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4"/>
    <p:sldMasterId id="2147483732" r:id="rId5"/>
    <p:sldMasterId id="2147483697" r:id="rId6"/>
    <p:sldMasterId id="2147483717" r:id="rId7"/>
    <p:sldMasterId id="2147483734" r:id="rId8"/>
  </p:sldMasterIdLst>
  <p:notesMasterIdLst>
    <p:notesMasterId r:id="rId76"/>
  </p:notesMasterIdLst>
  <p:handoutMasterIdLst>
    <p:handoutMasterId r:id="rId77"/>
  </p:handoutMasterIdLst>
  <p:sldIdLst>
    <p:sldId id="7456" r:id="rId9"/>
    <p:sldId id="523" r:id="rId10"/>
    <p:sldId id="7358" r:id="rId11"/>
    <p:sldId id="7457" r:id="rId12"/>
    <p:sldId id="7440" r:id="rId13"/>
    <p:sldId id="7439" r:id="rId14"/>
    <p:sldId id="7437" r:id="rId15"/>
    <p:sldId id="7436" r:id="rId16"/>
    <p:sldId id="7435" r:id="rId17"/>
    <p:sldId id="7434" r:id="rId18"/>
    <p:sldId id="7433" r:id="rId19"/>
    <p:sldId id="7432" r:id="rId20"/>
    <p:sldId id="7431" r:id="rId21"/>
    <p:sldId id="7430" r:id="rId22"/>
    <p:sldId id="7429" r:id="rId23"/>
    <p:sldId id="7428" r:id="rId24"/>
    <p:sldId id="7427" r:id="rId25"/>
    <p:sldId id="7426" r:id="rId26"/>
    <p:sldId id="7424" r:id="rId27"/>
    <p:sldId id="7422" r:id="rId28"/>
    <p:sldId id="7463" r:id="rId29"/>
    <p:sldId id="7445" r:id="rId30"/>
    <p:sldId id="7446" r:id="rId31"/>
    <p:sldId id="7447" r:id="rId32"/>
    <p:sldId id="7449" r:id="rId33"/>
    <p:sldId id="7374" r:id="rId34"/>
    <p:sldId id="7450" r:id="rId35"/>
    <p:sldId id="7451" r:id="rId36"/>
    <p:sldId id="7452" r:id="rId37"/>
    <p:sldId id="7378" r:id="rId38"/>
    <p:sldId id="7453" r:id="rId39"/>
    <p:sldId id="7454" r:id="rId40"/>
    <p:sldId id="7459" r:id="rId41"/>
    <p:sldId id="7370" r:id="rId42"/>
    <p:sldId id="7394" r:id="rId43"/>
    <p:sldId id="7467" r:id="rId44"/>
    <p:sldId id="7379" r:id="rId45"/>
    <p:sldId id="7395" r:id="rId46"/>
    <p:sldId id="7397" r:id="rId47"/>
    <p:sldId id="7400" r:id="rId48"/>
    <p:sldId id="7398" r:id="rId49"/>
    <p:sldId id="7408" r:id="rId50"/>
    <p:sldId id="7419" r:id="rId51"/>
    <p:sldId id="7418" r:id="rId52"/>
    <p:sldId id="7373" r:id="rId53"/>
    <p:sldId id="7403" r:id="rId54"/>
    <p:sldId id="7401" r:id="rId55"/>
    <p:sldId id="7465" r:id="rId56"/>
    <p:sldId id="7466" r:id="rId57"/>
    <p:sldId id="7460" r:id="rId58"/>
    <p:sldId id="7387" r:id="rId59"/>
    <p:sldId id="7409" r:id="rId60"/>
    <p:sldId id="7367" r:id="rId61"/>
    <p:sldId id="7380" r:id="rId62"/>
    <p:sldId id="7357" r:id="rId63"/>
    <p:sldId id="296" r:id="rId64"/>
    <p:sldId id="7383" r:id="rId65"/>
    <p:sldId id="7464" r:id="rId66"/>
    <p:sldId id="7388" r:id="rId67"/>
    <p:sldId id="7389" r:id="rId68"/>
    <p:sldId id="7411" r:id="rId69"/>
    <p:sldId id="7420" r:id="rId70"/>
    <p:sldId id="7461" r:id="rId71"/>
    <p:sldId id="7462" r:id="rId72"/>
    <p:sldId id="7375" r:id="rId73"/>
    <p:sldId id="7368" r:id="rId74"/>
    <p:sldId id="7364" r:id="rId7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orient="horz" pos="3838" userDrawn="1">
          <p15:clr>
            <a:srgbClr val="A4A3A4"/>
          </p15:clr>
        </p15:guide>
        <p15:guide id="3" pos="3931" userDrawn="1">
          <p15:clr>
            <a:srgbClr val="A4A3A4"/>
          </p15:clr>
        </p15:guide>
        <p15:guide id="4" pos="7265" userDrawn="1">
          <p15:clr>
            <a:srgbClr val="A4A3A4"/>
          </p15:clr>
        </p15:guide>
        <p15:guide id="5" orient="horz" pos="39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74" autoAdjust="0"/>
    <p:restoredTop sz="73849" autoAdjust="0"/>
  </p:normalViewPr>
  <p:slideViewPr>
    <p:cSldViewPr snapToGrid="0">
      <p:cViewPr varScale="1">
        <p:scale>
          <a:sx n="121" d="100"/>
          <a:sy n="121" d="100"/>
        </p:scale>
        <p:origin x="2204" y="188"/>
      </p:cViewPr>
      <p:guideLst>
        <p:guide orient="horz" pos="731"/>
        <p:guide orient="horz" pos="3838"/>
        <p:guide pos="3931"/>
        <p:guide pos="7265"/>
        <p:guide orient="horz" pos="39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ehringerA\AppData\Local\Microsoft\Windows\INetCache\Content.Outlook\CUE13WST\OS-Verteilu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65000"/>
                    <a:lumOff val="35000"/>
                  </a:schemeClr>
                </a:solidFill>
                <a:latin typeface="+mn-lt"/>
                <a:ea typeface="+mn-ea"/>
                <a:cs typeface="+mn-cs"/>
              </a:defRPr>
            </a:pPr>
            <a:r>
              <a:rPr lang="de-DE">
                <a:solidFill>
                  <a:schemeClr val="tx1">
                    <a:lumMod val="65000"/>
                    <a:lumOff val="35000"/>
                  </a:schemeClr>
                </a:solidFill>
              </a:rPr>
              <a:t>Einzelplatz-Betriebssysteme</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7.1463095414959932E-2"/>
          <c:y val="0.26897797392650252"/>
          <c:w val="0.90517661707380914"/>
          <c:h val="0.60248721360451307"/>
        </c:manualLayout>
      </c:layout>
      <c:lineChart>
        <c:grouping val="standard"/>
        <c:varyColors val="0"/>
        <c:ser>
          <c:idx val="0"/>
          <c:order val="0"/>
          <c:tx>
            <c:strRef>
              <c:f>'EP-OS'!$B$14</c:f>
              <c:strCache>
                <c:ptCount val="1"/>
                <c:pt idx="0">
                  <c:v>Win11</c:v>
                </c:pt>
              </c:strCache>
            </c:strRef>
          </c:tx>
          <c:spPr>
            <a:ln w="38100" cap="flat" cmpd="dbl" algn="ctr">
              <a:solidFill>
                <a:schemeClr val="accent1"/>
              </a:solidFill>
              <a:miter lim="800000"/>
            </a:ln>
            <a:effectLst/>
          </c:spPr>
          <c:marker>
            <c:symbol val="none"/>
          </c:marker>
          <c:cat>
            <c:strRef>
              <c:f>'EP-OS'!$A$17:$A$24</c:f>
              <c:strCache>
                <c:ptCount val="8"/>
                <c:pt idx="0">
                  <c:v>Q4 21</c:v>
                </c:pt>
                <c:pt idx="1">
                  <c:v>Q1 22</c:v>
                </c:pt>
                <c:pt idx="2">
                  <c:v>Q2 22</c:v>
                </c:pt>
                <c:pt idx="3">
                  <c:v>Q3 22</c:v>
                </c:pt>
                <c:pt idx="4">
                  <c:v>Q4 22</c:v>
                </c:pt>
                <c:pt idx="5">
                  <c:v>Q1 23</c:v>
                </c:pt>
                <c:pt idx="6">
                  <c:v>Q2 23</c:v>
                </c:pt>
                <c:pt idx="7">
                  <c:v>Q3 23</c:v>
                </c:pt>
              </c:strCache>
              <c:extLst/>
            </c:strRef>
          </c:cat>
          <c:val>
            <c:numRef>
              <c:f>'EP-OS'!$B$17:$B$24</c:f>
              <c:numCache>
                <c:formatCode>0.0%</c:formatCode>
                <c:ptCount val="8"/>
                <c:pt idx="0">
                  <c:v>4.1992020331037751E-2</c:v>
                </c:pt>
                <c:pt idx="1">
                  <c:v>9.5301030666986086E-2</c:v>
                </c:pt>
                <c:pt idx="2">
                  <c:v>0.13787781242005179</c:v>
                </c:pt>
                <c:pt idx="3">
                  <c:v>0.15196386970204764</c:v>
                </c:pt>
                <c:pt idx="4">
                  <c:v>0.20298543057844073</c:v>
                </c:pt>
                <c:pt idx="5">
                  <c:v>0.24463770455416775</c:v>
                </c:pt>
                <c:pt idx="6">
                  <c:v>0.28599152418529883</c:v>
                </c:pt>
                <c:pt idx="7">
                  <c:v>0.3395089110977742</c:v>
                </c:pt>
              </c:numCache>
              <c:extLst/>
            </c:numRef>
          </c:val>
          <c:smooth val="0"/>
          <c:extLst>
            <c:ext xmlns:c16="http://schemas.microsoft.com/office/drawing/2014/chart" uri="{C3380CC4-5D6E-409C-BE32-E72D297353CC}">
              <c16:uniqueId val="{00000000-56E8-4BE2-B7E7-99ACE56D4C3F}"/>
            </c:ext>
          </c:extLst>
        </c:ser>
        <c:ser>
          <c:idx val="1"/>
          <c:order val="1"/>
          <c:tx>
            <c:strRef>
              <c:f>'EP-OS'!$C$14</c:f>
              <c:strCache>
                <c:ptCount val="1"/>
                <c:pt idx="0">
                  <c:v>Win10_64</c:v>
                </c:pt>
              </c:strCache>
            </c:strRef>
          </c:tx>
          <c:spPr>
            <a:ln w="38100" cap="flat" cmpd="dbl" algn="ctr">
              <a:solidFill>
                <a:schemeClr val="accent2"/>
              </a:solidFill>
              <a:miter lim="800000"/>
            </a:ln>
            <a:effectLst/>
          </c:spPr>
          <c:marker>
            <c:symbol val="none"/>
          </c:marker>
          <c:cat>
            <c:strRef>
              <c:f>'EP-OS'!$A$17:$A$24</c:f>
              <c:strCache>
                <c:ptCount val="8"/>
                <c:pt idx="0">
                  <c:v>Q4 21</c:v>
                </c:pt>
                <c:pt idx="1">
                  <c:v>Q1 22</c:v>
                </c:pt>
                <c:pt idx="2">
                  <c:v>Q2 22</c:v>
                </c:pt>
                <c:pt idx="3">
                  <c:v>Q3 22</c:v>
                </c:pt>
                <c:pt idx="4">
                  <c:v>Q4 22</c:v>
                </c:pt>
                <c:pt idx="5">
                  <c:v>Q1 23</c:v>
                </c:pt>
                <c:pt idx="6">
                  <c:v>Q2 23</c:v>
                </c:pt>
                <c:pt idx="7">
                  <c:v>Q3 23</c:v>
                </c:pt>
              </c:strCache>
              <c:extLst/>
            </c:strRef>
          </c:cat>
          <c:val>
            <c:numRef>
              <c:f>'EP-OS'!$C$17:$C$24</c:f>
              <c:numCache>
                <c:formatCode>0.0%</c:formatCode>
                <c:ptCount val="8"/>
                <c:pt idx="0">
                  <c:v>0.89323571626087983</c:v>
                </c:pt>
                <c:pt idx="1">
                  <c:v>0.83762082544878025</c:v>
                </c:pt>
                <c:pt idx="2">
                  <c:v>0.79972954661103912</c:v>
                </c:pt>
                <c:pt idx="3">
                  <c:v>0.78640209261454208</c:v>
                </c:pt>
                <c:pt idx="4">
                  <c:v>0.77107362761252274</c:v>
                </c:pt>
                <c:pt idx="5">
                  <c:v>0.73066950503440342</c:v>
                </c:pt>
                <c:pt idx="6">
                  <c:v>0.69430366798187926</c:v>
                </c:pt>
                <c:pt idx="7">
                  <c:v>0.63658899355478438</c:v>
                </c:pt>
              </c:numCache>
              <c:extLst/>
            </c:numRef>
          </c:val>
          <c:smooth val="0"/>
          <c:extLst>
            <c:ext xmlns:c16="http://schemas.microsoft.com/office/drawing/2014/chart" uri="{C3380CC4-5D6E-409C-BE32-E72D297353CC}">
              <c16:uniqueId val="{00000001-56E8-4BE2-B7E7-99ACE56D4C3F}"/>
            </c:ext>
          </c:extLst>
        </c:ser>
        <c:ser>
          <c:idx val="2"/>
          <c:order val="2"/>
          <c:tx>
            <c:strRef>
              <c:f>'EP-OS'!$D$14</c:f>
              <c:strCache>
                <c:ptCount val="1"/>
                <c:pt idx="0">
                  <c:v>Win10_32</c:v>
                </c:pt>
              </c:strCache>
            </c:strRef>
          </c:tx>
          <c:spPr>
            <a:ln w="38100" cap="flat" cmpd="dbl" algn="ctr">
              <a:solidFill>
                <a:schemeClr val="accent3"/>
              </a:solidFill>
              <a:miter lim="800000"/>
            </a:ln>
            <a:effectLst/>
          </c:spPr>
          <c:marker>
            <c:symbol val="none"/>
          </c:marker>
          <c:cat>
            <c:strRef>
              <c:f>'EP-OS'!$A$17:$A$24</c:f>
              <c:strCache>
                <c:ptCount val="8"/>
                <c:pt idx="0">
                  <c:v>Q4 21</c:v>
                </c:pt>
                <c:pt idx="1">
                  <c:v>Q1 22</c:v>
                </c:pt>
                <c:pt idx="2">
                  <c:v>Q2 22</c:v>
                </c:pt>
                <c:pt idx="3">
                  <c:v>Q3 22</c:v>
                </c:pt>
                <c:pt idx="4">
                  <c:v>Q4 22</c:v>
                </c:pt>
                <c:pt idx="5">
                  <c:v>Q1 23</c:v>
                </c:pt>
                <c:pt idx="6">
                  <c:v>Q2 23</c:v>
                </c:pt>
                <c:pt idx="7">
                  <c:v>Q3 23</c:v>
                </c:pt>
              </c:strCache>
              <c:extLst/>
            </c:strRef>
          </c:cat>
          <c:val>
            <c:numRef>
              <c:f>'EP-OS'!$D$17:$D$24</c:f>
              <c:numCache>
                <c:formatCode>0.0%</c:formatCode>
                <c:ptCount val="8"/>
                <c:pt idx="0">
                  <c:v>1.4770946631025902E-2</c:v>
                </c:pt>
                <c:pt idx="1">
                  <c:v>1.4645753646633845E-2</c:v>
                </c:pt>
                <c:pt idx="2">
                  <c:v>1.3716653687527938E-2</c:v>
                </c:pt>
                <c:pt idx="3">
                  <c:v>1.425184942984428E-2</c:v>
                </c:pt>
                <c:pt idx="4">
                  <c:v>1.1501604370826467E-2</c:v>
                </c:pt>
                <c:pt idx="5">
                  <c:v>1.1970580520188059E-2</c:v>
                </c:pt>
                <c:pt idx="6">
                  <c:v>1.0942569048662866E-2</c:v>
                </c:pt>
                <c:pt idx="7">
                  <c:v>1.1664013777627012E-2</c:v>
                </c:pt>
              </c:numCache>
              <c:extLst/>
            </c:numRef>
          </c:val>
          <c:smooth val="0"/>
          <c:extLst>
            <c:ext xmlns:c16="http://schemas.microsoft.com/office/drawing/2014/chart" uri="{C3380CC4-5D6E-409C-BE32-E72D297353CC}">
              <c16:uniqueId val="{00000002-56E8-4BE2-B7E7-99ACE56D4C3F}"/>
            </c:ext>
          </c:extLst>
        </c:ser>
        <c:ser>
          <c:idx val="3"/>
          <c:order val="3"/>
          <c:tx>
            <c:strRef>
              <c:f>'EP-OS'!$E$14</c:f>
              <c:strCache>
                <c:ptCount val="1"/>
                <c:pt idx="0">
                  <c:v>Win8_1</c:v>
                </c:pt>
              </c:strCache>
            </c:strRef>
          </c:tx>
          <c:spPr>
            <a:ln w="38100" cap="flat" cmpd="dbl" algn="ctr">
              <a:solidFill>
                <a:schemeClr val="accent4"/>
              </a:solidFill>
              <a:miter lim="800000"/>
            </a:ln>
            <a:effectLst/>
          </c:spPr>
          <c:marker>
            <c:symbol val="none"/>
          </c:marker>
          <c:cat>
            <c:strRef>
              <c:f>'EP-OS'!$A$17:$A$24</c:f>
              <c:strCache>
                <c:ptCount val="8"/>
                <c:pt idx="0">
                  <c:v>Q4 21</c:v>
                </c:pt>
                <c:pt idx="1">
                  <c:v>Q1 22</c:v>
                </c:pt>
                <c:pt idx="2">
                  <c:v>Q2 22</c:v>
                </c:pt>
                <c:pt idx="3">
                  <c:v>Q3 22</c:v>
                </c:pt>
                <c:pt idx="4">
                  <c:v>Q4 22</c:v>
                </c:pt>
                <c:pt idx="5">
                  <c:v>Q1 23</c:v>
                </c:pt>
                <c:pt idx="6">
                  <c:v>Q2 23</c:v>
                </c:pt>
                <c:pt idx="7">
                  <c:v>Q3 23</c:v>
                </c:pt>
              </c:strCache>
              <c:extLst/>
            </c:strRef>
          </c:cat>
          <c:val>
            <c:numRef>
              <c:f>'EP-OS'!$E$17:$E$24</c:f>
              <c:numCache>
                <c:formatCode>0.0%</c:formatCode>
                <c:ptCount val="8"/>
                <c:pt idx="0">
                  <c:v>2.1996760728441068E-2</c:v>
                </c:pt>
                <c:pt idx="1">
                  <c:v>2.2947077713205942E-2</c:v>
                </c:pt>
                <c:pt idx="2">
                  <c:v>2.2164807885318768E-2</c:v>
                </c:pt>
                <c:pt idx="3">
                  <c:v>2.3157722646830425E-2</c:v>
                </c:pt>
                <c:pt idx="4">
                  <c:v>1.4439337438210043E-2</c:v>
                </c:pt>
                <c:pt idx="5">
                  <c:v>1.2717165398817572E-2</c:v>
                </c:pt>
                <c:pt idx="6">
                  <c:v>8.762238784158995E-3</c:v>
                </c:pt>
                <c:pt idx="7">
                  <c:v>1.2238081569814471E-2</c:v>
                </c:pt>
              </c:numCache>
              <c:extLst/>
            </c:numRef>
          </c:val>
          <c:smooth val="0"/>
          <c:extLst>
            <c:ext xmlns:c16="http://schemas.microsoft.com/office/drawing/2014/chart" uri="{C3380CC4-5D6E-409C-BE32-E72D297353CC}">
              <c16:uniqueId val="{00000003-56E8-4BE2-B7E7-99ACE56D4C3F}"/>
            </c:ext>
          </c:extLst>
        </c:ser>
        <c:ser>
          <c:idx val="4"/>
          <c:order val="4"/>
          <c:tx>
            <c:strRef>
              <c:f>'EP-OS'!$F$14</c:f>
              <c:strCache>
                <c:ptCount val="1"/>
                <c:pt idx="0">
                  <c:v>Win8</c:v>
                </c:pt>
              </c:strCache>
            </c:strRef>
          </c:tx>
          <c:spPr>
            <a:ln w="38100" cap="flat" cmpd="dbl" algn="ctr">
              <a:solidFill>
                <a:schemeClr val="accent5"/>
              </a:solidFill>
              <a:miter lim="800000"/>
            </a:ln>
            <a:effectLst/>
          </c:spPr>
          <c:marker>
            <c:symbol val="none"/>
          </c:marker>
          <c:cat>
            <c:strRef>
              <c:f>'EP-OS'!$A$17:$A$24</c:f>
              <c:strCache>
                <c:ptCount val="8"/>
                <c:pt idx="0">
                  <c:v>Q4 21</c:v>
                </c:pt>
                <c:pt idx="1">
                  <c:v>Q1 22</c:v>
                </c:pt>
                <c:pt idx="2">
                  <c:v>Q2 22</c:v>
                </c:pt>
                <c:pt idx="3">
                  <c:v>Q3 22</c:v>
                </c:pt>
                <c:pt idx="4">
                  <c:v>Q4 22</c:v>
                </c:pt>
                <c:pt idx="5">
                  <c:v>Q1 23</c:v>
                </c:pt>
                <c:pt idx="6">
                  <c:v>Q2 23</c:v>
                </c:pt>
                <c:pt idx="7">
                  <c:v>Q3 23</c:v>
                </c:pt>
              </c:strCache>
              <c:extLst/>
            </c:strRef>
          </c:cat>
          <c:val>
            <c:numRef>
              <c:f>'EP-OS'!$F$17:$F$24</c:f>
              <c:numCache>
                <c:formatCode>0.0%</c:formatCode>
                <c:ptCount val="8"/>
                <c:pt idx="0">
                  <c:v>1.6459713205957098E-5</c:v>
                </c:pt>
                <c:pt idx="1">
                  <c:v>2.0995566705337988E-4</c:v>
                </c:pt>
                <c:pt idx="2">
                  <c:v>3.3736389475371032E-5</c:v>
                </c:pt>
                <c:pt idx="3">
                  <c:v>0</c:v>
                </c:pt>
                <c:pt idx="4">
                  <c:v>0</c:v>
                </c:pt>
                <c:pt idx="5">
                  <c:v>0</c:v>
                </c:pt>
                <c:pt idx="6">
                  <c:v>0</c:v>
                </c:pt>
                <c:pt idx="7">
                  <c:v>0</c:v>
                </c:pt>
              </c:numCache>
              <c:extLst/>
            </c:numRef>
          </c:val>
          <c:smooth val="0"/>
          <c:extLst>
            <c:ext xmlns:c16="http://schemas.microsoft.com/office/drawing/2014/chart" uri="{C3380CC4-5D6E-409C-BE32-E72D297353CC}">
              <c16:uniqueId val="{00000004-56E8-4BE2-B7E7-99ACE56D4C3F}"/>
            </c:ext>
          </c:extLst>
        </c:ser>
        <c:ser>
          <c:idx val="5"/>
          <c:order val="5"/>
          <c:tx>
            <c:strRef>
              <c:f>'EP-OS'!$G$14</c:f>
              <c:strCache>
                <c:ptCount val="1"/>
                <c:pt idx="0">
                  <c:v>Win7</c:v>
                </c:pt>
              </c:strCache>
            </c:strRef>
          </c:tx>
          <c:spPr>
            <a:ln w="38100" cap="flat" cmpd="dbl" algn="ctr">
              <a:solidFill>
                <a:schemeClr val="accent6"/>
              </a:solidFill>
              <a:miter lim="800000"/>
            </a:ln>
            <a:effectLst/>
          </c:spPr>
          <c:marker>
            <c:symbol val="none"/>
          </c:marker>
          <c:cat>
            <c:strRef>
              <c:f>'EP-OS'!$A$17:$A$24</c:f>
              <c:strCache>
                <c:ptCount val="8"/>
                <c:pt idx="0">
                  <c:v>Q4 21</c:v>
                </c:pt>
                <c:pt idx="1">
                  <c:v>Q1 22</c:v>
                </c:pt>
                <c:pt idx="2">
                  <c:v>Q2 22</c:v>
                </c:pt>
                <c:pt idx="3">
                  <c:v>Q3 22</c:v>
                </c:pt>
                <c:pt idx="4">
                  <c:v>Q4 22</c:v>
                </c:pt>
                <c:pt idx="5">
                  <c:v>Q1 23</c:v>
                </c:pt>
                <c:pt idx="6">
                  <c:v>Q2 23</c:v>
                </c:pt>
                <c:pt idx="7">
                  <c:v>Q3 23</c:v>
                </c:pt>
              </c:strCache>
              <c:extLst/>
            </c:strRef>
          </c:cat>
          <c:val>
            <c:numRef>
              <c:f>'EP-OS'!$G$17:$G$24</c:f>
              <c:numCache>
                <c:formatCode>0.0%</c:formatCode>
                <c:ptCount val="8"/>
                <c:pt idx="0">
                  <c:v>2.7988096335409451E-2</c:v>
                </c:pt>
                <c:pt idx="1">
                  <c:v>2.9275356857340507E-2</c:v>
                </c:pt>
                <c:pt idx="2">
                  <c:v>2.6477443006587029E-2</c:v>
                </c:pt>
                <c:pt idx="3">
                  <c:v>2.4224465606735603E-2</c:v>
                </c:pt>
                <c:pt idx="4">
                  <c:v>0</c:v>
                </c:pt>
                <c:pt idx="5">
                  <c:v>5.0444924231723804E-6</c:v>
                </c:pt>
                <c:pt idx="6">
                  <c:v>0</c:v>
                </c:pt>
                <c:pt idx="7">
                  <c:v>0</c:v>
                </c:pt>
              </c:numCache>
              <c:extLst/>
            </c:numRef>
          </c:val>
          <c:smooth val="0"/>
          <c:extLst>
            <c:ext xmlns:c16="http://schemas.microsoft.com/office/drawing/2014/chart" uri="{C3380CC4-5D6E-409C-BE32-E72D297353CC}">
              <c16:uniqueId val="{00000005-56E8-4BE2-B7E7-99ACE56D4C3F}"/>
            </c:ext>
          </c:extLst>
        </c:ser>
        <c:dLbls>
          <c:showLegendKey val="0"/>
          <c:showVal val="0"/>
          <c:showCatName val="0"/>
          <c:showSerName val="0"/>
          <c:showPercent val="0"/>
          <c:showBubbleSize val="0"/>
        </c:dLbls>
        <c:smooth val="0"/>
        <c:axId val="50904224"/>
        <c:axId val="291173520"/>
        <c:extLst>
          <c:ext xmlns:c15="http://schemas.microsoft.com/office/drawing/2012/chart" uri="{02D57815-91ED-43cb-92C2-25804820EDAC}">
            <c15:filteredLineSeries>
              <c15:ser>
                <c:idx val="6"/>
                <c:order val="6"/>
                <c:tx>
                  <c:strRef>
                    <c:extLst>
                      <c:ext uri="{02D57815-91ED-43cb-92C2-25804820EDAC}">
                        <c15:formulaRef>
                          <c15:sqref>'EP-OS'!$H$14</c15:sqref>
                        </c15:formulaRef>
                      </c:ext>
                    </c:extLst>
                    <c:strCache>
                      <c:ptCount val="1"/>
                      <c:pt idx="0">
                        <c:v>Total</c:v>
                      </c:pt>
                    </c:strCache>
                  </c:strRef>
                </c:tx>
                <c:spPr>
                  <a:ln w="38100" cap="flat" cmpd="dbl" algn="ctr">
                    <a:solidFill>
                      <a:schemeClr val="accent1">
                        <a:lumMod val="60000"/>
                      </a:schemeClr>
                    </a:solidFill>
                    <a:miter lim="800000"/>
                  </a:ln>
                  <a:effectLst/>
                </c:spPr>
                <c:marker>
                  <c:symbol val="circle"/>
                  <c:size val="6"/>
                  <c:spPr>
                    <a:solidFill>
                      <a:schemeClr val="accent1">
                        <a:lumMod val="60000"/>
                      </a:schemeClr>
                    </a:solidFill>
                    <a:ln w="9525" cap="flat" cmpd="sng" algn="ctr">
                      <a:solidFill>
                        <a:schemeClr val="lt1"/>
                      </a:solidFill>
                      <a:round/>
                    </a:ln>
                    <a:effectLst/>
                  </c:spPr>
                </c:marker>
                <c:cat>
                  <c:strRef>
                    <c:extLst>
                      <c:ext uri="{02D57815-91ED-43cb-92C2-25804820EDAC}">
                        <c15:formulaRef>
                          <c15:sqref>'EP-OS'!$A$17:$A$24</c15:sqref>
                        </c15:formulaRef>
                      </c:ext>
                    </c:extLst>
                    <c:strCache>
                      <c:ptCount val="8"/>
                      <c:pt idx="0">
                        <c:v>Q4 21</c:v>
                      </c:pt>
                      <c:pt idx="1">
                        <c:v>Q1 22</c:v>
                      </c:pt>
                      <c:pt idx="2">
                        <c:v>Q2 22</c:v>
                      </c:pt>
                      <c:pt idx="3">
                        <c:v>Q3 22</c:v>
                      </c:pt>
                      <c:pt idx="4">
                        <c:v>Q4 22</c:v>
                      </c:pt>
                      <c:pt idx="5">
                        <c:v>Q1 23</c:v>
                      </c:pt>
                      <c:pt idx="6">
                        <c:v>Q2 23</c:v>
                      </c:pt>
                      <c:pt idx="7">
                        <c:v>Q3 23</c:v>
                      </c:pt>
                    </c:strCache>
                  </c:strRef>
                </c:cat>
                <c:val>
                  <c:numRef>
                    <c:extLst>
                      <c:ext uri="{02D57815-91ED-43cb-92C2-25804820EDAC}">
                        <c15:formulaRef>
                          <c15:sqref>'EP-OS'!$H$17:$H$24</c15:sqref>
                        </c15:formulaRef>
                      </c:ext>
                    </c:extLst>
                    <c:numCache>
                      <c:formatCode>0.0%</c:formatCode>
                      <c:ptCount val="8"/>
                      <c:pt idx="0">
                        <c:v>1</c:v>
                      </c:pt>
                      <c:pt idx="1">
                        <c:v>1</c:v>
                      </c:pt>
                      <c:pt idx="2">
                        <c:v>1</c:v>
                      </c:pt>
                      <c:pt idx="3">
                        <c:v>1</c:v>
                      </c:pt>
                      <c:pt idx="4">
                        <c:v>1</c:v>
                      </c:pt>
                      <c:pt idx="5">
                        <c:v>1</c:v>
                      </c:pt>
                      <c:pt idx="6">
                        <c:v>1</c:v>
                      </c:pt>
                      <c:pt idx="7">
                        <c:v>1</c:v>
                      </c:pt>
                    </c:numCache>
                  </c:numRef>
                </c:val>
                <c:smooth val="0"/>
                <c:extLst>
                  <c:ext xmlns:c16="http://schemas.microsoft.com/office/drawing/2014/chart" uri="{C3380CC4-5D6E-409C-BE32-E72D297353CC}">
                    <c16:uniqueId val="{00000006-56E8-4BE2-B7E7-99ACE56D4C3F}"/>
                  </c:ext>
                </c:extLst>
              </c15:ser>
            </c15:filteredLineSeries>
          </c:ext>
        </c:extLst>
      </c:lineChart>
      <c:catAx>
        <c:axId val="50904224"/>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91173520"/>
        <c:crosses val="autoZero"/>
        <c:auto val="1"/>
        <c:lblAlgn val="ctr"/>
        <c:lblOffset val="100"/>
        <c:noMultiLvlLbl val="0"/>
      </c:catAx>
      <c:valAx>
        <c:axId val="291173520"/>
        <c:scaling>
          <c:orientation val="minMax"/>
        </c:scaling>
        <c:delete val="0"/>
        <c:axPos val="l"/>
        <c:majorGridlines>
          <c:spPr>
            <a:ln w="9525" cap="flat" cmpd="sng" algn="ctr">
              <a:solidFill>
                <a:schemeClr val="tx1">
                  <a:lumMod val="15000"/>
                  <a:lumOff val="85000"/>
                  <a:alpha val="32000"/>
                </a:schemeClr>
              </a:solidFill>
              <a:round/>
            </a:ln>
            <a:effectLst/>
          </c:spPr>
        </c:majorGridlines>
        <c:numFmt formatCode="0.0%"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509042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65000"/>
                    <a:lumOff val="35000"/>
                  </a:schemeClr>
                </a:solidFill>
                <a:latin typeface="+mn-lt"/>
                <a:ea typeface="+mn-ea"/>
                <a:cs typeface="+mn-cs"/>
              </a:defRPr>
            </a:pPr>
            <a:r>
              <a:rPr lang="de-DE">
                <a:solidFill>
                  <a:schemeClr val="tx1">
                    <a:lumMod val="65000"/>
                    <a:lumOff val="35000"/>
                  </a:schemeClr>
                </a:solidFill>
              </a:rPr>
              <a:t>Server-Betriebssysteme</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strRef>
              <c:f>'CS-OS'!$C$16</c:f>
              <c:strCache>
                <c:ptCount val="1"/>
                <c:pt idx="0">
                  <c:v>Server22</c:v>
                </c:pt>
              </c:strCache>
            </c:strRef>
          </c:tx>
          <c:spPr>
            <a:ln w="38100" cap="flat" cmpd="dbl" algn="ctr">
              <a:solidFill>
                <a:schemeClr val="accent1"/>
              </a:solidFill>
              <a:miter lim="800000"/>
            </a:ln>
            <a:effectLst/>
          </c:spPr>
          <c:marker>
            <c:symbol val="none"/>
          </c:marker>
          <c:cat>
            <c:strRef>
              <c:f>'CS-OS'!$B$17:$B$24</c:f>
              <c:strCache>
                <c:ptCount val="8"/>
                <c:pt idx="0">
                  <c:v>Q4 21</c:v>
                </c:pt>
                <c:pt idx="1">
                  <c:v>Q1 22</c:v>
                </c:pt>
                <c:pt idx="2">
                  <c:v>Q2 22</c:v>
                </c:pt>
                <c:pt idx="3">
                  <c:v>Q3 22</c:v>
                </c:pt>
                <c:pt idx="4">
                  <c:v>Q4 22</c:v>
                </c:pt>
                <c:pt idx="5">
                  <c:v>Q1 23</c:v>
                </c:pt>
                <c:pt idx="6">
                  <c:v>Q2 23</c:v>
                </c:pt>
                <c:pt idx="7">
                  <c:v>Q3 23</c:v>
                </c:pt>
              </c:strCache>
            </c:strRef>
          </c:cat>
          <c:val>
            <c:numRef>
              <c:f>'CS-OS'!$C$17:$C$24</c:f>
              <c:numCache>
                <c:formatCode>0.0%</c:formatCode>
                <c:ptCount val="8"/>
                <c:pt idx="0">
                  <c:v>1.4106454523087017E-2</c:v>
                </c:pt>
                <c:pt idx="1">
                  <c:v>3.4173110501371916E-2</c:v>
                </c:pt>
                <c:pt idx="2">
                  <c:v>7.3684210526315783E-2</c:v>
                </c:pt>
                <c:pt idx="3">
                  <c:v>0.11171171171171171</c:v>
                </c:pt>
                <c:pt idx="4">
                  <c:v>7.2334642102083957E-2</c:v>
                </c:pt>
                <c:pt idx="5">
                  <c:v>9.8075729360645555E-2</c:v>
                </c:pt>
                <c:pt idx="6">
                  <c:v>0.191</c:v>
                </c:pt>
                <c:pt idx="7">
                  <c:v>0.36646884272997032</c:v>
                </c:pt>
              </c:numCache>
            </c:numRef>
          </c:val>
          <c:smooth val="0"/>
          <c:extLst>
            <c:ext xmlns:c16="http://schemas.microsoft.com/office/drawing/2014/chart" uri="{C3380CC4-5D6E-409C-BE32-E72D297353CC}">
              <c16:uniqueId val="{00000000-C734-4522-B6B8-18B6A667F590}"/>
            </c:ext>
          </c:extLst>
        </c:ser>
        <c:ser>
          <c:idx val="1"/>
          <c:order val="1"/>
          <c:tx>
            <c:strRef>
              <c:f>'CS-OS'!$D$16</c:f>
              <c:strCache>
                <c:ptCount val="1"/>
                <c:pt idx="0">
                  <c:v>Server19</c:v>
                </c:pt>
              </c:strCache>
            </c:strRef>
          </c:tx>
          <c:spPr>
            <a:ln w="38100" cap="flat" cmpd="dbl" algn="ctr">
              <a:solidFill>
                <a:schemeClr val="accent2"/>
              </a:solidFill>
              <a:miter lim="800000"/>
            </a:ln>
            <a:effectLst/>
          </c:spPr>
          <c:marker>
            <c:symbol val="none"/>
          </c:marker>
          <c:cat>
            <c:strRef>
              <c:f>'CS-OS'!$B$17:$B$24</c:f>
              <c:strCache>
                <c:ptCount val="8"/>
                <c:pt idx="0">
                  <c:v>Q4 21</c:v>
                </c:pt>
                <c:pt idx="1">
                  <c:v>Q1 22</c:v>
                </c:pt>
                <c:pt idx="2">
                  <c:v>Q2 22</c:v>
                </c:pt>
                <c:pt idx="3">
                  <c:v>Q3 22</c:v>
                </c:pt>
                <c:pt idx="4">
                  <c:v>Q4 22</c:v>
                </c:pt>
                <c:pt idx="5">
                  <c:v>Q1 23</c:v>
                </c:pt>
                <c:pt idx="6">
                  <c:v>Q2 23</c:v>
                </c:pt>
                <c:pt idx="7">
                  <c:v>Q3 23</c:v>
                </c:pt>
              </c:strCache>
            </c:strRef>
          </c:cat>
          <c:val>
            <c:numRef>
              <c:f>'CS-OS'!$D$17:$D$24</c:f>
              <c:numCache>
                <c:formatCode>0.0%</c:formatCode>
                <c:ptCount val="8"/>
                <c:pt idx="0">
                  <c:v>0.36324120396949067</c:v>
                </c:pt>
                <c:pt idx="1">
                  <c:v>0.37889748066849588</c:v>
                </c:pt>
                <c:pt idx="2">
                  <c:v>0.42541720154043644</c:v>
                </c:pt>
                <c:pt idx="3">
                  <c:v>0.42162162162162165</c:v>
                </c:pt>
                <c:pt idx="4">
                  <c:v>0.42177589852008457</c:v>
                </c:pt>
                <c:pt idx="5">
                  <c:v>0.41340782122905029</c:v>
                </c:pt>
                <c:pt idx="6">
                  <c:v>0.42799999999999999</c:v>
                </c:pt>
                <c:pt idx="7">
                  <c:v>0.3827893175074184</c:v>
                </c:pt>
              </c:numCache>
            </c:numRef>
          </c:val>
          <c:smooth val="0"/>
          <c:extLst>
            <c:ext xmlns:c16="http://schemas.microsoft.com/office/drawing/2014/chart" uri="{C3380CC4-5D6E-409C-BE32-E72D297353CC}">
              <c16:uniqueId val="{00000001-C734-4522-B6B8-18B6A667F590}"/>
            </c:ext>
          </c:extLst>
        </c:ser>
        <c:ser>
          <c:idx val="2"/>
          <c:order val="2"/>
          <c:tx>
            <c:strRef>
              <c:f>'CS-OS'!$E$16</c:f>
              <c:strCache>
                <c:ptCount val="1"/>
                <c:pt idx="0">
                  <c:v>Server16</c:v>
                </c:pt>
              </c:strCache>
            </c:strRef>
          </c:tx>
          <c:spPr>
            <a:ln w="38100" cap="flat" cmpd="dbl" algn="ctr">
              <a:solidFill>
                <a:schemeClr val="accent3"/>
              </a:solidFill>
              <a:miter lim="800000"/>
            </a:ln>
            <a:effectLst/>
          </c:spPr>
          <c:marker>
            <c:symbol val="none"/>
          </c:marker>
          <c:cat>
            <c:strRef>
              <c:f>'CS-OS'!$B$17:$B$24</c:f>
              <c:strCache>
                <c:ptCount val="8"/>
                <c:pt idx="0">
                  <c:v>Q4 21</c:v>
                </c:pt>
                <c:pt idx="1">
                  <c:v>Q1 22</c:v>
                </c:pt>
                <c:pt idx="2">
                  <c:v>Q2 22</c:v>
                </c:pt>
                <c:pt idx="3">
                  <c:v>Q3 22</c:v>
                </c:pt>
                <c:pt idx="4">
                  <c:v>Q4 22</c:v>
                </c:pt>
                <c:pt idx="5">
                  <c:v>Q1 23</c:v>
                </c:pt>
                <c:pt idx="6">
                  <c:v>Q2 23</c:v>
                </c:pt>
                <c:pt idx="7">
                  <c:v>Q3 23</c:v>
                </c:pt>
              </c:strCache>
            </c:strRef>
          </c:cat>
          <c:val>
            <c:numRef>
              <c:f>'CS-OS'!$E$17:$E$24</c:f>
              <c:numCache>
                <c:formatCode>0.0%</c:formatCode>
                <c:ptCount val="8"/>
                <c:pt idx="0">
                  <c:v>0.27843844829000247</c:v>
                </c:pt>
                <c:pt idx="1">
                  <c:v>0.26889498628086805</c:v>
                </c:pt>
                <c:pt idx="2">
                  <c:v>0.25725288831835685</c:v>
                </c:pt>
                <c:pt idx="3">
                  <c:v>0.2454054054054054</c:v>
                </c:pt>
                <c:pt idx="4">
                  <c:v>0.25974025974025972</c:v>
                </c:pt>
                <c:pt idx="5">
                  <c:v>0.25387957790192428</c:v>
                </c:pt>
                <c:pt idx="6">
                  <c:v>0.22950000000000001</c:v>
                </c:pt>
                <c:pt idx="7">
                  <c:v>0.17062314540059348</c:v>
                </c:pt>
              </c:numCache>
            </c:numRef>
          </c:val>
          <c:smooth val="0"/>
          <c:extLst>
            <c:ext xmlns:c16="http://schemas.microsoft.com/office/drawing/2014/chart" uri="{C3380CC4-5D6E-409C-BE32-E72D297353CC}">
              <c16:uniqueId val="{00000002-C734-4522-B6B8-18B6A667F590}"/>
            </c:ext>
          </c:extLst>
        </c:ser>
        <c:ser>
          <c:idx val="3"/>
          <c:order val="3"/>
          <c:tx>
            <c:strRef>
              <c:f>'CS-OS'!$F$16</c:f>
              <c:strCache>
                <c:ptCount val="1"/>
                <c:pt idx="0">
                  <c:v>Server12</c:v>
                </c:pt>
              </c:strCache>
            </c:strRef>
          </c:tx>
          <c:spPr>
            <a:ln w="38100" cap="flat" cmpd="dbl" algn="ctr">
              <a:solidFill>
                <a:schemeClr val="accent4"/>
              </a:solidFill>
              <a:miter lim="800000"/>
            </a:ln>
            <a:effectLst/>
          </c:spPr>
          <c:marker>
            <c:symbol val="none"/>
          </c:marker>
          <c:cat>
            <c:strRef>
              <c:f>'CS-OS'!$B$17:$B$24</c:f>
              <c:strCache>
                <c:ptCount val="8"/>
                <c:pt idx="0">
                  <c:v>Q4 21</c:v>
                </c:pt>
                <c:pt idx="1">
                  <c:v>Q1 22</c:v>
                </c:pt>
                <c:pt idx="2">
                  <c:v>Q2 22</c:v>
                </c:pt>
                <c:pt idx="3">
                  <c:v>Q3 22</c:v>
                </c:pt>
                <c:pt idx="4">
                  <c:v>Q4 22</c:v>
                </c:pt>
                <c:pt idx="5">
                  <c:v>Q1 23</c:v>
                </c:pt>
                <c:pt idx="6">
                  <c:v>Q2 23</c:v>
                </c:pt>
                <c:pt idx="7">
                  <c:v>Q3 23</c:v>
                </c:pt>
              </c:strCache>
            </c:strRef>
          </c:cat>
          <c:val>
            <c:numRef>
              <c:f>'CS-OS'!$F$17:$F$24</c:f>
              <c:numCache>
                <c:formatCode>0.0%</c:formatCode>
                <c:ptCount val="8"/>
                <c:pt idx="0">
                  <c:v>0.29295497416550481</c:v>
                </c:pt>
                <c:pt idx="1">
                  <c:v>0.26216013968570717</c:v>
                </c:pt>
                <c:pt idx="2">
                  <c:v>0.2061617458279846</c:v>
                </c:pt>
                <c:pt idx="3">
                  <c:v>0.19063063063063063</c:v>
                </c:pt>
                <c:pt idx="4">
                  <c:v>0.24614919963757173</c:v>
                </c:pt>
                <c:pt idx="5">
                  <c:v>0.23463687150837989</c:v>
                </c:pt>
                <c:pt idx="6">
                  <c:v>0.1515</c:v>
                </c:pt>
                <c:pt idx="7">
                  <c:v>8.0118694362017809E-2</c:v>
                </c:pt>
              </c:numCache>
            </c:numRef>
          </c:val>
          <c:smooth val="0"/>
          <c:extLst>
            <c:ext xmlns:c16="http://schemas.microsoft.com/office/drawing/2014/chart" uri="{C3380CC4-5D6E-409C-BE32-E72D297353CC}">
              <c16:uniqueId val="{00000003-C734-4522-B6B8-18B6A667F590}"/>
            </c:ext>
          </c:extLst>
        </c:ser>
        <c:ser>
          <c:idx val="4"/>
          <c:order val="4"/>
          <c:tx>
            <c:strRef>
              <c:f>'CS-OS'!$G$16</c:f>
              <c:strCache>
                <c:ptCount val="1"/>
                <c:pt idx="0">
                  <c:v>Server11</c:v>
                </c:pt>
              </c:strCache>
            </c:strRef>
          </c:tx>
          <c:spPr>
            <a:ln w="38100" cap="flat" cmpd="dbl" algn="ctr">
              <a:solidFill>
                <a:schemeClr val="accent5"/>
              </a:solidFill>
              <a:miter lim="800000"/>
            </a:ln>
            <a:effectLst/>
          </c:spPr>
          <c:marker>
            <c:symbol val="none"/>
          </c:marker>
          <c:cat>
            <c:strRef>
              <c:f>'CS-OS'!$B$17:$B$24</c:f>
              <c:strCache>
                <c:ptCount val="8"/>
                <c:pt idx="0">
                  <c:v>Q4 21</c:v>
                </c:pt>
                <c:pt idx="1">
                  <c:v>Q1 22</c:v>
                </c:pt>
                <c:pt idx="2">
                  <c:v>Q2 22</c:v>
                </c:pt>
                <c:pt idx="3">
                  <c:v>Q3 22</c:v>
                </c:pt>
                <c:pt idx="4">
                  <c:v>Q4 22</c:v>
                </c:pt>
                <c:pt idx="5">
                  <c:v>Q1 23</c:v>
                </c:pt>
                <c:pt idx="6">
                  <c:v>Q2 23</c:v>
                </c:pt>
                <c:pt idx="7">
                  <c:v>Q3 23</c:v>
                </c:pt>
              </c:strCache>
            </c:strRef>
          </c:cat>
          <c:val>
            <c:numRef>
              <c:f>'CS-OS'!$G$17:$G$24</c:f>
              <c:numCache>
                <c:formatCode>0.0%</c:formatCode>
                <c:ptCount val="8"/>
                <c:pt idx="0">
                  <c:v>1.435249733453621E-2</c:v>
                </c:pt>
                <c:pt idx="1">
                  <c:v>1.2846096283362434E-2</c:v>
                </c:pt>
                <c:pt idx="2">
                  <c:v>4.1078305519897306E-3</c:v>
                </c:pt>
                <c:pt idx="3">
                  <c:v>1.4414414414414415E-3</c:v>
                </c:pt>
                <c:pt idx="4">
                  <c:v>0</c:v>
                </c:pt>
                <c:pt idx="5">
                  <c:v>0</c:v>
                </c:pt>
                <c:pt idx="6">
                  <c:v>0</c:v>
                </c:pt>
                <c:pt idx="7">
                  <c:v>0</c:v>
                </c:pt>
              </c:numCache>
            </c:numRef>
          </c:val>
          <c:smooth val="0"/>
          <c:extLst>
            <c:ext xmlns:c16="http://schemas.microsoft.com/office/drawing/2014/chart" uri="{C3380CC4-5D6E-409C-BE32-E72D297353CC}">
              <c16:uniqueId val="{00000004-C734-4522-B6B8-18B6A667F590}"/>
            </c:ext>
          </c:extLst>
        </c:ser>
        <c:ser>
          <c:idx val="5"/>
          <c:order val="5"/>
          <c:tx>
            <c:strRef>
              <c:f>'CS-OS'!$H$16</c:f>
              <c:strCache>
                <c:ptCount val="1"/>
                <c:pt idx="0">
                  <c:v>Server08</c:v>
                </c:pt>
              </c:strCache>
            </c:strRef>
          </c:tx>
          <c:spPr>
            <a:ln w="38100" cap="flat" cmpd="dbl" algn="ctr">
              <a:solidFill>
                <a:schemeClr val="accent6"/>
              </a:solidFill>
              <a:miter lim="800000"/>
            </a:ln>
            <a:effectLst/>
          </c:spPr>
          <c:marker>
            <c:symbol val="none"/>
          </c:marker>
          <c:cat>
            <c:strRef>
              <c:f>'CS-OS'!$B$17:$B$24</c:f>
              <c:strCache>
                <c:ptCount val="8"/>
                <c:pt idx="0">
                  <c:v>Q4 21</c:v>
                </c:pt>
                <c:pt idx="1">
                  <c:v>Q1 22</c:v>
                </c:pt>
                <c:pt idx="2">
                  <c:v>Q2 22</c:v>
                </c:pt>
                <c:pt idx="3">
                  <c:v>Q3 22</c:v>
                </c:pt>
                <c:pt idx="4">
                  <c:v>Q4 22</c:v>
                </c:pt>
                <c:pt idx="5">
                  <c:v>Q1 23</c:v>
                </c:pt>
                <c:pt idx="6">
                  <c:v>Q2 23</c:v>
                </c:pt>
                <c:pt idx="7">
                  <c:v>Q3 23</c:v>
                </c:pt>
              </c:strCache>
            </c:strRef>
          </c:cat>
          <c:val>
            <c:numRef>
              <c:f>'CS-OS'!$H$17:$H$24</c:f>
              <c:numCache>
                <c:formatCode>0.0%</c:formatCode>
                <c:ptCount val="8"/>
                <c:pt idx="0">
                  <c:v>3.6906421717378825E-2</c:v>
                </c:pt>
                <c:pt idx="1">
                  <c:v>4.3028186580194562E-2</c:v>
                </c:pt>
                <c:pt idx="2">
                  <c:v>3.3376123234916559E-2</c:v>
                </c:pt>
                <c:pt idx="3">
                  <c:v>2.9189189189189189E-2</c:v>
                </c:pt>
                <c:pt idx="4">
                  <c:v>0</c:v>
                </c:pt>
                <c:pt idx="5">
                  <c:v>0</c:v>
                </c:pt>
                <c:pt idx="6">
                  <c:v>0</c:v>
                </c:pt>
                <c:pt idx="7">
                  <c:v>0</c:v>
                </c:pt>
              </c:numCache>
            </c:numRef>
          </c:val>
          <c:smooth val="0"/>
          <c:extLst>
            <c:ext xmlns:c16="http://schemas.microsoft.com/office/drawing/2014/chart" uri="{C3380CC4-5D6E-409C-BE32-E72D297353CC}">
              <c16:uniqueId val="{00000005-C734-4522-B6B8-18B6A667F590}"/>
            </c:ext>
          </c:extLst>
        </c:ser>
        <c:dLbls>
          <c:showLegendKey val="0"/>
          <c:showVal val="0"/>
          <c:showCatName val="0"/>
          <c:showSerName val="0"/>
          <c:showPercent val="0"/>
          <c:showBubbleSize val="0"/>
        </c:dLbls>
        <c:smooth val="0"/>
        <c:axId val="50904224"/>
        <c:axId val="291173520"/>
      </c:lineChart>
      <c:catAx>
        <c:axId val="50904224"/>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91173520"/>
        <c:crosses val="autoZero"/>
        <c:auto val="1"/>
        <c:lblAlgn val="ctr"/>
        <c:lblOffset val="100"/>
        <c:noMultiLvlLbl val="0"/>
      </c:catAx>
      <c:valAx>
        <c:axId val="291173520"/>
        <c:scaling>
          <c:orientation val="minMax"/>
        </c:scaling>
        <c:delete val="0"/>
        <c:axPos val="l"/>
        <c:majorGridlines>
          <c:spPr>
            <a:ln w="9525" cap="flat" cmpd="sng" algn="ctr">
              <a:solidFill>
                <a:schemeClr val="tx1">
                  <a:lumMod val="15000"/>
                  <a:lumOff val="85000"/>
                  <a:alpha val="32000"/>
                </a:schemeClr>
              </a:solidFill>
              <a:round/>
            </a:ln>
            <a:effectLst/>
          </c:spPr>
        </c:majorGridlines>
        <c:numFmt formatCode="0.0%"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509042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1197"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1197"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53843D6-76C3-23C4-A3B8-19E080A941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BABD628-4CB6-F5EC-C663-E1A1ED9557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8183AC-6644-41DF-BEA7-D695B243E28F}" type="datetimeFigureOut">
              <a:rPr lang="de-DE" smtClean="0"/>
              <a:t>20.11.2023</a:t>
            </a:fld>
            <a:endParaRPr lang="de-DE"/>
          </a:p>
        </p:txBody>
      </p:sp>
      <p:sp>
        <p:nvSpPr>
          <p:cNvPr id="4" name="Fußzeilenplatzhalter 3">
            <a:extLst>
              <a:ext uri="{FF2B5EF4-FFF2-40B4-BE49-F238E27FC236}">
                <a16:creationId xmlns:a16="http://schemas.microsoft.com/office/drawing/2014/main" id="{5C575DE0-B863-80D5-0F2A-7C92D021C0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3FE92BB7-7BB6-AC18-0AEF-B6302C57D5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A8D42B-BA8B-41AD-8217-2AB716F501DC}" type="slidenum">
              <a:rPr lang="de-DE" smtClean="0"/>
              <a:t>‹Nr.›</a:t>
            </a:fld>
            <a:endParaRPr lang="de-DE"/>
          </a:p>
        </p:txBody>
      </p:sp>
    </p:spTree>
    <p:extLst>
      <p:ext uri="{BB962C8B-B14F-4D97-AF65-F5344CB8AC3E}">
        <p14:creationId xmlns:p14="http://schemas.microsoft.com/office/powerpoint/2010/main" val="1874974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8A7887-A34E-424A-9BEA-B03061258142}" type="datetimeFigureOut">
              <a:rPr lang="de-DE" smtClean="0"/>
              <a:t>20.11.2023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809803-F308-4CAC-BA5F-8C8D71BD6126}" type="slidenum">
              <a:rPr lang="de-DE" smtClean="0"/>
              <a:t>‹Nr.›</a:t>
            </a:fld>
            <a:endParaRPr lang="de-DE"/>
          </a:p>
        </p:txBody>
      </p:sp>
    </p:spTree>
    <p:extLst>
      <p:ext uri="{BB962C8B-B14F-4D97-AF65-F5344CB8AC3E}">
        <p14:creationId xmlns:p14="http://schemas.microsoft.com/office/powerpoint/2010/main" val="3484703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taxation-customs.ec.europa.eu/customs-4/customs-security/import-control-system-2-ics2-0_de"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99B08-E1A3-4265-8578-9FD5B0D2E22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252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13</a:t>
            </a:fld>
            <a:endParaRPr lang="de-DE"/>
          </a:p>
        </p:txBody>
      </p:sp>
    </p:spTree>
    <p:extLst>
      <p:ext uri="{BB962C8B-B14F-4D97-AF65-F5344CB8AC3E}">
        <p14:creationId xmlns:p14="http://schemas.microsoft.com/office/powerpoint/2010/main" val="2164756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14</a:t>
            </a:fld>
            <a:endParaRPr lang="de-DE"/>
          </a:p>
        </p:txBody>
      </p:sp>
    </p:spTree>
    <p:extLst>
      <p:ext uri="{BB962C8B-B14F-4D97-AF65-F5344CB8AC3E}">
        <p14:creationId xmlns:p14="http://schemas.microsoft.com/office/powerpoint/2010/main" val="871317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15</a:t>
            </a:fld>
            <a:endParaRPr lang="de-DE"/>
          </a:p>
        </p:txBody>
      </p:sp>
    </p:spTree>
    <p:extLst>
      <p:ext uri="{BB962C8B-B14F-4D97-AF65-F5344CB8AC3E}">
        <p14:creationId xmlns:p14="http://schemas.microsoft.com/office/powerpoint/2010/main" val="1508281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16</a:t>
            </a:fld>
            <a:endParaRPr lang="de-DE"/>
          </a:p>
        </p:txBody>
      </p:sp>
    </p:spTree>
    <p:extLst>
      <p:ext uri="{BB962C8B-B14F-4D97-AF65-F5344CB8AC3E}">
        <p14:creationId xmlns:p14="http://schemas.microsoft.com/office/powerpoint/2010/main" val="621215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000">
                <a:latin typeface="Calibri" panose="020F0502020204030204" pitchFamily="34" charset="0"/>
                <a:ea typeface="Calibri" panose="020F0502020204030204" pitchFamily="34" charset="0"/>
                <a:cs typeface="Times New Roman" panose="02020603050405020304" pitchFamily="18" charset="0"/>
              </a:rPr>
              <a:t>Startseite – mit dem Menü auf der linken Seite, mit dem ich z.B. Funktionen bei Fehlzeiten, Reisekosten und jetzt neu bei </a:t>
            </a:r>
            <a:r>
              <a:rPr lang="de-DE" sz="1000" err="1">
                <a:latin typeface="Calibri" panose="020F0502020204030204" pitchFamily="34" charset="0"/>
                <a:ea typeface="Calibri" panose="020F0502020204030204" pitchFamily="34" charset="0"/>
                <a:cs typeface="Times New Roman" panose="02020603050405020304" pitchFamily="18" charset="0"/>
              </a:rPr>
              <a:t>Lohn+Gehalt</a:t>
            </a:r>
            <a:r>
              <a:rPr lang="de-DE" sz="1000">
                <a:latin typeface="Calibri" panose="020F0502020204030204" pitchFamily="34" charset="0"/>
                <a:ea typeface="Calibri" panose="020F0502020204030204" pitchFamily="34" charset="0"/>
                <a:cs typeface="Times New Roman" panose="02020603050405020304" pitchFamily="18" charset="0"/>
              </a:rPr>
              <a:t> aufrufen und Daten erfassen kann. </a:t>
            </a:r>
          </a:p>
          <a:p>
            <a:pPr>
              <a:lnSpc>
                <a:spcPct val="107000"/>
              </a:lnSpc>
              <a:spcAft>
                <a:spcPts val="800"/>
              </a:spcAft>
            </a:pPr>
            <a:endParaRPr lang="de-DE" sz="10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000">
                <a:latin typeface="Calibri" panose="020F0502020204030204" pitchFamily="34" charset="0"/>
                <a:ea typeface="Calibri" panose="020F0502020204030204" pitchFamily="34" charset="0"/>
                <a:cs typeface="Times New Roman" panose="02020603050405020304" pitchFamily="18" charset="0"/>
              </a:rPr>
              <a:t>Unter Lexware </a:t>
            </a:r>
            <a:r>
              <a:rPr lang="de-DE" sz="1000" err="1">
                <a:latin typeface="Calibri" panose="020F0502020204030204" pitchFamily="34" charset="0"/>
                <a:ea typeface="Calibri" panose="020F0502020204030204" pitchFamily="34" charset="0"/>
                <a:cs typeface="Times New Roman" panose="02020603050405020304" pitchFamily="18" charset="0"/>
              </a:rPr>
              <a:t>fehlzeiten</a:t>
            </a:r>
            <a:r>
              <a:rPr lang="de-DE" sz="1000">
                <a:latin typeface="Calibri" panose="020F0502020204030204" pitchFamily="34" charset="0"/>
                <a:ea typeface="Calibri" panose="020F0502020204030204" pitchFamily="34" charset="0"/>
                <a:cs typeface="Times New Roman" panose="02020603050405020304" pitchFamily="18" charset="0"/>
              </a:rPr>
              <a:t>, die Erfassung von Arbeitszeiten oder Abruf meines Urlaubskontos.</a:t>
            </a:r>
          </a:p>
          <a:p>
            <a:pPr>
              <a:lnSpc>
                <a:spcPct val="107000"/>
              </a:lnSpc>
              <a:spcAft>
                <a:spcPts val="800"/>
              </a:spcAft>
            </a:pPr>
            <a:endParaRPr lang="de-DE" sz="10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000">
                <a:latin typeface="Calibri" panose="020F0502020204030204" pitchFamily="34" charset="0"/>
                <a:ea typeface="Calibri" panose="020F0502020204030204" pitchFamily="34" charset="0"/>
                <a:cs typeface="Times New Roman" panose="02020603050405020304" pitchFamily="18" charset="0"/>
              </a:rPr>
              <a:t>Unter Lexware </a:t>
            </a:r>
            <a:r>
              <a:rPr lang="de-DE" sz="1000" err="1">
                <a:latin typeface="Calibri" panose="020F0502020204030204" pitchFamily="34" charset="0"/>
                <a:ea typeface="Calibri" panose="020F0502020204030204" pitchFamily="34" charset="0"/>
                <a:cs typeface="Times New Roman" panose="02020603050405020304" pitchFamily="18" charset="0"/>
              </a:rPr>
              <a:t>reisekosten</a:t>
            </a:r>
            <a:r>
              <a:rPr lang="de-DE" sz="1000">
                <a:latin typeface="Calibri" panose="020F0502020204030204" pitchFamily="34" charset="0"/>
                <a:ea typeface="Calibri" panose="020F0502020204030204" pitchFamily="34" charset="0"/>
                <a:cs typeface="Times New Roman" panose="02020603050405020304" pitchFamily="18" charset="0"/>
              </a:rPr>
              <a:t>, die Erfassung von In- und Auslandsreisen und die dazugehörigen Belege.</a:t>
            </a:r>
          </a:p>
          <a:p>
            <a:pPr>
              <a:lnSpc>
                <a:spcPct val="107000"/>
              </a:lnSpc>
              <a:spcAft>
                <a:spcPts val="800"/>
              </a:spcAft>
            </a:pPr>
            <a:endParaRPr lang="de-DE" sz="10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000">
                <a:latin typeface="Calibri" panose="020F0502020204030204" pitchFamily="34" charset="0"/>
                <a:ea typeface="Calibri" panose="020F0502020204030204" pitchFamily="34" charset="0"/>
                <a:cs typeface="Times New Roman" panose="02020603050405020304" pitchFamily="18" charset="0"/>
              </a:rPr>
              <a:t>Unter Lexware </a:t>
            </a:r>
            <a:r>
              <a:rPr lang="de-DE" sz="1000" err="1">
                <a:latin typeface="Calibri" panose="020F0502020204030204" pitchFamily="34" charset="0"/>
                <a:ea typeface="Calibri" panose="020F0502020204030204" pitchFamily="34" charset="0"/>
                <a:cs typeface="Times New Roman" panose="02020603050405020304" pitchFamily="18" charset="0"/>
              </a:rPr>
              <a:t>lohn+gehalt</a:t>
            </a:r>
            <a:r>
              <a:rPr lang="de-DE" sz="1000">
                <a:latin typeface="Calibri" panose="020F0502020204030204" pitchFamily="34" charset="0"/>
                <a:ea typeface="Calibri" panose="020F0502020204030204" pitchFamily="34" charset="0"/>
                <a:cs typeface="Times New Roman" panose="02020603050405020304" pitchFamily="18" charset="0"/>
              </a:rPr>
              <a:t>, den Abruf der Lohnabrechnung, </a:t>
            </a:r>
            <a:r>
              <a:rPr lang="de-DE" sz="1000" err="1">
                <a:latin typeface="Calibri" panose="020F0502020204030204" pitchFamily="34" charset="0"/>
                <a:ea typeface="Calibri" panose="020F0502020204030204" pitchFamily="34" charset="0"/>
                <a:cs typeface="Times New Roman" panose="02020603050405020304" pitchFamily="18" charset="0"/>
              </a:rPr>
              <a:t>Lst</a:t>
            </a:r>
            <a:r>
              <a:rPr lang="de-DE" sz="1000">
                <a:latin typeface="Calibri" panose="020F0502020204030204" pitchFamily="34" charset="0"/>
                <a:ea typeface="Calibri" panose="020F0502020204030204" pitchFamily="34" charset="0"/>
                <a:cs typeface="Times New Roman" panose="02020603050405020304" pitchFamily="18" charset="0"/>
              </a:rPr>
              <a:t>-Bescheinigung und SV-Nachweis.</a:t>
            </a:r>
          </a:p>
          <a:p>
            <a:pPr>
              <a:lnSpc>
                <a:spcPct val="107000"/>
              </a:lnSpc>
              <a:spcAft>
                <a:spcPts val="800"/>
              </a:spcAft>
            </a:pPr>
            <a:endParaRPr lang="de-DE" sz="10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000">
                <a:latin typeface="Calibri" panose="020F0502020204030204" pitchFamily="34" charset="0"/>
                <a:ea typeface="Calibri" panose="020F0502020204030204" pitchFamily="34" charset="0"/>
                <a:cs typeface="Times New Roman" panose="02020603050405020304" pitchFamily="18" charset="0"/>
              </a:rPr>
              <a:t>Es steckt noch einiges mehr in dem </a:t>
            </a:r>
            <a:r>
              <a:rPr lang="de-DE" sz="1000" err="1">
                <a:latin typeface="Calibri" panose="020F0502020204030204" pitchFamily="34" charset="0"/>
                <a:ea typeface="Calibri" panose="020F0502020204030204" pitchFamily="34" charset="0"/>
                <a:cs typeface="Times New Roman" panose="02020603050405020304" pitchFamily="18" charset="0"/>
              </a:rPr>
              <a:t>myCenter</a:t>
            </a:r>
            <a:r>
              <a:rPr lang="de-DE" sz="1000">
                <a:latin typeface="Calibri" panose="020F0502020204030204" pitchFamily="34" charset="0"/>
                <a:ea typeface="Calibri" panose="020F0502020204030204" pitchFamily="34" charset="0"/>
                <a:cs typeface="Times New Roman" panose="02020603050405020304" pitchFamily="18" charset="0"/>
              </a:rPr>
              <a:t>, wie z.B. das </a:t>
            </a:r>
            <a:r>
              <a:rPr lang="de-DE" sz="1000" b="1">
                <a:latin typeface="Calibri" panose="020F0502020204030204" pitchFamily="34" charset="0"/>
                <a:ea typeface="Calibri" panose="020F0502020204030204" pitchFamily="34" charset="0"/>
                <a:cs typeface="Times New Roman" panose="02020603050405020304" pitchFamily="18" charset="0"/>
              </a:rPr>
              <a:t>Genehmigungsverfahren</a:t>
            </a:r>
            <a:r>
              <a:rPr lang="de-DE" sz="1000">
                <a:latin typeface="Calibri" panose="020F0502020204030204" pitchFamily="34" charset="0"/>
                <a:ea typeface="Calibri" panose="020F0502020204030204" pitchFamily="34" charset="0"/>
                <a:cs typeface="Times New Roman" panose="02020603050405020304" pitchFamily="18" charset="0"/>
              </a:rPr>
              <a:t>, oder die </a:t>
            </a:r>
            <a:r>
              <a:rPr lang="de-DE" sz="1000" b="1">
                <a:latin typeface="Calibri" panose="020F0502020204030204" pitchFamily="34" charset="0"/>
                <a:ea typeface="Calibri" panose="020F0502020204030204" pitchFamily="34" charset="0"/>
                <a:cs typeface="Times New Roman" panose="02020603050405020304" pitchFamily="18" charset="0"/>
              </a:rPr>
              <a:t>Übernahme der Fehlzeiten oder Reiseanträge als Outlooktermine</a:t>
            </a:r>
            <a:r>
              <a:rPr lang="de-DE" sz="1000">
                <a:latin typeface="Calibri" panose="020F0502020204030204" pitchFamily="34" charset="0"/>
                <a:ea typeface="Calibri" panose="020F0502020204030204" pitchFamily="34" charset="0"/>
                <a:cs typeface="Times New Roman" panose="02020603050405020304" pitchFamily="18" charset="0"/>
              </a:rPr>
              <a:t>… </a:t>
            </a:r>
            <a:br>
              <a:rPr lang="de-DE" sz="1000">
                <a:latin typeface="Calibri" panose="020F0502020204030204" pitchFamily="34" charset="0"/>
                <a:ea typeface="Calibri" panose="020F0502020204030204" pitchFamily="34" charset="0"/>
                <a:cs typeface="Times New Roman" panose="02020603050405020304" pitchFamily="18" charset="0"/>
              </a:rPr>
            </a:br>
            <a:endParaRPr lang="de-DE" sz="10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000">
                <a:latin typeface="Calibri" panose="020F0502020204030204" pitchFamily="34" charset="0"/>
                <a:ea typeface="Calibri" panose="020F0502020204030204" pitchFamily="34" charset="0"/>
                <a:cs typeface="Times New Roman" panose="02020603050405020304" pitchFamily="18" charset="0"/>
              </a:rPr>
              <a:t>Eine gelungene Erweiterung der Produkte Reisekosten, Fehlzeiten und jetzt auch </a:t>
            </a:r>
            <a:r>
              <a:rPr lang="de-DE" sz="1000" err="1">
                <a:latin typeface="Calibri" panose="020F0502020204030204" pitchFamily="34" charset="0"/>
                <a:ea typeface="Calibri" panose="020F0502020204030204" pitchFamily="34" charset="0"/>
                <a:cs typeface="Times New Roman" panose="02020603050405020304" pitchFamily="18" charset="0"/>
              </a:rPr>
              <a:t>Lohn+gehalt</a:t>
            </a:r>
            <a:r>
              <a:rPr lang="de-DE" sz="1000">
                <a:latin typeface="Calibri" panose="020F0502020204030204" pitchFamily="34" charset="0"/>
                <a:ea typeface="Calibri" panose="020F0502020204030204" pitchFamily="34" charset="0"/>
                <a:cs typeface="Times New Roman" panose="02020603050405020304" pitchFamily="18" charset="0"/>
              </a:rPr>
              <a:t> als </a:t>
            </a:r>
            <a:r>
              <a:rPr lang="de-DE" sz="1000" b="1">
                <a:latin typeface="Calibri" panose="020F0502020204030204" pitchFamily="34" charset="0"/>
                <a:ea typeface="Calibri" panose="020F0502020204030204" pitchFamily="34" charset="0"/>
                <a:cs typeface="Times New Roman" panose="02020603050405020304" pitchFamily="18" charset="0"/>
              </a:rPr>
              <a:t>hybrider Ansatz</a:t>
            </a:r>
            <a:r>
              <a:rPr lang="de-DE" sz="1000">
                <a:latin typeface="Calibri" panose="020F0502020204030204" pitchFamily="34" charset="0"/>
                <a:ea typeface="Calibri" panose="020F0502020204030204" pitchFamily="34" charset="0"/>
                <a:cs typeface="Times New Roman" panose="02020603050405020304" pitchFamily="18" charset="0"/>
              </a:rPr>
              <a:t> um die </a:t>
            </a:r>
            <a:r>
              <a:rPr lang="de-DE" sz="1000" b="1">
                <a:latin typeface="Calibri" panose="020F0502020204030204" pitchFamily="34" charset="0"/>
                <a:ea typeface="Calibri" panose="020F0502020204030204" pitchFamily="34" charset="0"/>
                <a:cs typeface="Times New Roman" panose="02020603050405020304" pitchFamily="18" charset="0"/>
              </a:rPr>
              <a:t>Desktopwelt mit den Vorteilen eines Webservices zu verbinden</a:t>
            </a:r>
            <a:r>
              <a:rPr lang="de-DE" sz="1000">
                <a:latin typeface="Calibri" panose="020F0502020204030204" pitchFamily="34" charset="0"/>
                <a:ea typeface="Calibri" panose="020F0502020204030204" pitchFamily="34" charset="0"/>
                <a:cs typeface="Times New Roman" panose="02020603050405020304" pitchFamily="18" charset="0"/>
              </a:rPr>
              <a:t>. </a:t>
            </a:r>
          </a:p>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17</a:t>
            </a:fld>
            <a:endParaRPr lang="de-DE"/>
          </a:p>
        </p:txBody>
      </p:sp>
    </p:spTree>
    <p:extLst>
      <p:ext uri="{BB962C8B-B14F-4D97-AF65-F5344CB8AC3E}">
        <p14:creationId xmlns:p14="http://schemas.microsoft.com/office/powerpoint/2010/main" val="4204972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18</a:t>
            </a:fld>
            <a:endParaRPr lang="de-DE"/>
          </a:p>
        </p:txBody>
      </p:sp>
    </p:spTree>
    <p:extLst>
      <p:ext uri="{BB962C8B-B14F-4D97-AF65-F5344CB8AC3E}">
        <p14:creationId xmlns:p14="http://schemas.microsoft.com/office/powerpoint/2010/main" val="778661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3809803-F308-4CAC-BA5F-8C8D71BD6126}" type="slidenum">
              <a:rPr lang="de-DE" smtClean="0"/>
              <a:t>19</a:t>
            </a:fld>
            <a:endParaRPr lang="de-DE"/>
          </a:p>
        </p:txBody>
      </p:sp>
    </p:spTree>
    <p:extLst>
      <p:ext uri="{BB962C8B-B14F-4D97-AF65-F5344CB8AC3E}">
        <p14:creationId xmlns:p14="http://schemas.microsoft.com/office/powerpoint/2010/main" val="278869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t>Aktueller Stand zu Arbeitszeiterfassung</a:t>
            </a:r>
          </a:p>
          <a:p>
            <a:pPr marL="0" lvl="1" indent="0">
              <a:spcBef>
                <a:spcPts val="600"/>
              </a:spcBef>
              <a:buClr>
                <a:schemeClr val="bg2"/>
              </a:buClr>
              <a:buFont typeface="Wingdings" panose="05000000000000000000" pitchFamily="2" charset="2"/>
              <a:buNone/>
            </a:pPr>
            <a:r>
              <a:rPr lang="de-DE" sz="1200"/>
              <a:t>Aktuell liegt nur ein Referentenentwurf zu § 16 Abs. 2 S. 1 ArbZG-E vor (Zuständig BMAS). </a:t>
            </a:r>
          </a:p>
          <a:p>
            <a:pPr marL="0" lvl="1" indent="0">
              <a:spcBef>
                <a:spcPts val="600"/>
              </a:spcBef>
              <a:buClr>
                <a:schemeClr val="bg2"/>
              </a:buClr>
              <a:buFont typeface="Wingdings" panose="05000000000000000000" pitchFamily="2" charset="2"/>
              <a:buNone/>
            </a:pPr>
            <a:r>
              <a:rPr lang="de-DE" sz="1200"/>
              <a:t>Auf diesen Entwurf kamen schon einige Änderungsvorschläge – d.h. bis zum neuen Gesetz wird es dauern…</a:t>
            </a:r>
          </a:p>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20</a:t>
            </a:fld>
            <a:endParaRPr lang="de-DE"/>
          </a:p>
        </p:txBody>
      </p:sp>
    </p:spTree>
    <p:extLst>
      <p:ext uri="{BB962C8B-B14F-4D97-AF65-F5344CB8AC3E}">
        <p14:creationId xmlns:p14="http://schemas.microsoft.com/office/powerpoint/2010/main" val="1641732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a:t>Buchungstext ist schon vorhanden und ich möchte noch etwas hinzufügen, also ergänzen (Rechte Maustaste oder einfach Strg + Klick)</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a:t>Mehrfachauswahl (Tastatur </a:t>
            </a:r>
            <a:r>
              <a:rPr lang="de-DE" b="0" err="1"/>
              <a:t>strg</a:t>
            </a:r>
            <a:r>
              <a:rPr lang="de-DE" b="0"/>
              <a:t> A alle markieren etc.)</a:t>
            </a:r>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22</a:t>
            </a:fld>
            <a:endParaRPr lang="de-DE"/>
          </a:p>
        </p:txBody>
      </p:sp>
    </p:spTree>
    <p:extLst>
      <p:ext uri="{BB962C8B-B14F-4D97-AF65-F5344CB8AC3E}">
        <p14:creationId xmlns:p14="http://schemas.microsoft.com/office/powerpoint/2010/main" val="4112634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23</a:t>
            </a:fld>
            <a:endParaRPr lang="de-DE"/>
          </a:p>
        </p:txBody>
      </p:sp>
    </p:spTree>
    <p:extLst>
      <p:ext uri="{BB962C8B-B14F-4D97-AF65-F5344CB8AC3E}">
        <p14:creationId xmlns:p14="http://schemas.microsoft.com/office/powerpoint/2010/main" val="4070480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5</a:t>
            </a:fld>
            <a:endParaRPr lang="de-DE"/>
          </a:p>
        </p:txBody>
      </p:sp>
    </p:spTree>
    <p:extLst>
      <p:ext uri="{BB962C8B-B14F-4D97-AF65-F5344CB8AC3E}">
        <p14:creationId xmlns:p14="http://schemas.microsoft.com/office/powerpoint/2010/main" val="4222674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Ansichten (z.B. Journal, Buchungsstapel) </a:t>
            </a:r>
          </a:p>
          <a:p>
            <a:endParaRPr lang="de-DE"/>
          </a:p>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24</a:t>
            </a:fld>
            <a:endParaRPr lang="de-DE"/>
          </a:p>
        </p:txBody>
      </p:sp>
    </p:spTree>
    <p:extLst>
      <p:ext uri="{BB962C8B-B14F-4D97-AF65-F5344CB8AC3E}">
        <p14:creationId xmlns:p14="http://schemas.microsoft.com/office/powerpoint/2010/main" val="522412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ea typeface="Calibri"/>
                <a:cs typeface="Calibri"/>
              </a:rPr>
              <a:t>Betriebsprüfer Export:</a:t>
            </a:r>
            <a:r>
              <a:rPr lang="de-DE">
                <a:ea typeface="Calibri"/>
                <a:cs typeface="Calibri"/>
              </a:rPr>
              <a:t> </a:t>
            </a:r>
            <a:endParaRPr lang="en-US"/>
          </a:p>
          <a:p>
            <a:pPr marL="171450" indent="-171450">
              <a:buFont typeface="Calibri"/>
              <a:buChar char="-"/>
            </a:pPr>
            <a:r>
              <a:rPr lang="de-DE">
                <a:ea typeface="Calibri"/>
                <a:cs typeface="Calibri"/>
              </a:rPr>
              <a:t>Innergemeinschaftliche Lieferung und Erwerb. Neue </a:t>
            </a:r>
            <a:r>
              <a:rPr lang="de-DE" err="1">
                <a:ea typeface="Calibri"/>
                <a:cs typeface="Calibri"/>
              </a:rPr>
              <a:t>txt</a:t>
            </a:r>
            <a:r>
              <a:rPr lang="de-DE">
                <a:ea typeface="Calibri"/>
                <a:cs typeface="Calibri"/>
              </a:rPr>
              <a:t>-Datei.</a:t>
            </a:r>
            <a:endParaRPr lang="de-DE">
              <a:cs typeface="Calibri"/>
            </a:endParaRPr>
          </a:p>
          <a:p>
            <a:endParaRPr lang="de-DE">
              <a:ea typeface="Calibri"/>
              <a:cs typeface="Calibri"/>
            </a:endParaRPr>
          </a:p>
          <a:p>
            <a:r>
              <a:rPr lang="de-DE" b="1">
                <a:ea typeface="Calibri"/>
                <a:cs typeface="Calibri"/>
              </a:rPr>
              <a:t>AfA-Rechner:</a:t>
            </a:r>
            <a:r>
              <a:rPr lang="de-DE">
                <a:ea typeface="Calibri"/>
                <a:cs typeface="Calibri"/>
              </a:rPr>
              <a:t>  </a:t>
            </a:r>
          </a:p>
          <a:p>
            <a:pPr marL="171450" indent="-171450">
              <a:buFont typeface="Calibri"/>
              <a:buChar char="-"/>
            </a:pPr>
            <a:r>
              <a:rPr lang="de-DE">
                <a:ea typeface="Calibri"/>
                <a:cs typeface="Calibri"/>
              </a:rPr>
              <a:t>Anpassung der Meldung zur Berechnung bei Anschaffungskosten zzgl. aktivierbare Nebenkosten von 40% auf 50% beim IAB. </a:t>
            </a:r>
            <a:endParaRPr lang="de-DE">
              <a:cs typeface="Calibri"/>
            </a:endParaRPr>
          </a:p>
          <a:p>
            <a:pPr marL="171450" indent="-171450">
              <a:buFont typeface="Calibri"/>
              <a:buChar char="-"/>
            </a:pPr>
            <a:r>
              <a:rPr lang="de-DE" err="1">
                <a:ea typeface="Calibri"/>
                <a:cs typeface="Calibri"/>
              </a:rPr>
              <a:t>Allg</a:t>
            </a:r>
            <a:r>
              <a:rPr lang="de-DE">
                <a:ea typeface="Calibri"/>
                <a:cs typeface="Calibri"/>
              </a:rPr>
              <a:t> Hinweis für uns: Vereinfachungsregel war nur bis </a:t>
            </a:r>
            <a:r>
              <a:rPr lang="de-DE" err="1">
                <a:ea typeface="Calibri"/>
                <a:cs typeface="Calibri"/>
              </a:rPr>
              <a:t>einschl</a:t>
            </a:r>
            <a:r>
              <a:rPr lang="de-DE">
                <a:ea typeface="Calibri"/>
                <a:cs typeface="Calibri"/>
              </a:rPr>
              <a:t> 2002 gültig. Automatische Buchung wird zum Jahreswechsel in "Heute zu tun“ angezeigt</a:t>
            </a:r>
            <a:endParaRPr lang="de-DE">
              <a:cs typeface="Calibri"/>
            </a:endParaRPr>
          </a:p>
          <a:p>
            <a:endParaRPr lang="de-DE" b="1">
              <a:ea typeface="Calibri"/>
              <a:cs typeface="Calibri"/>
            </a:endParaRPr>
          </a:p>
          <a:p>
            <a:r>
              <a:rPr lang="de-DE" b="1">
                <a:ea typeface="Calibri"/>
                <a:cs typeface="Calibri"/>
              </a:rPr>
              <a:t>DATEV Import: </a:t>
            </a:r>
          </a:p>
          <a:p>
            <a:pPr marL="171450" indent="-171450">
              <a:buFont typeface="Calibri"/>
              <a:buChar char="-"/>
            </a:pPr>
            <a:r>
              <a:rPr lang="de-DE">
                <a:ea typeface="Calibri"/>
                <a:cs typeface="Calibri"/>
              </a:rPr>
              <a:t>es war kein Import ab August möglich, weil Berater immer mit der aktuellsten DATEV Version arbeitet. </a:t>
            </a:r>
            <a:endParaRPr lang="de-DE">
              <a:cs typeface="Calibri"/>
            </a:endParaRPr>
          </a:p>
          <a:p>
            <a:pPr marL="171450" indent="-171450">
              <a:buFont typeface="Calibri"/>
              <a:buChar char="-"/>
            </a:pPr>
            <a:r>
              <a:rPr lang="de-DE">
                <a:ea typeface="Calibri"/>
                <a:cs typeface="Calibri"/>
              </a:rPr>
              <a:t>Berater muss sonst mit älterer </a:t>
            </a:r>
            <a:r>
              <a:rPr lang="de-DE" err="1">
                <a:ea typeface="Calibri"/>
                <a:cs typeface="Calibri"/>
              </a:rPr>
              <a:t>Rechnungswesenversion</a:t>
            </a:r>
            <a:r>
              <a:rPr lang="de-DE">
                <a:ea typeface="Calibri"/>
                <a:cs typeface="Calibri"/>
              </a:rPr>
              <a:t> ab V.10.0 exportieren dann funktioniert auch Buchungsstapelformat Version 12</a:t>
            </a:r>
          </a:p>
          <a:p>
            <a:pPr marL="171450" indent="-171450">
              <a:buFont typeface="Calibri"/>
              <a:buChar char="-"/>
            </a:pPr>
            <a:r>
              <a:rPr lang="de-DE">
                <a:ea typeface="Calibri"/>
                <a:cs typeface="Calibri"/>
              </a:rPr>
              <a:t>Neue DATEV Version 13 hat zwei neue Spalten "abw. Skontokonto" und "Besteuerungsart Leistender"</a:t>
            </a:r>
          </a:p>
          <a:p>
            <a:endParaRPr lang="de-DE">
              <a:ea typeface="Calibri"/>
              <a:cs typeface="Calibri"/>
            </a:endParaRPr>
          </a:p>
          <a:p>
            <a:r>
              <a:rPr lang="de-DE" b="1">
                <a:ea typeface="Calibri"/>
                <a:cs typeface="Calibri"/>
              </a:rPr>
              <a:t>OKA:</a:t>
            </a:r>
          </a:p>
          <a:p>
            <a:pPr marL="171450" indent="-171450">
              <a:buFont typeface="Calibri"/>
              <a:buChar char="-"/>
            </a:pPr>
            <a:r>
              <a:rPr lang="de-DE">
                <a:ea typeface="Calibri"/>
                <a:cs typeface="Calibri"/>
              </a:rPr>
              <a:t>Neue Spalte in den Bankstatements </a:t>
            </a:r>
            <a:r>
              <a:rPr lang="de-DE" b="1">
                <a:ea typeface="Calibri"/>
                <a:cs typeface="Calibri"/>
              </a:rPr>
              <a:t>um den manuellen Abgleich zu erleichtern</a:t>
            </a:r>
            <a:r>
              <a:rPr lang="de-DE">
                <a:ea typeface="Calibri"/>
                <a:cs typeface="Calibri"/>
              </a:rPr>
              <a:t>. </a:t>
            </a:r>
          </a:p>
          <a:p>
            <a:pPr marL="171450" indent="-171450">
              <a:buFont typeface="Calibri"/>
              <a:buChar char="-"/>
            </a:pPr>
            <a:endParaRPr lang="de-DE">
              <a:ea typeface="Calibri"/>
              <a:cs typeface="Calibri"/>
            </a:endParaRPr>
          </a:p>
          <a:p>
            <a:pPr>
              <a:defRPr/>
            </a:pPr>
            <a:r>
              <a:rPr lang="de-DE" b="1">
                <a:ea typeface="Calibri"/>
                <a:cs typeface="Calibri"/>
              </a:rPr>
              <a:t>OCR: </a:t>
            </a:r>
          </a:p>
          <a:p>
            <a:pPr marL="171450" indent="-171450">
              <a:buFont typeface="Arial"/>
              <a:buChar char="•"/>
              <a:defRPr/>
            </a:pPr>
            <a:r>
              <a:rPr lang="de-DE"/>
              <a:t>Die Buchungsmasken mit digitalen Belegen / der Viewer/ die Beleganzeige  hat eine neue Version der OCR Software mit verbesserter</a:t>
            </a:r>
            <a:r>
              <a:rPr lang="de-DE" b="1"/>
              <a:t> </a:t>
            </a:r>
            <a:r>
              <a:rPr lang="de-DE"/>
              <a:t>(Text)</a:t>
            </a:r>
            <a:r>
              <a:rPr lang="de-DE" b="1"/>
              <a:t>-</a:t>
            </a:r>
            <a:r>
              <a:rPr lang="de-DE"/>
              <a:t>Erkennung erhalten </a:t>
            </a:r>
            <a:endParaRPr lang="de-DE" b="1">
              <a:ea typeface="Calibri"/>
              <a:cs typeface="Calibri"/>
            </a:endParaRPr>
          </a:p>
          <a:p>
            <a:pPr marL="171450" indent="-171450">
              <a:buFont typeface="Calibri"/>
              <a:buChar char="-"/>
              <a:defRPr/>
            </a:pPr>
            <a:endParaRPr lang="de-DE">
              <a:ea typeface="Calibri"/>
              <a:cs typeface="Calibri"/>
            </a:endParaRPr>
          </a:p>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25</a:t>
            </a:fld>
            <a:endParaRPr lang="de-DE"/>
          </a:p>
        </p:txBody>
      </p:sp>
    </p:spTree>
    <p:extLst>
      <p:ext uri="{BB962C8B-B14F-4D97-AF65-F5344CB8AC3E}">
        <p14:creationId xmlns:p14="http://schemas.microsoft.com/office/powerpoint/2010/main" val="3295291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ea typeface="Calibri"/>
                <a:cs typeface="Calibri"/>
              </a:rPr>
              <a:t>E-Bilanz</a:t>
            </a:r>
          </a:p>
          <a:p>
            <a:pPr marL="171450" indent="-171450">
              <a:buFont typeface="Calibri"/>
              <a:buChar char="-"/>
            </a:pPr>
            <a:r>
              <a:rPr lang="de-DE">
                <a:ea typeface="Calibri"/>
                <a:cs typeface="Calibri"/>
              </a:rPr>
              <a:t>In der Branchentaxonomie PBV (Pflegebuchführungsverordnung) werden ab </a:t>
            </a:r>
            <a:r>
              <a:rPr lang="de-DE" err="1">
                <a:ea typeface="Calibri"/>
                <a:cs typeface="Calibri"/>
              </a:rPr>
              <a:t>Taxonomieversion</a:t>
            </a:r>
            <a:r>
              <a:rPr lang="de-DE">
                <a:ea typeface="Calibri"/>
                <a:cs typeface="Calibri"/>
              </a:rPr>
              <a:t> 6.5 </a:t>
            </a:r>
            <a:r>
              <a:rPr lang="de-DE" b="1">
                <a:ea typeface="Calibri"/>
                <a:cs typeface="Calibri"/>
              </a:rPr>
              <a:t>Instandhaltungsaufwendungen nicht mehr mit negativem Vorzeichen</a:t>
            </a:r>
            <a:r>
              <a:rPr lang="de-DE">
                <a:ea typeface="Calibri"/>
                <a:cs typeface="Calibri"/>
              </a:rPr>
              <a:t> dargestellt. </a:t>
            </a:r>
            <a:endParaRPr lang="de-DE">
              <a:cs typeface="Calibri"/>
            </a:endParaRPr>
          </a:p>
          <a:p>
            <a:pPr marL="171450" indent="-171450">
              <a:buFont typeface="Calibri"/>
              <a:buChar char="-"/>
            </a:pPr>
            <a:r>
              <a:rPr lang="de-DE">
                <a:ea typeface="Calibri"/>
                <a:cs typeface="Calibri"/>
              </a:rPr>
              <a:t>Das negative Vorzeichen hat dafür gesorgt dass die Bilanz nicht versendet werden konnte</a:t>
            </a:r>
          </a:p>
          <a:p>
            <a:endParaRPr lang="de-DE">
              <a:ea typeface="Calibri"/>
              <a:cs typeface="Calibri"/>
            </a:endParaRPr>
          </a:p>
          <a:p>
            <a:r>
              <a:rPr lang="de-DE" b="1">
                <a:ea typeface="Calibri"/>
                <a:cs typeface="Calibri"/>
              </a:rPr>
              <a:t>Berechnung Umsatzsteuervoranmeldung</a:t>
            </a:r>
          </a:p>
          <a:p>
            <a:r>
              <a:rPr lang="de-DE">
                <a:ea typeface="Calibri"/>
                <a:cs typeface="Calibri"/>
              </a:rPr>
              <a:t>Für alte Buchungsjahre 2020/2021 beinhaltete unser Produkt aufgrund der damaligen </a:t>
            </a:r>
            <a:r>
              <a:rPr lang="de-DE" err="1">
                <a:ea typeface="Calibri"/>
                <a:cs typeface="Calibri"/>
              </a:rPr>
              <a:t>MwSt</a:t>
            </a:r>
            <a:r>
              <a:rPr lang="de-DE">
                <a:ea typeface="Calibri"/>
                <a:cs typeface="Calibri"/>
              </a:rPr>
              <a:t>-Senkung eine Prüfung auf die Umsatzsteuer, die die Berechnung der </a:t>
            </a:r>
            <a:r>
              <a:rPr lang="de-DE" err="1">
                <a:ea typeface="Calibri"/>
                <a:cs typeface="Calibri"/>
              </a:rPr>
              <a:t>USt</a:t>
            </a:r>
            <a:r>
              <a:rPr lang="de-DE">
                <a:ea typeface="Calibri"/>
                <a:cs typeface="Calibri"/>
              </a:rPr>
              <a:t>-Va unter bestimmten Bedingungen automatisch gestartet hat. Diese Prüfung ist jetzt nicht mehr relevant und wurde entfernt. </a:t>
            </a:r>
            <a:endParaRPr lang="de-DE"/>
          </a:p>
          <a:p>
            <a:r>
              <a:rPr lang="de-DE" err="1">
                <a:ea typeface="Calibri"/>
                <a:cs typeface="Calibri"/>
              </a:rPr>
              <a:t>MonatlTelemetrie</a:t>
            </a:r>
            <a:r>
              <a:rPr lang="de-DE">
                <a:ea typeface="Calibri"/>
                <a:cs typeface="Calibri"/>
              </a:rPr>
              <a:t> Checking </a:t>
            </a:r>
            <a:r>
              <a:rPr lang="de-DE" err="1">
                <a:ea typeface="Calibri"/>
                <a:cs typeface="Calibri"/>
              </a:rPr>
              <a:t>Routines</a:t>
            </a:r>
            <a:r>
              <a:rPr lang="de-DE">
                <a:ea typeface="Calibri"/>
                <a:cs typeface="Calibri"/>
              </a:rPr>
              <a:t> / Buchungsjahre 2020/2021 / </a:t>
            </a:r>
            <a:r>
              <a:rPr lang="de-DE" err="1">
                <a:ea typeface="Calibri"/>
                <a:cs typeface="Calibri"/>
              </a:rPr>
              <a:t>MwSt</a:t>
            </a:r>
            <a:r>
              <a:rPr lang="de-DE">
                <a:ea typeface="Calibri"/>
                <a:cs typeface="Calibri"/>
              </a:rPr>
              <a:t> Senkung (einmal im Monat, beim ersten Firmenwechsel startet </a:t>
            </a:r>
            <a:r>
              <a:rPr lang="de-DE" err="1">
                <a:ea typeface="Calibri"/>
                <a:cs typeface="Calibri"/>
              </a:rPr>
              <a:t>Telemetriemessung</a:t>
            </a:r>
            <a:r>
              <a:rPr lang="de-DE">
                <a:ea typeface="Calibri"/>
                <a:cs typeface="Calibri"/>
              </a:rPr>
              <a:t>)</a:t>
            </a:r>
            <a:endParaRPr lang="de-DE">
              <a:cs typeface="Calibri"/>
            </a:endParaRPr>
          </a:p>
          <a:p>
            <a:endParaRPr lang="de-DE"/>
          </a:p>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26</a:t>
            </a:fld>
            <a:endParaRPr lang="de-DE"/>
          </a:p>
        </p:txBody>
      </p:sp>
    </p:spTree>
    <p:extLst>
      <p:ext uri="{BB962C8B-B14F-4D97-AF65-F5344CB8AC3E}">
        <p14:creationId xmlns:p14="http://schemas.microsoft.com/office/powerpoint/2010/main" val="2607650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Fahrplan</a:t>
            </a:r>
            <a:r>
              <a:rPr lang="en-US">
                <a:ea typeface="Calibri"/>
                <a:cs typeface="Calibri"/>
              </a:rPr>
              <a:t> des </a:t>
            </a:r>
            <a:r>
              <a:rPr lang="en-US" err="1">
                <a:ea typeface="Calibri"/>
                <a:cs typeface="Calibri"/>
              </a:rPr>
              <a:t>Gesetzgebungsverfahrens</a:t>
            </a:r>
            <a:r>
              <a:rPr lang="en-US">
                <a:ea typeface="Calibri"/>
                <a:cs typeface="Calibri"/>
              </a:rPr>
              <a:t>. Analog </a:t>
            </a:r>
            <a:r>
              <a:rPr lang="en-US" err="1">
                <a:ea typeface="Calibri"/>
                <a:cs typeface="Calibri"/>
              </a:rPr>
              <a:t>zum</a:t>
            </a:r>
            <a:r>
              <a:rPr lang="en-US">
                <a:ea typeface="Calibri"/>
                <a:cs typeface="Calibri"/>
              </a:rPr>
              <a:t> </a:t>
            </a:r>
            <a:r>
              <a:rPr lang="en-US" err="1">
                <a:ea typeface="Calibri"/>
                <a:cs typeface="Calibri"/>
              </a:rPr>
              <a:t>Vorjahr</a:t>
            </a:r>
            <a:r>
              <a:rPr lang="en-US">
                <a:ea typeface="Calibri"/>
                <a:cs typeface="Calibri"/>
              </a:rPr>
              <a:t> </a:t>
            </a:r>
            <a:r>
              <a:rPr lang="en-US" err="1">
                <a:ea typeface="Calibri"/>
                <a:cs typeface="Calibri"/>
              </a:rPr>
              <a:t>wie</a:t>
            </a:r>
            <a:r>
              <a:rPr lang="en-US">
                <a:ea typeface="Calibri"/>
                <a:cs typeface="Calibri"/>
              </a:rPr>
              <a:t> </a:t>
            </a:r>
            <a:r>
              <a:rPr lang="en-US" err="1">
                <a:ea typeface="Calibri"/>
                <a:cs typeface="Calibri"/>
              </a:rPr>
              <a:t>bei</a:t>
            </a:r>
            <a:r>
              <a:rPr lang="en-US">
                <a:ea typeface="Calibri"/>
                <a:cs typeface="Calibri"/>
              </a:rPr>
              <a:t> den 0%-</a:t>
            </a:r>
            <a:r>
              <a:rPr lang="en-US" err="1">
                <a:ea typeface="Calibri"/>
                <a:cs typeface="Calibri"/>
              </a:rPr>
              <a:t>Sachverhalten</a:t>
            </a:r>
            <a:r>
              <a:rPr lang="en-US">
                <a:ea typeface="Calibri"/>
                <a:cs typeface="Calibri"/>
              </a:rPr>
              <a:t> </a:t>
            </a:r>
            <a:r>
              <a:rPr lang="en-US" err="1">
                <a:ea typeface="Calibri"/>
                <a:cs typeface="Calibri"/>
              </a:rPr>
              <a:t>unklare</a:t>
            </a:r>
            <a:r>
              <a:rPr lang="en-US">
                <a:ea typeface="Calibri"/>
                <a:cs typeface="Calibri"/>
              </a:rPr>
              <a:t> </a:t>
            </a:r>
            <a:r>
              <a:rPr lang="en-US" err="1">
                <a:ea typeface="Calibri"/>
                <a:cs typeface="Calibri"/>
              </a:rPr>
              <a:t>Sachlage</a:t>
            </a:r>
            <a:r>
              <a:rPr lang="en-US">
                <a:ea typeface="Calibri"/>
                <a:cs typeface="Calibri"/>
              </a:rPr>
              <a:t> und </a:t>
            </a:r>
            <a:r>
              <a:rPr lang="en-US" err="1">
                <a:ea typeface="Calibri"/>
                <a:cs typeface="Calibri"/>
              </a:rPr>
              <a:t>sehr</a:t>
            </a:r>
            <a:r>
              <a:rPr lang="en-US">
                <a:ea typeface="Calibri"/>
                <a:cs typeface="Calibri"/>
              </a:rPr>
              <a:t> </a:t>
            </a:r>
            <a:r>
              <a:rPr lang="en-US" err="1">
                <a:ea typeface="Calibri"/>
                <a:cs typeface="Calibri"/>
              </a:rPr>
              <a:t>späte</a:t>
            </a:r>
            <a:r>
              <a:rPr lang="en-US">
                <a:ea typeface="Calibri"/>
                <a:cs typeface="Calibri"/>
              </a:rPr>
              <a:t> </a:t>
            </a:r>
            <a:r>
              <a:rPr lang="en-US" err="1">
                <a:ea typeface="Calibri"/>
                <a:cs typeface="Calibri"/>
              </a:rPr>
              <a:t>Bekanntgabe</a:t>
            </a:r>
            <a:r>
              <a:rPr lang="en-US">
                <a:ea typeface="Calibri"/>
                <a:cs typeface="Calibri"/>
              </a:rPr>
              <a:t>/</a:t>
            </a:r>
            <a:r>
              <a:rPr lang="en-US" err="1">
                <a:ea typeface="Calibri"/>
                <a:cs typeface="Calibri"/>
              </a:rPr>
              <a:t>Festlegung</a:t>
            </a:r>
            <a:r>
              <a:rPr lang="en-US">
                <a:ea typeface="Calibri"/>
                <a:cs typeface="Calibri"/>
              </a:rPr>
              <a:t> von für </a:t>
            </a:r>
            <a:r>
              <a:rPr lang="en-US" err="1">
                <a:ea typeface="Calibri"/>
                <a:cs typeface="Calibri"/>
              </a:rPr>
              <a:t>uns</a:t>
            </a:r>
            <a:r>
              <a:rPr lang="en-US">
                <a:ea typeface="Calibri"/>
                <a:cs typeface="Calibri"/>
              </a:rPr>
              <a:t> </a:t>
            </a:r>
            <a:r>
              <a:rPr lang="en-US" err="1">
                <a:ea typeface="Calibri"/>
                <a:cs typeface="Calibri"/>
              </a:rPr>
              <a:t>relevanten</a:t>
            </a:r>
            <a:r>
              <a:rPr lang="en-US">
                <a:ea typeface="Calibri"/>
                <a:cs typeface="Calibri"/>
              </a:rPr>
              <a:t> und </a:t>
            </a:r>
            <a:r>
              <a:rPr lang="en-US" err="1">
                <a:ea typeface="Calibri"/>
                <a:cs typeface="Calibri"/>
              </a:rPr>
              <a:t>zu</a:t>
            </a:r>
            <a:r>
              <a:rPr lang="en-US">
                <a:ea typeface="Calibri"/>
                <a:cs typeface="Calibri"/>
              </a:rPr>
              <a:t> </a:t>
            </a:r>
            <a:r>
              <a:rPr lang="en-US" err="1">
                <a:ea typeface="Calibri"/>
                <a:cs typeface="Calibri"/>
              </a:rPr>
              <a:t>berücksichtigenden</a:t>
            </a:r>
            <a:r>
              <a:rPr lang="en-US">
                <a:ea typeface="Calibri"/>
                <a:cs typeface="Calibri"/>
              </a:rPr>
              <a:t> </a:t>
            </a:r>
            <a:r>
              <a:rPr lang="en-US" err="1">
                <a:ea typeface="Calibri"/>
                <a:cs typeface="Calibri"/>
              </a:rPr>
              <a:t>Sachverhalten</a:t>
            </a:r>
            <a:r>
              <a:rPr lang="en-US">
                <a:ea typeface="Calibri"/>
                <a:cs typeface="Calibri"/>
              </a:rPr>
              <a:t>. </a:t>
            </a:r>
            <a:endParaRPr lang="en-US"/>
          </a:p>
          <a:p>
            <a:endParaRPr lang="en-US" b="1">
              <a:ea typeface="Calibri"/>
              <a:cs typeface="Calibri"/>
            </a:endParaRPr>
          </a:p>
          <a:p>
            <a:r>
              <a:rPr lang="en-US" b="1">
                <a:ea typeface="Calibri"/>
                <a:cs typeface="Calibri"/>
              </a:rPr>
              <a:t>20. </a:t>
            </a:r>
            <a:r>
              <a:rPr lang="en-US" b="1" err="1">
                <a:ea typeface="Calibri"/>
                <a:cs typeface="Calibri"/>
              </a:rPr>
              <a:t>Oktober</a:t>
            </a:r>
            <a:r>
              <a:rPr lang="en-US" b="1">
                <a:ea typeface="Calibri"/>
                <a:cs typeface="Calibri"/>
              </a:rPr>
              <a:t> 2023 </a:t>
            </a:r>
            <a:r>
              <a:rPr lang="en-US" b="1" err="1">
                <a:ea typeface="Calibri"/>
                <a:cs typeface="Calibri"/>
              </a:rPr>
              <a:t>Stellungnahme</a:t>
            </a:r>
            <a:r>
              <a:rPr lang="en-US" b="1">
                <a:ea typeface="Calibri"/>
                <a:cs typeface="Calibri"/>
              </a:rPr>
              <a:t> Bundesrat, </a:t>
            </a:r>
            <a:r>
              <a:rPr lang="en-US" b="1" err="1">
                <a:ea typeface="Calibri"/>
                <a:cs typeface="Calibri"/>
              </a:rPr>
              <a:t>gewünschte</a:t>
            </a:r>
            <a:r>
              <a:rPr lang="en-US" b="1">
                <a:ea typeface="Calibri"/>
                <a:cs typeface="Calibri"/>
              </a:rPr>
              <a:t> </a:t>
            </a:r>
            <a:r>
              <a:rPr lang="en-US" b="1" err="1">
                <a:ea typeface="Calibri"/>
                <a:cs typeface="Calibri"/>
              </a:rPr>
              <a:t>Änderungen</a:t>
            </a:r>
            <a:endParaRPr lang="en-US" b="1">
              <a:ea typeface="Calibri"/>
              <a:cs typeface="Calibri"/>
            </a:endParaRPr>
          </a:p>
          <a:p>
            <a:endParaRPr lang="en-US" b="1">
              <a:ea typeface="Calibri"/>
              <a:cs typeface="Calibri"/>
            </a:endParaRPr>
          </a:p>
          <a:p>
            <a:r>
              <a:rPr lang="en-US" b="1">
                <a:ea typeface="Calibri"/>
                <a:cs typeface="Calibri"/>
              </a:rPr>
              <a:t>-</a:t>
            </a:r>
            <a:r>
              <a:rPr lang="de-DE" b="0" i="0">
                <a:solidFill>
                  <a:srgbClr val="F7F7F4"/>
                </a:solidFill>
                <a:effectLst/>
                <a:latin typeface="HaufeMerriweather"/>
              </a:rPr>
              <a:t>Anhebung des Freibetrags für Betriebsveranstaltungen</a:t>
            </a:r>
            <a:r>
              <a:rPr lang="en-US" b="1" i="0">
                <a:solidFill>
                  <a:srgbClr val="F7F7F4"/>
                </a:solidFill>
                <a:effectLst/>
                <a:latin typeface="HaufeMerriweather"/>
                <a:ea typeface="Calibri"/>
                <a:cs typeface="Calibri"/>
              </a:rPr>
              <a:t> von 110 auf 150 €</a:t>
            </a:r>
          </a:p>
          <a:p>
            <a:r>
              <a:rPr lang="en-US" b="1" i="0">
                <a:solidFill>
                  <a:srgbClr val="F7F7F4"/>
                </a:solidFill>
                <a:effectLst/>
                <a:latin typeface="HaufeMerriweather"/>
                <a:ea typeface="Calibri"/>
                <a:cs typeface="Calibri"/>
              </a:rPr>
              <a:t>-</a:t>
            </a:r>
            <a:r>
              <a:rPr lang="de-DE" b="0" i="0" err="1">
                <a:solidFill>
                  <a:srgbClr val="F7F7F4"/>
                </a:solidFill>
                <a:effectLst/>
                <a:latin typeface="HaufeMerriweather"/>
              </a:rPr>
              <a:t>Fünftelungsregelung</a:t>
            </a:r>
            <a:r>
              <a:rPr lang="de-DE" b="0" i="0">
                <a:solidFill>
                  <a:srgbClr val="F7F7F4"/>
                </a:solidFill>
                <a:effectLst/>
                <a:latin typeface="HaufeMerriweather"/>
              </a:rPr>
              <a:t> bei der Lohnsteuer</a:t>
            </a:r>
            <a:r>
              <a:rPr lang="en-US" b="1" i="0">
                <a:solidFill>
                  <a:srgbClr val="F7F7F4"/>
                </a:solidFill>
                <a:effectLst/>
                <a:latin typeface="HaufeMerriweather"/>
                <a:ea typeface="Calibri"/>
                <a:cs typeface="Calibri"/>
              </a:rPr>
              <a:t> </a:t>
            </a:r>
            <a:r>
              <a:rPr lang="en-US" b="0" i="0" err="1">
                <a:solidFill>
                  <a:srgbClr val="F7F7F4"/>
                </a:solidFill>
                <a:effectLst/>
                <a:latin typeface="HaufeMerriweather"/>
                <a:ea typeface="Calibri"/>
                <a:cs typeface="Calibri"/>
              </a:rPr>
              <a:t>soll</a:t>
            </a:r>
            <a:r>
              <a:rPr lang="en-US" b="0" i="0">
                <a:solidFill>
                  <a:srgbClr val="F7F7F4"/>
                </a:solidFill>
                <a:effectLst/>
                <a:latin typeface="HaufeMerriweather"/>
                <a:ea typeface="Calibri"/>
                <a:cs typeface="Calibri"/>
              </a:rPr>
              <a:t> </a:t>
            </a:r>
            <a:r>
              <a:rPr lang="en-US" b="0" i="0" err="1">
                <a:solidFill>
                  <a:srgbClr val="F7F7F4"/>
                </a:solidFill>
                <a:effectLst/>
                <a:latin typeface="HaufeMerriweather"/>
                <a:ea typeface="Calibri"/>
                <a:cs typeface="Calibri"/>
              </a:rPr>
              <a:t>gestrichen</a:t>
            </a:r>
            <a:r>
              <a:rPr lang="en-US" b="0" i="0">
                <a:solidFill>
                  <a:srgbClr val="F7F7F4"/>
                </a:solidFill>
                <a:effectLst/>
                <a:latin typeface="HaufeMerriweather"/>
                <a:ea typeface="Calibri"/>
                <a:cs typeface="Calibri"/>
              </a:rPr>
              <a:t> warden</a:t>
            </a:r>
          </a:p>
          <a:p>
            <a:r>
              <a:rPr lang="en-US" b="0" i="0">
                <a:solidFill>
                  <a:srgbClr val="F7F7F4"/>
                </a:solidFill>
                <a:effectLst/>
                <a:latin typeface="HaufeMerriweather"/>
                <a:ea typeface="Calibri"/>
                <a:cs typeface="Calibri"/>
              </a:rPr>
              <a:t>-</a:t>
            </a:r>
            <a:r>
              <a:rPr lang="en-US" b="0" i="0" err="1">
                <a:solidFill>
                  <a:srgbClr val="F7F7F4"/>
                </a:solidFill>
                <a:effectLst/>
                <a:latin typeface="HaufeMerriweather"/>
                <a:ea typeface="Calibri"/>
                <a:cs typeface="Calibri"/>
              </a:rPr>
              <a:t>Gruppenunfallversicherung</a:t>
            </a:r>
            <a:r>
              <a:rPr lang="en-US" b="0" i="0">
                <a:solidFill>
                  <a:srgbClr val="F7F7F4"/>
                </a:solidFill>
                <a:effectLst/>
                <a:latin typeface="HaufeMerriweather"/>
                <a:ea typeface="Calibri"/>
                <a:cs typeface="Calibri"/>
              </a:rPr>
              <a:t> </a:t>
            </a:r>
            <a:r>
              <a:rPr lang="en-US" b="0" i="0" err="1">
                <a:solidFill>
                  <a:srgbClr val="F7F7F4"/>
                </a:solidFill>
                <a:effectLst/>
                <a:latin typeface="HaufeMerriweather"/>
                <a:ea typeface="Calibri"/>
                <a:cs typeface="Calibri"/>
              </a:rPr>
              <a:t>Höchstbetrag</a:t>
            </a:r>
            <a:r>
              <a:rPr lang="en-US" b="0" i="0">
                <a:solidFill>
                  <a:srgbClr val="F7F7F4"/>
                </a:solidFill>
                <a:effectLst/>
                <a:latin typeface="HaufeMerriweather"/>
                <a:ea typeface="Calibri"/>
                <a:cs typeface="Calibri"/>
              </a:rPr>
              <a:t> 100 € pro Person </a:t>
            </a:r>
            <a:r>
              <a:rPr lang="en-US" b="0" i="0" err="1">
                <a:solidFill>
                  <a:srgbClr val="F7F7F4"/>
                </a:solidFill>
                <a:effectLst/>
                <a:latin typeface="HaufeMerriweather"/>
                <a:ea typeface="Calibri"/>
                <a:cs typeface="Calibri"/>
              </a:rPr>
              <a:t>soll</a:t>
            </a:r>
            <a:r>
              <a:rPr lang="en-US" b="0" i="0">
                <a:solidFill>
                  <a:srgbClr val="F7F7F4"/>
                </a:solidFill>
                <a:effectLst/>
                <a:latin typeface="HaufeMerriweather"/>
                <a:ea typeface="Calibri"/>
                <a:cs typeface="Calibri"/>
              </a:rPr>
              <a:t> </a:t>
            </a:r>
            <a:r>
              <a:rPr lang="en-US" b="0" i="0" err="1">
                <a:solidFill>
                  <a:srgbClr val="F7F7F4"/>
                </a:solidFill>
                <a:effectLst/>
                <a:latin typeface="HaufeMerriweather"/>
                <a:ea typeface="Calibri"/>
                <a:cs typeface="Calibri"/>
              </a:rPr>
              <a:t>gestrichen</a:t>
            </a:r>
            <a:r>
              <a:rPr lang="en-US" b="0" i="0">
                <a:solidFill>
                  <a:srgbClr val="F7F7F4"/>
                </a:solidFill>
                <a:effectLst/>
                <a:latin typeface="HaufeMerriweather"/>
                <a:ea typeface="Calibri"/>
                <a:cs typeface="Calibri"/>
              </a:rPr>
              <a:t> warden</a:t>
            </a:r>
          </a:p>
          <a:p>
            <a:r>
              <a:rPr lang="en-US" b="0" i="0">
                <a:solidFill>
                  <a:srgbClr val="F7F7F4"/>
                </a:solidFill>
                <a:effectLst/>
                <a:latin typeface="HaufeMerriweather"/>
                <a:ea typeface="Calibri"/>
                <a:cs typeface="Calibri"/>
              </a:rPr>
              <a:t>-</a:t>
            </a:r>
            <a:r>
              <a:rPr lang="en-US" b="0" i="0" err="1">
                <a:solidFill>
                  <a:srgbClr val="F7F7F4"/>
                </a:solidFill>
                <a:effectLst/>
                <a:latin typeface="HaufeMerriweather"/>
                <a:ea typeface="Calibri"/>
                <a:cs typeface="Calibri"/>
              </a:rPr>
              <a:t>Möglichkeit</a:t>
            </a:r>
            <a:r>
              <a:rPr lang="en-US" b="0" i="0">
                <a:solidFill>
                  <a:srgbClr val="F7F7F4"/>
                </a:solidFill>
                <a:effectLst/>
                <a:latin typeface="HaufeMerriweather"/>
                <a:ea typeface="Calibri"/>
                <a:cs typeface="Calibri"/>
              </a:rPr>
              <a:t> IST-</a:t>
            </a:r>
            <a:r>
              <a:rPr lang="en-US" b="0" i="0" err="1">
                <a:solidFill>
                  <a:srgbClr val="F7F7F4"/>
                </a:solidFill>
                <a:effectLst/>
                <a:latin typeface="HaufeMerriweather"/>
                <a:ea typeface="Calibri"/>
                <a:cs typeface="Calibri"/>
              </a:rPr>
              <a:t>Besteuerung</a:t>
            </a:r>
            <a:r>
              <a:rPr lang="en-US" b="0" i="0">
                <a:solidFill>
                  <a:srgbClr val="F7F7F4"/>
                </a:solidFill>
                <a:effectLst/>
                <a:latin typeface="HaufeMerriweather"/>
                <a:ea typeface="Calibri"/>
                <a:cs typeface="Calibri"/>
              </a:rPr>
              <a:t> </a:t>
            </a:r>
            <a:r>
              <a:rPr lang="en-US" b="0" i="0" err="1">
                <a:solidFill>
                  <a:srgbClr val="F7F7F4"/>
                </a:solidFill>
                <a:effectLst/>
                <a:latin typeface="HaufeMerriweather"/>
                <a:ea typeface="Calibri"/>
                <a:cs typeface="Calibri"/>
              </a:rPr>
              <a:t>steigt</a:t>
            </a:r>
            <a:r>
              <a:rPr lang="en-US" b="0" i="0">
                <a:solidFill>
                  <a:srgbClr val="F7F7F4"/>
                </a:solidFill>
                <a:effectLst/>
                <a:latin typeface="HaufeMerriweather"/>
                <a:ea typeface="Calibri"/>
                <a:cs typeface="Calibri"/>
              </a:rPr>
              <a:t> von 600 000  auf 800 000 € </a:t>
            </a:r>
          </a:p>
          <a:p>
            <a:r>
              <a:rPr lang="en-US" b="0" i="0">
                <a:solidFill>
                  <a:srgbClr val="F7F7F4"/>
                </a:solidFill>
                <a:effectLst/>
                <a:latin typeface="HaufeMerriweather"/>
                <a:ea typeface="Calibri"/>
                <a:cs typeface="Calibri"/>
              </a:rPr>
              <a:t>-</a:t>
            </a:r>
            <a:r>
              <a:rPr lang="de-DE" b="0" i="0">
                <a:solidFill>
                  <a:srgbClr val="F7F7F4"/>
                </a:solidFill>
                <a:effectLst/>
                <a:latin typeface="HaufeMerriweather"/>
              </a:rPr>
              <a:t>Durchschnittssteuersatz und die Vorsteuerpauschale für Land- und Forstwirte sollen von 9 Prozent auf 8,4 Prozent sinken</a:t>
            </a:r>
            <a:endParaRPr lang="en-US" b="0" i="0">
              <a:solidFill>
                <a:srgbClr val="F7F7F4"/>
              </a:solidFill>
              <a:effectLst/>
              <a:latin typeface="HaufeMerriweather"/>
              <a:ea typeface="Calibri"/>
              <a:cs typeface="Calibri"/>
            </a:endParaRPr>
          </a:p>
          <a:p>
            <a:endParaRPr lang="en-US" b="0"/>
          </a:p>
        </p:txBody>
      </p:sp>
      <p:sp>
        <p:nvSpPr>
          <p:cNvPr id="4" name="Slide Number Placeholder 3"/>
          <p:cNvSpPr>
            <a:spLocks noGrp="1"/>
          </p:cNvSpPr>
          <p:nvPr>
            <p:ph type="sldNum" sz="quarter" idx="5"/>
          </p:nvPr>
        </p:nvSpPr>
        <p:spPr/>
        <p:txBody>
          <a:bodyPr/>
          <a:lstStyle/>
          <a:p>
            <a:fld id="{83809803-F308-4CAC-BA5F-8C8D71BD6126}" type="slidenum">
              <a:rPr lang="de-DE" smtClean="0"/>
              <a:t>27</a:t>
            </a:fld>
            <a:endParaRPr lang="de-DE"/>
          </a:p>
        </p:txBody>
      </p:sp>
    </p:spTree>
    <p:extLst>
      <p:ext uri="{BB962C8B-B14F-4D97-AF65-F5344CB8AC3E}">
        <p14:creationId xmlns:p14="http://schemas.microsoft.com/office/powerpoint/2010/main" val="2764418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Was </a:t>
            </a:r>
            <a:r>
              <a:rPr lang="en-US" err="1">
                <a:ea typeface="Calibri"/>
                <a:cs typeface="Calibri"/>
              </a:rPr>
              <a:t>konkret</a:t>
            </a:r>
            <a:r>
              <a:rPr lang="en-US">
                <a:ea typeface="Calibri"/>
                <a:cs typeface="Calibri"/>
              </a:rPr>
              <a:t> </a:t>
            </a:r>
            <a:r>
              <a:rPr lang="en-US" err="1">
                <a:ea typeface="Calibri"/>
                <a:cs typeface="Calibri"/>
              </a:rPr>
              <a:t>bedeutet</a:t>
            </a:r>
            <a:r>
              <a:rPr lang="en-US">
                <a:ea typeface="Calibri"/>
                <a:cs typeface="Calibri"/>
              </a:rPr>
              <a:t> das </a:t>
            </a:r>
            <a:r>
              <a:rPr lang="en-US" err="1">
                <a:ea typeface="Calibri"/>
                <a:cs typeface="Calibri"/>
              </a:rPr>
              <a:t>Wachstumschancengesetz</a:t>
            </a:r>
            <a:r>
              <a:rPr lang="en-US">
                <a:ea typeface="Calibri"/>
                <a:cs typeface="Calibri"/>
              </a:rPr>
              <a:t> für </a:t>
            </a:r>
            <a:r>
              <a:rPr lang="en-US" err="1">
                <a:ea typeface="Calibri"/>
                <a:cs typeface="Calibri"/>
              </a:rPr>
              <a:t>uns</a:t>
            </a:r>
            <a:r>
              <a:rPr lang="en-US">
                <a:ea typeface="Calibri"/>
                <a:cs typeface="Calibri"/>
              </a:rPr>
              <a:t>?</a:t>
            </a:r>
          </a:p>
          <a:p>
            <a:endParaRPr lang="en-US">
              <a:ea typeface="Calibri"/>
              <a:cs typeface="Calibri"/>
            </a:endParaRPr>
          </a:p>
          <a:p>
            <a:r>
              <a:rPr lang="en-US" err="1">
                <a:ea typeface="Calibri"/>
                <a:cs typeface="Calibri"/>
              </a:rPr>
              <a:t>Buchungsmaske</a:t>
            </a:r>
            <a:r>
              <a:rPr lang="en-US">
                <a:ea typeface="Calibri"/>
                <a:cs typeface="Calibri"/>
              </a:rPr>
              <a:t> </a:t>
            </a:r>
            <a:r>
              <a:rPr lang="en-US" err="1">
                <a:ea typeface="Calibri"/>
                <a:cs typeface="Calibri"/>
              </a:rPr>
              <a:t>bekommt</a:t>
            </a:r>
            <a:r>
              <a:rPr lang="en-US">
                <a:ea typeface="Calibri"/>
                <a:cs typeface="Calibri"/>
              </a:rPr>
              <a:t> </a:t>
            </a:r>
            <a:r>
              <a:rPr lang="en-US" err="1">
                <a:ea typeface="Calibri"/>
                <a:cs typeface="Calibri"/>
              </a:rPr>
              <a:t>eine</a:t>
            </a:r>
            <a:r>
              <a:rPr lang="en-US">
                <a:ea typeface="Calibri"/>
                <a:cs typeface="Calibri"/>
              </a:rPr>
              <a:t> </a:t>
            </a:r>
            <a:r>
              <a:rPr lang="en-US" err="1">
                <a:ea typeface="Calibri"/>
                <a:cs typeface="Calibri"/>
              </a:rPr>
              <a:t>Help&amp;News</a:t>
            </a:r>
            <a:r>
              <a:rPr lang="en-US">
                <a:ea typeface="Calibri"/>
                <a:cs typeface="Calibri"/>
              </a:rPr>
              <a:t> </a:t>
            </a:r>
            <a:r>
              <a:rPr lang="en-US" err="1">
                <a:ea typeface="Calibri"/>
                <a:cs typeface="Calibri"/>
              </a:rPr>
              <a:t>mit</a:t>
            </a:r>
            <a:r>
              <a:rPr lang="en-US">
                <a:ea typeface="Calibri"/>
                <a:cs typeface="Calibri"/>
              </a:rPr>
              <a:t> den </a:t>
            </a:r>
            <a:r>
              <a:rPr lang="en-US" err="1">
                <a:ea typeface="Calibri"/>
                <a:cs typeface="Calibri"/>
              </a:rPr>
              <a:t>tatsächlichen</a:t>
            </a:r>
            <a:r>
              <a:rPr lang="en-US">
                <a:ea typeface="Calibri"/>
                <a:cs typeface="Calibri"/>
              </a:rPr>
              <a:t> </a:t>
            </a:r>
            <a:r>
              <a:rPr lang="en-US" err="1">
                <a:ea typeface="Calibri"/>
                <a:cs typeface="Calibri"/>
              </a:rPr>
              <a:t>Sachverhalten</a:t>
            </a:r>
            <a:r>
              <a:rPr lang="en-US">
                <a:ea typeface="Calibri"/>
                <a:cs typeface="Calibri"/>
              </a:rPr>
              <a:t> die </a:t>
            </a:r>
            <a:r>
              <a:rPr lang="en-US" err="1">
                <a:ea typeface="Calibri"/>
                <a:cs typeface="Calibri"/>
              </a:rPr>
              <a:t>verabschiedet</a:t>
            </a:r>
            <a:r>
              <a:rPr lang="en-US">
                <a:ea typeface="Calibri"/>
                <a:cs typeface="Calibri"/>
              </a:rPr>
              <a:t> </a:t>
            </a:r>
            <a:r>
              <a:rPr lang="en-US" err="1">
                <a:ea typeface="Calibri"/>
                <a:cs typeface="Calibri"/>
              </a:rPr>
              <a:t>wurden</a:t>
            </a:r>
            <a:r>
              <a:rPr lang="en-US">
                <a:ea typeface="Calibri"/>
                <a:cs typeface="Calibri"/>
              </a:rPr>
              <a:t>. Die Option "</a:t>
            </a:r>
            <a:r>
              <a:rPr lang="en-US" err="1">
                <a:ea typeface="Calibri"/>
                <a:cs typeface="Calibri"/>
              </a:rPr>
              <a:t>Warnung</a:t>
            </a:r>
            <a:r>
              <a:rPr lang="en-US">
                <a:ea typeface="Calibri"/>
                <a:cs typeface="Calibri"/>
              </a:rPr>
              <a:t> </a:t>
            </a:r>
            <a:r>
              <a:rPr lang="en-US" err="1">
                <a:ea typeface="Calibri"/>
                <a:cs typeface="Calibri"/>
              </a:rPr>
              <a:t>bei</a:t>
            </a:r>
            <a:r>
              <a:rPr lang="en-US">
                <a:ea typeface="Calibri"/>
                <a:cs typeface="Calibri"/>
              </a:rPr>
              <a:t> </a:t>
            </a:r>
            <a:r>
              <a:rPr lang="en-US" err="1">
                <a:ea typeface="Calibri"/>
                <a:cs typeface="Calibri"/>
              </a:rPr>
              <a:t>Beträgen</a:t>
            </a:r>
            <a:r>
              <a:rPr lang="en-US">
                <a:ea typeface="Calibri"/>
                <a:cs typeface="Calibri"/>
              </a:rPr>
              <a:t> </a:t>
            </a:r>
            <a:r>
              <a:rPr lang="en-US" err="1">
                <a:ea typeface="Calibri"/>
                <a:cs typeface="Calibri"/>
              </a:rPr>
              <a:t>über</a:t>
            </a:r>
            <a:r>
              <a:rPr lang="en-US">
                <a:ea typeface="Calibri"/>
                <a:cs typeface="Calibri"/>
              </a:rPr>
              <a:t>" in der </a:t>
            </a:r>
            <a:r>
              <a:rPr lang="en-US" err="1">
                <a:ea typeface="Calibri"/>
                <a:cs typeface="Calibri"/>
              </a:rPr>
              <a:t>Kontoeigenschaften</a:t>
            </a:r>
            <a:r>
              <a:rPr lang="en-US">
                <a:ea typeface="Calibri"/>
                <a:cs typeface="Calibri"/>
              </a:rPr>
              <a:t> </a:t>
            </a:r>
            <a:r>
              <a:rPr lang="en-US" err="1">
                <a:ea typeface="Calibri"/>
                <a:cs typeface="Calibri"/>
              </a:rPr>
              <a:t>wird</a:t>
            </a:r>
            <a:r>
              <a:rPr lang="en-US">
                <a:ea typeface="Calibri"/>
                <a:cs typeface="Calibri"/>
              </a:rPr>
              <a:t> </a:t>
            </a:r>
            <a:r>
              <a:rPr lang="en-US" err="1">
                <a:ea typeface="Calibri"/>
                <a:cs typeface="Calibri"/>
              </a:rPr>
              <a:t>über</a:t>
            </a:r>
            <a:r>
              <a:rPr lang="en-US">
                <a:ea typeface="Calibri"/>
                <a:cs typeface="Calibri"/>
              </a:rPr>
              <a:t> die </a:t>
            </a:r>
            <a:r>
              <a:rPr lang="en-US" err="1">
                <a:ea typeface="Calibri"/>
                <a:cs typeface="Calibri"/>
              </a:rPr>
              <a:t>KOntenaktualiserung</a:t>
            </a:r>
            <a:r>
              <a:rPr lang="en-US">
                <a:ea typeface="Calibri"/>
                <a:cs typeface="Calibri"/>
              </a:rPr>
              <a:t> auf die </a:t>
            </a:r>
            <a:r>
              <a:rPr lang="en-US" err="1">
                <a:ea typeface="Calibri"/>
                <a:cs typeface="Calibri"/>
              </a:rPr>
              <a:t>neuen</a:t>
            </a:r>
            <a:r>
              <a:rPr lang="en-US">
                <a:ea typeface="Calibri"/>
                <a:cs typeface="Calibri"/>
              </a:rPr>
              <a:t> </a:t>
            </a:r>
            <a:r>
              <a:rPr lang="en-US" err="1">
                <a:ea typeface="Calibri"/>
                <a:cs typeface="Calibri"/>
              </a:rPr>
              <a:t>Beträge</a:t>
            </a:r>
            <a:r>
              <a:rPr lang="en-US">
                <a:ea typeface="Calibri"/>
                <a:cs typeface="Calibri"/>
              </a:rPr>
              <a:t> </a:t>
            </a:r>
            <a:r>
              <a:rPr lang="en-US" err="1">
                <a:ea typeface="Calibri"/>
                <a:cs typeface="Calibri"/>
              </a:rPr>
              <a:t>angepasst</a:t>
            </a:r>
            <a:r>
              <a:rPr lang="en-US">
                <a:ea typeface="Calibri"/>
                <a:cs typeface="Calibri"/>
              </a:rPr>
              <a:t>. </a:t>
            </a:r>
            <a:r>
              <a:rPr lang="en-US" err="1">
                <a:ea typeface="Calibri"/>
                <a:cs typeface="Calibri"/>
              </a:rPr>
              <a:t>Außerdem</a:t>
            </a:r>
            <a:r>
              <a:rPr lang="en-US">
                <a:ea typeface="Calibri"/>
                <a:cs typeface="Calibri"/>
              </a:rPr>
              <a:t> </a:t>
            </a:r>
            <a:r>
              <a:rPr lang="en-US" err="1">
                <a:ea typeface="Calibri"/>
                <a:cs typeface="Calibri"/>
              </a:rPr>
              <a:t>kann</a:t>
            </a:r>
            <a:r>
              <a:rPr lang="en-US">
                <a:ea typeface="Calibri"/>
                <a:cs typeface="Calibri"/>
              </a:rPr>
              <a:t> der </a:t>
            </a:r>
            <a:r>
              <a:rPr lang="en-US" err="1">
                <a:ea typeface="Calibri"/>
                <a:cs typeface="Calibri"/>
              </a:rPr>
              <a:t>Anwender</a:t>
            </a:r>
            <a:r>
              <a:rPr lang="en-US">
                <a:ea typeface="Calibri"/>
                <a:cs typeface="Calibri"/>
              </a:rPr>
              <a:t> die </a:t>
            </a:r>
            <a:r>
              <a:rPr lang="en-US" err="1">
                <a:ea typeface="Calibri"/>
                <a:cs typeface="Calibri"/>
              </a:rPr>
              <a:t>Höchstgrenze</a:t>
            </a:r>
            <a:r>
              <a:rPr lang="en-US">
                <a:ea typeface="Calibri"/>
                <a:cs typeface="Calibri"/>
              </a:rPr>
              <a:t> </a:t>
            </a:r>
            <a:r>
              <a:rPr lang="en-US" err="1">
                <a:ea typeface="Calibri"/>
                <a:cs typeface="Calibri"/>
              </a:rPr>
              <a:t>selbst</a:t>
            </a:r>
            <a:r>
              <a:rPr lang="en-US">
                <a:ea typeface="Calibri"/>
                <a:cs typeface="Calibri"/>
              </a:rPr>
              <a:t> in den </a:t>
            </a:r>
            <a:r>
              <a:rPr lang="en-US" err="1">
                <a:ea typeface="Calibri"/>
                <a:cs typeface="Calibri"/>
              </a:rPr>
              <a:t>Kontoeigenschaften</a:t>
            </a:r>
            <a:r>
              <a:rPr lang="en-US">
                <a:ea typeface="Calibri"/>
                <a:cs typeface="Calibri"/>
              </a:rPr>
              <a:t> </a:t>
            </a:r>
            <a:r>
              <a:rPr lang="en-US" err="1">
                <a:ea typeface="Calibri"/>
                <a:cs typeface="Calibri"/>
              </a:rPr>
              <a:t>anpassen</a:t>
            </a:r>
            <a:r>
              <a:rPr lang="en-US">
                <a:ea typeface="Calibri"/>
                <a:cs typeface="Calibri"/>
              </a:rPr>
              <a:t>.</a:t>
            </a:r>
            <a:endParaRPr lang="en-US"/>
          </a:p>
          <a:p>
            <a:endParaRPr lang="en-US">
              <a:ea typeface="Calibri"/>
              <a:cs typeface="Calibri"/>
            </a:endParaRPr>
          </a:p>
          <a:p>
            <a:r>
              <a:rPr lang="en-US" err="1">
                <a:ea typeface="Calibri"/>
                <a:cs typeface="Calibri"/>
              </a:rPr>
              <a:t>GwG</a:t>
            </a:r>
            <a:r>
              <a:rPr lang="en-US">
                <a:ea typeface="Calibri"/>
                <a:cs typeface="Calibri"/>
              </a:rPr>
              <a:t> und </a:t>
            </a:r>
            <a:r>
              <a:rPr lang="en-US" err="1">
                <a:ea typeface="Calibri"/>
                <a:cs typeface="Calibri"/>
              </a:rPr>
              <a:t>Sammelposten</a:t>
            </a:r>
            <a:r>
              <a:rPr lang="en-US">
                <a:ea typeface="Calibri"/>
                <a:cs typeface="Calibri"/>
              </a:rPr>
              <a:t> ab 01.01.2024</a:t>
            </a:r>
          </a:p>
          <a:p>
            <a:r>
              <a:rPr lang="en-US" err="1">
                <a:ea typeface="Calibri"/>
                <a:cs typeface="Calibri"/>
              </a:rPr>
              <a:t>Neuer</a:t>
            </a:r>
            <a:r>
              <a:rPr lang="en-US">
                <a:ea typeface="Calibri"/>
                <a:cs typeface="Calibri"/>
              </a:rPr>
              <a:t> </a:t>
            </a:r>
            <a:r>
              <a:rPr lang="en-US" err="1">
                <a:ea typeface="Calibri"/>
                <a:cs typeface="Calibri"/>
              </a:rPr>
              <a:t>Typ</a:t>
            </a:r>
            <a:r>
              <a:rPr lang="en-US">
                <a:ea typeface="Calibri"/>
                <a:cs typeface="Calibri"/>
              </a:rPr>
              <a:t> GWG bis 1000 EUR (ab 2024)</a:t>
            </a:r>
          </a:p>
          <a:p>
            <a:r>
              <a:rPr lang="en-US">
                <a:ea typeface="Calibri"/>
                <a:cs typeface="Calibri"/>
              </a:rPr>
              <a:t>Alter </a:t>
            </a:r>
            <a:r>
              <a:rPr lang="en-US" err="1">
                <a:ea typeface="Calibri"/>
                <a:cs typeface="Calibri"/>
              </a:rPr>
              <a:t>Typ</a:t>
            </a:r>
            <a:r>
              <a:rPr lang="en-US">
                <a:ea typeface="Calibri"/>
                <a:cs typeface="Calibri"/>
              </a:rPr>
              <a:t> </a:t>
            </a:r>
            <a:r>
              <a:rPr lang="en-US" err="1">
                <a:ea typeface="Calibri"/>
                <a:cs typeface="Calibri"/>
              </a:rPr>
              <a:t>bleibt</a:t>
            </a:r>
            <a:r>
              <a:rPr lang="en-US">
                <a:ea typeface="Calibri"/>
                <a:cs typeface="Calibri"/>
              </a:rPr>
              <a:t> für WJ2024 </a:t>
            </a:r>
            <a:r>
              <a:rPr lang="en-US" err="1">
                <a:ea typeface="Calibri"/>
                <a:cs typeface="Calibri"/>
              </a:rPr>
              <a:t>stehen</a:t>
            </a:r>
            <a:r>
              <a:rPr lang="en-US">
                <a:ea typeface="Calibri"/>
                <a:cs typeface="Calibri"/>
              </a:rPr>
              <a:t> (</a:t>
            </a:r>
            <a:r>
              <a:rPr lang="en-US" err="1">
                <a:ea typeface="Calibri"/>
                <a:cs typeface="Calibri"/>
              </a:rPr>
              <a:t>wegen</a:t>
            </a:r>
            <a:r>
              <a:rPr lang="en-US">
                <a:ea typeface="Calibri"/>
                <a:cs typeface="Calibri"/>
              </a:rPr>
              <a:t> </a:t>
            </a:r>
            <a:r>
              <a:rPr lang="en-US" err="1">
                <a:ea typeface="Calibri"/>
                <a:cs typeface="Calibri"/>
              </a:rPr>
              <a:t>abweichendes</a:t>
            </a:r>
            <a:r>
              <a:rPr lang="en-US">
                <a:ea typeface="Calibri"/>
                <a:cs typeface="Calibri"/>
              </a:rPr>
              <a:t> WJ) ab WJ2025 </a:t>
            </a:r>
            <a:r>
              <a:rPr lang="en-US" err="1">
                <a:ea typeface="Calibri"/>
                <a:cs typeface="Calibri"/>
              </a:rPr>
              <a:t>nicht</a:t>
            </a:r>
            <a:r>
              <a:rPr lang="en-US">
                <a:ea typeface="Calibri"/>
                <a:cs typeface="Calibri"/>
              </a:rPr>
              <a:t> </a:t>
            </a:r>
            <a:r>
              <a:rPr lang="en-US" err="1">
                <a:ea typeface="Calibri"/>
                <a:cs typeface="Calibri"/>
              </a:rPr>
              <a:t>mehr</a:t>
            </a:r>
            <a:r>
              <a:rPr lang="en-US">
                <a:ea typeface="Calibri"/>
                <a:cs typeface="Calibri"/>
              </a:rPr>
              <a:t> </a:t>
            </a:r>
            <a:r>
              <a:rPr lang="en-US" err="1">
                <a:ea typeface="Calibri"/>
                <a:cs typeface="Calibri"/>
              </a:rPr>
              <a:t>sichtbar</a:t>
            </a:r>
            <a:r>
              <a:rPr lang="en-US">
                <a:ea typeface="Calibri"/>
                <a:cs typeface="Calibri"/>
              </a:rPr>
              <a:t> GWG bis 800 EUR</a:t>
            </a:r>
          </a:p>
          <a:p>
            <a:endParaRPr lang="en-US">
              <a:ea typeface="Calibri"/>
              <a:cs typeface="Calibri"/>
            </a:endParaRPr>
          </a:p>
          <a:p>
            <a:r>
              <a:rPr lang="en-US">
                <a:cs typeface="Calibri"/>
              </a:rPr>
              <a:t>Sonder-</a:t>
            </a:r>
            <a:r>
              <a:rPr lang="en-US" err="1">
                <a:cs typeface="Calibri"/>
              </a:rPr>
              <a:t>AfA</a:t>
            </a:r>
            <a:endParaRPr lang="en-US">
              <a:ea typeface="Calibri"/>
              <a:cs typeface="Calibri"/>
            </a:endParaRPr>
          </a:p>
          <a:p>
            <a:pPr marL="171450" indent="-171450">
              <a:buFont typeface="Calibri"/>
              <a:buChar char="-"/>
            </a:pPr>
            <a:r>
              <a:rPr lang="en-US" err="1"/>
              <a:t>Anhebung</a:t>
            </a:r>
            <a:r>
              <a:rPr lang="en-US"/>
              <a:t> der </a:t>
            </a:r>
            <a:r>
              <a:rPr lang="en-US" err="1"/>
              <a:t>Sonderabschreibung</a:t>
            </a:r>
            <a:r>
              <a:rPr lang="en-US"/>
              <a:t> für </a:t>
            </a:r>
            <a:r>
              <a:rPr lang="en-US" err="1"/>
              <a:t>Betriebe</a:t>
            </a:r>
            <a:r>
              <a:rPr lang="en-US"/>
              <a:t>, die </a:t>
            </a:r>
            <a:r>
              <a:rPr lang="en-US" err="1"/>
              <a:t>die</a:t>
            </a:r>
            <a:r>
              <a:rPr lang="en-US"/>
              <a:t> </a:t>
            </a:r>
            <a:r>
              <a:rPr lang="en-US" err="1"/>
              <a:t>Gewinngrenze</a:t>
            </a:r>
            <a:r>
              <a:rPr lang="en-US"/>
              <a:t> von 200.000 € im </a:t>
            </a:r>
            <a:r>
              <a:rPr lang="en-US" err="1"/>
              <a:t>Jahr</a:t>
            </a:r>
            <a:r>
              <a:rPr lang="en-US"/>
              <a:t> </a:t>
            </a:r>
            <a:r>
              <a:rPr lang="en-US" err="1"/>
              <a:t>vor</a:t>
            </a:r>
            <a:r>
              <a:rPr lang="en-US"/>
              <a:t> der </a:t>
            </a:r>
            <a:r>
              <a:rPr lang="en-US" err="1"/>
              <a:t>Investition</a:t>
            </a:r>
            <a:r>
              <a:rPr lang="en-US"/>
              <a:t> </a:t>
            </a:r>
            <a:r>
              <a:rPr lang="en-US" err="1"/>
              <a:t>nicht</a:t>
            </a:r>
            <a:r>
              <a:rPr lang="en-US"/>
              <a:t> </a:t>
            </a:r>
            <a:r>
              <a:rPr lang="en-US" err="1"/>
              <a:t>überschreiten</a:t>
            </a:r>
            <a:r>
              <a:rPr lang="en-US"/>
              <a:t>, von </a:t>
            </a:r>
            <a:r>
              <a:rPr lang="en-US" err="1"/>
              <a:t>derzeit</a:t>
            </a:r>
            <a:r>
              <a:rPr lang="en-US"/>
              <a:t> 20% der </a:t>
            </a:r>
            <a:r>
              <a:rPr lang="en-US" err="1"/>
              <a:t>Investitionskosten</a:t>
            </a:r>
            <a:r>
              <a:rPr lang="en-US"/>
              <a:t> auf 50% der </a:t>
            </a:r>
            <a:r>
              <a:rPr lang="en-US" err="1"/>
              <a:t>Investitionskosten</a:t>
            </a:r>
            <a:r>
              <a:rPr lang="en-US"/>
              <a:t> für  </a:t>
            </a:r>
            <a:r>
              <a:rPr lang="en-US" err="1"/>
              <a:t>nach</a:t>
            </a:r>
            <a:r>
              <a:rPr lang="en-US"/>
              <a:t> dem 31.12.2023 </a:t>
            </a:r>
            <a:r>
              <a:rPr lang="en-US" err="1"/>
              <a:t>angeschaffte</a:t>
            </a:r>
            <a:r>
              <a:rPr lang="en-US"/>
              <a:t> </a:t>
            </a:r>
            <a:r>
              <a:rPr lang="en-US" err="1"/>
              <a:t>oder</a:t>
            </a:r>
            <a:r>
              <a:rPr lang="en-US"/>
              <a:t> </a:t>
            </a:r>
            <a:r>
              <a:rPr lang="en-US" err="1"/>
              <a:t>hergestellte</a:t>
            </a:r>
            <a:r>
              <a:rPr lang="en-US"/>
              <a:t> </a:t>
            </a:r>
            <a:r>
              <a:rPr lang="en-US" err="1"/>
              <a:t>bewegliche</a:t>
            </a:r>
            <a:r>
              <a:rPr lang="en-US"/>
              <a:t> </a:t>
            </a:r>
            <a:r>
              <a:rPr lang="en-US" err="1"/>
              <a:t>Wirtschaftsgüter</a:t>
            </a:r>
            <a:endParaRPr lang="en-US">
              <a:cs typeface="Calibri"/>
            </a:endParaRPr>
          </a:p>
          <a:p>
            <a:pPr marL="171450" indent="-171450">
              <a:buFont typeface="Calibri"/>
              <a:buChar char="-"/>
            </a:pPr>
            <a:r>
              <a:rPr lang="en-US" err="1"/>
              <a:t>Kombination</a:t>
            </a:r>
            <a:r>
              <a:rPr lang="en-US"/>
              <a:t> </a:t>
            </a:r>
            <a:r>
              <a:rPr lang="en-US" err="1"/>
              <a:t>mit</a:t>
            </a:r>
            <a:r>
              <a:rPr lang="en-US"/>
              <a:t> degressive </a:t>
            </a:r>
            <a:r>
              <a:rPr lang="en-US" err="1"/>
              <a:t>Afa</a:t>
            </a:r>
            <a:r>
              <a:rPr lang="en-US"/>
              <a:t> </a:t>
            </a:r>
            <a:r>
              <a:rPr lang="en-US" err="1"/>
              <a:t>möglich</a:t>
            </a:r>
            <a:endParaRPr lang="en-US">
              <a:cs typeface="Calibri"/>
            </a:endParaRPr>
          </a:p>
          <a:p>
            <a:endParaRPr lang="en-US"/>
          </a:p>
          <a:p>
            <a:endParaRPr lang="en-US"/>
          </a:p>
          <a:p>
            <a:r>
              <a:rPr lang="en-US"/>
              <a:t>Degressive </a:t>
            </a:r>
            <a:r>
              <a:rPr lang="en-US" err="1"/>
              <a:t>AfA</a:t>
            </a:r>
            <a:endParaRPr lang="en-US">
              <a:cs typeface="Calibri"/>
            </a:endParaRPr>
          </a:p>
          <a:p>
            <a:pPr marL="171450" indent="-171450">
              <a:buFont typeface="Calibri"/>
              <a:buChar char="-"/>
            </a:pPr>
            <a:r>
              <a:rPr lang="en-US"/>
              <a:t>Für </a:t>
            </a:r>
            <a:r>
              <a:rPr lang="en-US" err="1"/>
              <a:t>bewegliche</a:t>
            </a:r>
            <a:r>
              <a:rPr lang="en-US"/>
              <a:t> </a:t>
            </a:r>
            <a:r>
              <a:rPr lang="en-US" err="1"/>
              <a:t>Wirtschaftsgüter</a:t>
            </a:r>
            <a:r>
              <a:rPr lang="en-US"/>
              <a:t> des </a:t>
            </a:r>
            <a:r>
              <a:rPr lang="en-US" err="1"/>
              <a:t>Anlagevermögens</a:t>
            </a:r>
            <a:r>
              <a:rPr lang="en-US"/>
              <a:t>, die ab dem </a:t>
            </a:r>
            <a:r>
              <a:rPr lang="en-US" b="1"/>
              <a:t>1.10.2023 und </a:t>
            </a:r>
            <a:r>
              <a:rPr lang="en-US" b="1" err="1"/>
              <a:t>vor</a:t>
            </a:r>
            <a:r>
              <a:rPr lang="en-US" b="1"/>
              <a:t> dem 1.1.2025 </a:t>
            </a:r>
            <a:r>
              <a:rPr lang="en-US" err="1"/>
              <a:t>angeschafft</a:t>
            </a:r>
            <a:r>
              <a:rPr lang="en-US" i="1"/>
              <a:t> </a:t>
            </a:r>
            <a:r>
              <a:rPr lang="en-US" err="1"/>
              <a:t>oder</a:t>
            </a:r>
            <a:r>
              <a:rPr lang="en-US"/>
              <a:t> </a:t>
            </a:r>
            <a:r>
              <a:rPr lang="en-US" err="1"/>
              <a:t>hergestellt</a:t>
            </a:r>
            <a:r>
              <a:rPr lang="en-US"/>
              <a:t> </a:t>
            </a:r>
            <a:r>
              <a:rPr lang="en-US" err="1"/>
              <a:t>werden</a:t>
            </a:r>
            <a:r>
              <a:rPr lang="en-US"/>
              <a:t>, </a:t>
            </a:r>
            <a:r>
              <a:rPr lang="en-US" err="1"/>
              <a:t>ist</a:t>
            </a:r>
            <a:r>
              <a:rPr lang="en-US"/>
              <a:t> </a:t>
            </a:r>
            <a:r>
              <a:rPr lang="en-US" err="1"/>
              <a:t>eine</a:t>
            </a:r>
            <a:r>
              <a:rPr lang="en-US"/>
              <a:t> </a:t>
            </a:r>
            <a:r>
              <a:rPr lang="en-US" err="1"/>
              <a:t>befristete</a:t>
            </a:r>
            <a:r>
              <a:rPr lang="en-US"/>
              <a:t> </a:t>
            </a:r>
            <a:r>
              <a:rPr lang="en-US" err="1"/>
              <a:t>Wiedereinführung</a:t>
            </a:r>
            <a:r>
              <a:rPr lang="en-US"/>
              <a:t> der </a:t>
            </a:r>
            <a:r>
              <a:rPr lang="en-US" err="1"/>
              <a:t>degressiven</a:t>
            </a:r>
            <a:r>
              <a:rPr lang="en-US"/>
              <a:t> </a:t>
            </a:r>
            <a:r>
              <a:rPr lang="en-US" err="1"/>
              <a:t>AfA</a:t>
            </a:r>
            <a:r>
              <a:rPr lang="en-US"/>
              <a:t> von bis </a:t>
            </a:r>
            <a:r>
              <a:rPr lang="en-US" err="1"/>
              <a:t>zu</a:t>
            </a:r>
            <a:r>
              <a:rPr lang="en-US"/>
              <a:t> </a:t>
            </a:r>
            <a:r>
              <a:rPr lang="en-US" b="1"/>
              <a:t>25%, maximal dem 2,5-fachen der </a:t>
            </a:r>
            <a:r>
              <a:rPr lang="en-US" b="1" err="1"/>
              <a:t>linearen</a:t>
            </a:r>
            <a:r>
              <a:rPr lang="en-US"/>
              <a:t> </a:t>
            </a:r>
            <a:r>
              <a:rPr lang="en-US" err="1"/>
              <a:t>Abschreibung</a:t>
            </a:r>
            <a:r>
              <a:rPr lang="en-US"/>
              <a:t>, </a:t>
            </a:r>
            <a:r>
              <a:rPr lang="en-US" err="1"/>
              <a:t>vorgesehen</a:t>
            </a:r>
            <a:r>
              <a:rPr lang="en-US"/>
              <a:t>.</a:t>
            </a:r>
            <a:endParaRPr lang="en-US">
              <a:ea typeface="Calibri"/>
              <a:cs typeface="Calibri"/>
            </a:endParaRPr>
          </a:p>
        </p:txBody>
      </p:sp>
      <p:sp>
        <p:nvSpPr>
          <p:cNvPr id="4" name="Slide Number Placeholder 3"/>
          <p:cNvSpPr>
            <a:spLocks noGrp="1"/>
          </p:cNvSpPr>
          <p:nvPr>
            <p:ph type="sldNum" sz="quarter" idx="5"/>
          </p:nvPr>
        </p:nvSpPr>
        <p:spPr/>
        <p:txBody>
          <a:bodyPr/>
          <a:lstStyle/>
          <a:p>
            <a:fld id="{83809803-F308-4CAC-BA5F-8C8D71BD6126}" type="slidenum">
              <a:rPr lang="de-DE" smtClean="0"/>
              <a:t>28</a:t>
            </a:fld>
            <a:endParaRPr lang="de-DE"/>
          </a:p>
        </p:txBody>
      </p:sp>
    </p:spTree>
    <p:extLst>
      <p:ext uri="{BB962C8B-B14F-4D97-AF65-F5344CB8AC3E}">
        <p14:creationId xmlns:p14="http://schemas.microsoft.com/office/powerpoint/2010/main" val="4275452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Option </a:t>
            </a:r>
            <a:r>
              <a:rPr lang="en-US" b="1" err="1">
                <a:ea typeface="Calibri"/>
                <a:cs typeface="Calibri"/>
              </a:rPr>
              <a:t>Körperschaftsbesteuerung</a:t>
            </a:r>
            <a:r>
              <a:rPr lang="en-US">
                <a:ea typeface="Calibri"/>
                <a:cs typeface="Calibri"/>
              </a:rPr>
              <a:t>, </a:t>
            </a:r>
            <a:endParaRPr lang="en-US"/>
          </a:p>
          <a:p>
            <a:pPr marL="171450" indent="-171450">
              <a:buFont typeface="Calibri"/>
              <a:buChar char="-"/>
            </a:pPr>
            <a:r>
              <a:rPr lang="en-US" err="1">
                <a:ea typeface="Calibri"/>
                <a:cs typeface="Calibri"/>
              </a:rPr>
              <a:t>steuerliche</a:t>
            </a:r>
            <a:r>
              <a:rPr lang="en-US">
                <a:ea typeface="Calibri"/>
                <a:cs typeface="Calibri"/>
              </a:rPr>
              <a:t> </a:t>
            </a:r>
            <a:r>
              <a:rPr lang="en-US" err="1">
                <a:ea typeface="Calibri"/>
                <a:cs typeface="Calibri"/>
              </a:rPr>
              <a:t>Gestaltungsmöglichkeit</a:t>
            </a:r>
            <a:r>
              <a:rPr lang="en-US">
                <a:ea typeface="Calibri"/>
                <a:cs typeface="Calibri"/>
              </a:rPr>
              <a:t>/</a:t>
            </a:r>
            <a:r>
              <a:rPr lang="en-US" err="1">
                <a:ea typeface="Calibri"/>
                <a:cs typeface="Calibri"/>
              </a:rPr>
              <a:t>Vorteile</a:t>
            </a:r>
            <a:r>
              <a:rPr lang="en-US">
                <a:ea typeface="Calibri"/>
                <a:cs typeface="Calibri"/>
              </a:rPr>
              <a:t> </a:t>
            </a:r>
            <a:r>
              <a:rPr lang="en-US" err="1">
                <a:ea typeface="Calibri"/>
                <a:cs typeface="Calibri"/>
              </a:rPr>
              <a:t>jetzt</a:t>
            </a:r>
            <a:r>
              <a:rPr lang="en-US">
                <a:ea typeface="Calibri"/>
                <a:cs typeface="Calibri"/>
              </a:rPr>
              <a:t> für alle </a:t>
            </a:r>
            <a:r>
              <a:rPr lang="en-US" err="1">
                <a:ea typeface="Calibri"/>
                <a:cs typeface="Calibri"/>
              </a:rPr>
              <a:t>Personengesellschaften</a:t>
            </a:r>
            <a:r>
              <a:rPr lang="en-US">
                <a:ea typeface="Calibri"/>
                <a:cs typeface="Calibri"/>
              </a:rPr>
              <a:t> </a:t>
            </a:r>
            <a:r>
              <a:rPr lang="en-US"/>
              <a:t>(</a:t>
            </a:r>
            <a:r>
              <a:rPr lang="en-US" err="1"/>
              <a:t>bisher</a:t>
            </a:r>
            <a:r>
              <a:rPr lang="en-US"/>
              <a:t> </a:t>
            </a:r>
            <a:r>
              <a:rPr lang="en-US" err="1"/>
              <a:t>nur</a:t>
            </a:r>
            <a:r>
              <a:rPr lang="en-US"/>
              <a:t> </a:t>
            </a:r>
            <a:r>
              <a:rPr lang="en-US" err="1"/>
              <a:t>Personenhandels</a:t>
            </a:r>
            <a:r>
              <a:rPr lang="en-US"/>
              <a:t>- und </a:t>
            </a:r>
            <a:r>
              <a:rPr lang="en-US" err="1"/>
              <a:t>Partnerschaftsgesellschaften</a:t>
            </a:r>
            <a:r>
              <a:rPr lang="en-US">
                <a:cs typeface="Calibri"/>
              </a:rPr>
              <a:t>) </a:t>
            </a:r>
            <a:endParaRPr lang="en-US">
              <a:ea typeface="Calibri"/>
              <a:cs typeface="Calibri"/>
            </a:endParaRPr>
          </a:p>
          <a:p>
            <a:pPr marL="171450" indent="-171450">
              <a:buFont typeface="Calibri"/>
              <a:buChar char="-"/>
            </a:pPr>
            <a:r>
              <a:rPr lang="en-US">
                <a:ea typeface="Calibri"/>
                <a:cs typeface="Calibri"/>
              </a:rPr>
              <a:t>Z.B. </a:t>
            </a:r>
            <a:r>
              <a:rPr lang="en-US" err="1">
                <a:ea typeface="Calibri"/>
                <a:cs typeface="Calibri"/>
              </a:rPr>
              <a:t>GbR</a:t>
            </a:r>
            <a:r>
              <a:rPr lang="en-US">
                <a:ea typeface="Calibri"/>
                <a:cs typeface="Calibri"/>
              </a:rPr>
              <a:t>, </a:t>
            </a:r>
            <a:r>
              <a:rPr lang="en-US" err="1">
                <a:ea typeface="Calibri"/>
                <a:cs typeface="Calibri"/>
              </a:rPr>
              <a:t>bisher</a:t>
            </a:r>
            <a:r>
              <a:rPr lang="en-US">
                <a:ea typeface="Calibri"/>
                <a:cs typeface="Calibri"/>
              </a:rPr>
              <a:t> </a:t>
            </a:r>
            <a:r>
              <a:rPr lang="en-US" err="1">
                <a:ea typeface="Calibri"/>
                <a:cs typeface="Calibri"/>
              </a:rPr>
              <a:t>wurden</a:t>
            </a:r>
            <a:r>
              <a:rPr lang="en-US">
                <a:ea typeface="Calibri"/>
                <a:cs typeface="Calibri"/>
              </a:rPr>
              <a:t> die </a:t>
            </a:r>
            <a:r>
              <a:rPr lang="en-US" err="1">
                <a:ea typeface="Calibri"/>
                <a:cs typeface="Calibri"/>
              </a:rPr>
              <a:t>Gewinne</a:t>
            </a:r>
            <a:r>
              <a:rPr lang="en-US">
                <a:ea typeface="Calibri"/>
                <a:cs typeface="Calibri"/>
              </a:rPr>
              <a:t> den </a:t>
            </a:r>
            <a:r>
              <a:rPr lang="en-US" err="1">
                <a:ea typeface="Calibri"/>
                <a:cs typeface="Calibri"/>
              </a:rPr>
              <a:t>Gesellschaftern</a:t>
            </a:r>
            <a:r>
              <a:rPr lang="en-US">
                <a:ea typeface="Calibri"/>
                <a:cs typeface="Calibri"/>
              </a:rPr>
              <a:t> </a:t>
            </a:r>
            <a:r>
              <a:rPr lang="en-US" err="1">
                <a:ea typeface="Calibri"/>
                <a:cs typeface="Calibri"/>
              </a:rPr>
              <a:t>über</a:t>
            </a:r>
            <a:r>
              <a:rPr lang="en-US">
                <a:ea typeface="Calibri"/>
                <a:cs typeface="Calibri"/>
              </a:rPr>
              <a:t> die </a:t>
            </a:r>
            <a:r>
              <a:rPr lang="en-US" err="1">
                <a:ea typeface="Calibri"/>
                <a:cs typeface="Calibri"/>
              </a:rPr>
              <a:t>gesonderte</a:t>
            </a:r>
            <a:r>
              <a:rPr lang="en-US">
                <a:ea typeface="Calibri"/>
                <a:cs typeface="Calibri"/>
              </a:rPr>
              <a:t> </a:t>
            </a:r>
            <a:r>
              <a:rPr lang="en-US" err="1">
                <a:ea typeface="Calibri"/>
                <a:cs typeface="Calibri"/>
              </a:rPr>
              <a:t>einheitliche</a:t>
            </a:r>
            <a:r>
              <a:rPr lang="en-US">
                <a:ea typeface="Calibri"/>
                <a:cs typeface="Calibri"/>
              </a:rPr>
              <a:t> </a:t>
            </a:r>
            <a:r>
              <a:rPr lang="en-US" err="1">
                <a:ea typeface="Calibri"/>
                <a:cs typeface="Calibri"/>
              </a:rPr>
              <a:t>Feststellung</a:t>
            </a:r>
            <a:r>
              <a:rPr lang="en-US">
                <a:ea typeface="Calibri"/>
                <a:cs typeface="Calibri"/>
              </a:rPr>
              <a:t> </a:t>
            </a:r>
            <a:r>
              <a:rPr lang="en-US" err="1">
                <a:ea typeface="Calibri"/>
                <a:cs typeface="Calibri"/>
              </a:rPr>
              <a:t>direkt</a:t>
            </a:r>
            <a:r>
              <a:rPr lang="en-US">
                <a:ea typeface="Calibri"/>
                <a:cs typeface="Calibri"/>
              </a:rPr>
              <a:t> </a:t>
            </a:r>
            <a:r>
              <a:rPr lang="en-US" err="1">
                <a:ea typeface="Calibri"/>
                <a:cs typeface="Calibri"/>
              </a:rPr>
              <a:t>zugerechnet</a:t>
            </a:r>
            <a:r>
              <a:rPr lang="en-US">
                <a:ea typeface="Calibri"/>
                <a:cs typeface="Calibri"/>
              </a:rPr>
              <a:t>, neu </a:t>
            </a:r>
            <a:r>
              <a:rPr lang="en-US" err="1">
                <a:ea typeface="Calibri"/>
                <a:cs typeface="Calibri"/>
              </a:rPr>
              <a:t>können</a:t>
            </a:r>
            <a:r>
              <a:rPr lang="en-US">
                <a:ea typeface="Calibri"/>
                <a:cs typeface="Calibri"/>
              </a:rPr>
              <a:t> die </a:t>
            </a:r>
            <a:r>
              <a:rPr lang="en-US" err="1">
                <a:ea typeface="Calibri"/>
                <a:cs typeface="Calibri"/>
              </a:rPr>
              <a:t>Gewinne</a:t>
            </a:r>
            <a:r>
              <a:rPr lang="en-US">
                <a:ea typeface="Calibri"/>
                <a:cs typeface="Calibri"/>
              </a:rPr>
              <a:t> in der Gesellschaft </a:t>
            </a:r>
            <a:r>
              <a:rPr lang="en-US" err="1">
                <a:ea typeface="Calibri"/>
                <a:cs typeface="Calibri"/>
              </a:rPr>
              <a:t>mit</a:t>
            </a:r>
            <a:r>
              <a:rPr lang="en-US">
                <a:ea typeface="Calibri"/>
                <a:cs typeface="Calibri"/>
              </a:rPr>
              <a:t> max 15% </a:t>
            </a:r>
            <a:r>
              <a:rPr lang="en-US" err="1">
                <a:ea typeface="Calibri"/>
                <a:cs typeface="Calibri"/>
              </a:rPr>
              <a:t>besteuert</a:t>
            </a:r>
            <a:r>
              <a:rPr lang="en-US">
                <a:ea typeface="Calibri"/>
                <a:cs typeface="Calibri"/>
              </a:rPr>
              <a:t> </a:t>
            </a:r>
            <a:r>
              <a:rPr lang="en-US" err="1">
                <a:ea typeface="Calibri"/>
                <a:cs typeface="Calibri"/>
              </a:rPr>
              <a:t>werden</a:t>
            </a:r>
            <a:r>
              <a:rPr lang="en-US">
                <a:ea typeface="Calibri"/>
                <a:cs typeface="Calibri"/>
              </a:rPr>
              <a:t> und </a:t>
            </a:r>
            <a:r>
              <a:rPr lang="en-US" err="1">
                <a:ea typeface="Calibri"/>
                <a:cs typeface="Calibri"/>
              </a:rPr>
              <a:t>außerdem</a:t>
            </a:r>
            <a:r>
              <a:rPr lang="en-US">
                <a:ea typeface="Calibri"/>
                <a:cs typeface="Calibri"/>
              </a:rPr>
              <a:t> </a:t>
            </a:r>
            <a:r>
              <a:rPr lang="en-US"/>
              <a:t>für </a:t>
            </a:r>
            <a:r>
              <a:rPr lang="en-US" err="1"/>
              <a:t>zukünftige</a:t>
            </a:r>
            <a:r>
              <a:rPr lang="en-US"/>
              <a:t> Jahre </a:t>
            </a:r>
            <a:r>
              <a:rPr lang="en-US" err="1">
                <a:ea typeface="Calibri"/>
                <a:cs typeface="Calibri"/>
              </a:rPr>
              <a:t>vorgetragen</a:t>
            </a:r>
            <a:r>
              <a:rPr lang="en-US">
                <a:ea typeface="Calibri"/>
                <a:cs typeface="Calibri"/>
              </a:rPr>
              <a:t> </a:t>
            </a:r>
            <a:r>
              <a:rPr lang="en-US" err="1">
                <a:ea typeface="Calibri"/>
                <a:cs typeface="Calibri"/>
              </a:rPr>
              <a:t>werden</a:t>
            </a:r>
            <a:r>
              <a:rPr lang="en-US">
                <a:ea typeface="Calibri"/>
                <a:cs typeface="Calibri"/>
              </a:rPr>
              <a:t> .</a:t>
            </a:r>
            <a:endParaRPr lang="en-US">
              <a:cs typeface="Calibri"/>
            </a:endParaRPr>
          </a:p>
          <a:p>
            <a:pPr marL="171450" indent="-171450">
              <a:buFont typeface="Calibri"/>
              <a:buChar char="-"/>
            </a:pPr>
            <a:r>
              <a:rPr lang="en-US">
                <a:ea typeface="Calibri"/>
                <a:cs typeface="Calibri"/>
              </a:rPr>
              <a:t>Ab </a:t>
            </a:r>
            <a:r>
              <a:rPr lang="en-US" err="1">
                <a:ea typeface="Calibri"/>
                <a:cs typeface="Calibri"/>
              </a:rPr>
              <a:t>Taxonomie</a:t>
            </a:r>
            <a:r>
              <a:rPr lang="en-US">
                <a:ea typeface="Calibri"/>
                <a:cs typeface="Calibri"/>
              </a:rPr>
              <a:t> 6.6</a:t>
            </a:r>
          </a:p>
          <a:p>
            <a:pPr marL="171450" indent="-171450">
              <a:buFont typeface="Calibri"/>
              <a:buChar char="-"/>
            </a:pPr>
            <a:r>
              <a:rPr lang="en-US">
                <a:ea typeface="Calibri"/>
                <a:cs typeface="Calibri"/>
              </a:rPr>
              <a:t>Ab </a:t>
            </a:r>
            <a:r>
              <a:rPr lang="en-US" err="1">
                <a:ea typeface="Calibri"/>
                <a:cs typeface="Calibri"/>
              </a:rPr>
              <a:t>Verkündung</a:t>
            </a:r>
            <a:r>
              <a:rPr lang="en-US">
                <a:ea typeface="Calibri"/>
                <a:cs typeface="Calibri"/>
              </a:rPr>
              <a:t> - Option </a:t>
            </a:r>
            <a:r>
              <a:rPr lang="en-US" err="1">
                <a:ea typeface="Calibri"/>
                <a:cs typeface="Calibri"/>
              </a:rPr>
              <a:t>Körperschaftsbesteuerung</a:t>
            </a:r>
            <a:r>
              <a:rPr lang="en-US">
                <a:ea typeface="Calibri"/>
                <a:cs typeface="Calibri"/>
              </a:rPr>
              <a:t>.</a:t>
            </a:r>
          </a:p>
          <a:p>
            <a:endParaRPr lang="en-US">
              <a:ea typeface="Calibri"/>
              <a:cs typeface="Calibri"/>
            </a:endParaRPr>
          </a:p>
          <a:p>
            <a:r>
              <a:rPr lang="en-US" b="1" err="1">
                <a:ea typeface="Calibri"/>
                <a:cs typeface="Calibri"/>
              </a:rPr>
              <a:t>Eigenverbrauchsrechner</a:t>
            </a:r>
            <a:r>
              <a:rPr lang="en-US" b="1">
                <a:ea typeface="Calibri"/>
                <a:cs typeface="Calibri"/>
              </a:rPr>
              <a:t>:</a:t>
            </a:r>
          </a:p>
          <a:p>
            <a:pPr marL="171450" indent="-171450">
              <a:buFont typeface="Calibri"/>
              <a:buChar char="-"/>
            </a:pPr>
            <a:r>
              <a:rPr lang="en-US"/>
              <a:t>Bei E-</a:t>
            </a:r>
            <a:r>
              <a:rPr lang="en-US" err="1"/>
              <a:t>Fahrzeugen</a:t>
            </a:r>
            <a:r>
              <a:rPr lang="en-US"/>
              <a:t> </a:t>
            </a:r>
            <a:r>
              <a:rPr lang="en-US" err="1"/>
              <a:t>mit</a:t>
            </a:r>
            <a:r>
              <a:rPr lang="en-US"/>
              <a:t> </a:t>
            </a:r>
            <a:r>
              <a:rPr lang="en-US" err="1"/>
              <a:t>Anschaffungskosten</a:t>
            </a:r>
            <a:r>
              <a:rPr lang="en-US"/>
              <a:t> bis 60.000,00 EUR </a:t>
            </a:r>
            <a:r>
              <a:rPr lang="en-US" err="1"/>
              <a:t>werden</a:t>
            </a:r>
            <a:r>
              <a:rPr lang="en-US"/>
              <a:t> </a:t>
            </a:r>
            <a:r>
              <a:rPr lang="en-US" err="1"/>
              <a:t>nur</a:t>
            </a:r>
            <a:r>
              <a:rPr lang="en-US"/>
              <a:t> 25% der </a:t>
            </a:r>
            <a:r>
              <a:rPr lang="en-US" err="1"/>
              <a:t>Anschaffungskosten</a:t>
            </a:r>
            <a:r>
              <a:rPr lang="en-US"/>
              <a:t> </a:t>
            </a:r>
            <a:r>
              <a:rPr lang="en-US" err="1"/>
              <a:t>als</a:t>
            </a:r>
            <a:r>
              <a:rPr lang="en-US"/>
              <a:t> </a:t>
            </a:r>
            <a:r>
              <a:rPr lang="en-US" err="1"/>
              <a:t>Berechnungsgrundlage</a:t>
            </a:r>
            <a:r>
              <a:rPr lang="en-US"/>
              <a:t> für den </a:t>
            </a:r>
            <a:r>
              <a:rPr lang="en-US" err="1"/>
              <a:t>steuerpflichtigen</a:t>
            </a:r>
            <a:r>
              <a:rPr lang="en-US"/>
              <a:t> </a:t>
            </a:r>
            <a:r>
              <a:rPr lang="en-US" err="1"/>
              <a:t>Eigenverbrauch</a:t>
            </a:r>
            <a:r>
              <a:rPr lang="en-US"/>
              <a:t> </a:t>
            </a:r>
            <a:r>
              <a:rPr lang="en-US" err="1"/>
              <a:t>herangezogen</a:t>
            </a:r>
            <a:r>
              <a:rPr lang="en-US"/>
              <a:t> (0,25%-</a:t>
            </a:r>
            <a:r>
              <a:rPr lang="en-US" err="1"/>
              <a:t>Regelung</a:t>
            </a:r>
            <a:r>
              <a:rPr lang="en-US"/>
              <a:t>). Die </a:t>
            </a:r>
            <a:r>
              <a:rPr lang="en-US" err="1"/>
              <a:t>Grenze</a:t>
            </a:r>
            <a:r>
              <a:rPr lang="en-US"/>
              <a:t> für die 0,25%- </a:t>
            </a:r>
            <a:r>
              <a:rPr lang="en-US" err="1"/>
              <a:t>Regelung</a:t>
            </a:r>
            <a:r>
              <a:rPr lang="en-US"/>
              <a:t> </a:t>
            </a:r>
            <a:r>
              <a:rPr lang="en-US" err="1"/>
              <a:t>wird</a:t>
            </a:r>
            <a:r>
              <a:rPr lang="en-US"/>
              <a:t> auf 80.000,00 EUR </a:t>
            </a:r>
            <a:r>
              <a:rPr lang="en-US" err="1"/>
              <a:t>angehoben</a:t>
            </a:r>
            <a:r>
              <a:rPr lang="en-US"/>
              <a:t>. </a:t>
            </a:r>
            <a:endParaRPr lang="en-US">
              <a:cs typeface="Calibri"/>
            </a:endParaRPr>
          </a:p>
          <a:p>
            <a:pPr marL="171450" indent="-171450">
              <a:buFont typeface="Calibri"/>
              <a:buChar char="-"/>
            </a:pPr>
            <a:r>
              <a:rPr lang="en-US">
                <a:ea typeface="Calibri"/>
                <a:cs typeface="Calibri"/>
              </a:rPr>
              <a:t>25% </a:t>
            </a:r>
            <a:r>
              <a:rPr lang="en-US" err="1">
                <a:ea typeface="Calibri"/>
                <a:cs typeface="Calibri"/>
              </a:rPr>
              <a:t>Besteuerung</a:t>
            </a:r>
            <a:r>
              <a:rPr lang="en-US">
                <a:ea typeface="Calibri"/>
                <a:cs typeface="Calibri"/>
              </a:rPr>
              <a:t> (75% </a:t>
            </a:r>
            <a:r>
              <a:rPr lang="en-US" err="1">
                <a:ea typeface="Calibri"/>
                <a:cs typeface="Calibri"/>
              </a:rPr>
              <a:t>steuerfrei</a:t>
            </a:r>
            <a:r>
              <a:rPr lang="en-US">
                <a:ea typeface="Calibri"/>
                <a:cs typeface="Calibri"/>
              </a:rPr>
              <a:t>) des </a:t>
            </a:r>
            <a:r>
              <a:rPr lang="en-US" err="1">
                <a:ea typeface="Calibri"/>
                <a:cs typeface="Calibri"/>
              </a:rPr>
              <a:t>steuerpflichtigen</a:t>
            </a:r>
            <a:r>
              <a:rPr lang="en-US">
                <a:ea typeface="Calibri"/>
                <a:cs typeface="Calibri"/>
              </a:rPr>
              <a:t> </a:t>
            </a:r>
            <a:r>
              <a:rPr lang="en-US" err="1">
                <a:ea typeface="Calibri"/>
                <a:cs typeface="Calibri"/>
              </a:rPr>
              <a:t>Eigenverbrauchs</a:t>
            </a:r>
            <a:r>
              <a:rPr lang="en-US">
                <a:ea typeface="Calibri"/>
                <a:cs typeface="Calibri"/>
              </a:rPr>
              <a:t> </a:t>
            </a:r>
            <a:r>
              <a:rPr lang="en-US" err="1">
                <a:ea typeface="Calibri"/>
                <a:cs typeface="Calibri"/>
              </a:rPr>
              <a:t>bei</a:t>
            </a:r>
            <a:r>
              <a:rPr lang="en-US">
                <a:ea typeface="Calibri"/>
                <a:cs typeface="Calibri"/>
              </a:rPr>
              <a:t> </a:t>
            </a:r>
            <a:r>
              <a:rPr lang="en-US" err="1">
                <a:ea typeface="Calibri"/>
                <a:cs typeface="Calibri"/>
              </a:rPr>
              <a:t>Elektrofahrzeugen</a:t>
            </a:r>
            <a:r>
              <a:rPr lang="en-US">
                <a:ea typeface="Calibri"/>
                <a:cs typeface="Calibri"/>
              </a:rPr>
              <a:t>. </a:t>
            </a:r>
            <a:r>
              <a:rPr lang="en-US" err="1">
                <a:ea typeface="Calibri"/>
                <a:cs typeface="Calibri"/>
              </a:rPr>
              <a:t>Über</a:t>
            </a:r>
            <a:r>
              <a:rPr lang="en-US">
                <a:ea typeface="Calibri"/>
                <a:cs typeface="Calibri"/>
              </a:rPr>
              <a:t> 80.000 EUR </a:t>
            </a:r>
            <a:r>
              <a:rPr lang="en-US" err="1">
                <a:ea typeface="Calibri"/>
                <a:cs typeface="Calibri"/>
              </a:rPr>
              <a:t>sind</a:t>
            </a:r>
            <a:r>
              <a:rPr lang="en-US">
                <a:ea typeface="Calibri"/>
                <a:cs typeface="Calibri"/>
              </a:rPr>
              <a:t> es 50% </a:t>
            </a:r>
            <a:r>
              <a:rPr lang="en-US" err="1">
                <a:ea typeface="Calibri"/>
                <a:cs typeface="Calibri"/>
              </a:rPr>
              <a:t>Besteuerung</a:t>
            </a:r>
            <a:endParaRPr lang="en-US">
              <a:ea typeface="Calibri"/>
              <a:cs typeface="Calibri"/>
            </a:endParaRPr>
          </a:p>
        </p:txBody>
      </p:sp>
      <p:sp>
        <p:nvSpPr>
          <p:cNvPr id="4" name="Slide Number Placeholder 3"/>
          <p:cNvSpPr>
            <a:spLocks noGrp="1"/>
          </p:cNvSpPr>
          <p:nvPr>
            <p:ph type="sldNum" sz="quarter" idx="5"/>
          </p:nvPr>
        </p:nvSpPr>
        <p:spPr/>
        <p:txBody>
          <a:bodyPr/>
          <a:lstStyle/>
          <a:p>
            <a:fld id="{83809803-F308-4CAC-BA5F-8C8D71BD6126}" type="slidenum">
              <a:rPr lang="de-DE" smtClean="0"/>
              <a:t>29</a:t>
            </a:fld>
            <a:endParaRPr lang="de-DE"/>
          </a:p>
        </p:txBody>
      </p:sp>
    </p:spTree>
    <p:extLst>
      <p:ext uri="{BB962C8B-B14F-4D97-AF65-F5344CB8AC3E}">
        <p14:creationId xmlns:p14="http://schemas.microsoft.com/office/powerpoint/2010/main" val="180248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ea typeface="Calibri"/>
                <a:cs typeface="Calibri"/>
              </a:rPr>
              <a:t>ZUGFeRD</a:t>
            </a:r>
            <a:endParaRPr lang="en-US" b="1">
              <a:ea typeface="Calibri"/>
              <a:cs typeface="Calibri"/>
            </a:endParaRPr>
          </a:p>
          <a:p>
            <a:pPr marL="171450" indent="-171450">
              <a:buFont typeface="Calibri"/>
              <a:buChar char="-"/>
            </a:pPr>
            <a:r>
              <a:rPr lang="en-US">
                <a:ea typeface="Calibri"/>
                <a:cs typeface="Calibri"/>
              </a:rPr>
              <a:t>Analog </a:t>
            </a:r>
            <a:r>
              <a:rPr lang="en-US" err="1">
                <a:ea typeface="Calibri"/>
                <a:cs typeface="Calibri"/>
              </a:rPr>
              <a:t>zu</a:t>
            </a:r>
            <a:r>
              <a:rPr lang="en-US">
                <a:ea typeface="Calibri"/>
                <a:cs typeface="Calibri"/>
              </a:rPr>
              <a:t> X-</a:t>
            </a:r>
            <a:r>
              <a:rPr lang="en-US" err="1">
                <a:ea typeface="Calibri"/>
                <a:cs typeface="Calibri"/>
              </a:rPr>
              <a:t>Rechnung</a:t>
            </a:r>
            <a:r>
              <a:rPr lang="en-US">
                <a:ea typeface="Calibri"/>
                <a:cs typeface="Calibri"/>
              </a:rPr>
              <a:t> </a:t>
            </a:r>
            <a:r>
              <a:rPr lang="en-US" err="1">
                <a:ea typeface="Calibri"/>
                <a:cs typeface="Calibri"/>
              </a:rPr>
              <a:t>wird</a:t>
            </a:r>
            <a:r>
              <a:rPr lang="en-US">
                <a:ea typeface="Calibri"/>
                <a:cs typeface="Calibri"/>
              </a:rPr>
              <a:t> das </a:t>
            </a:r>
            <a:r>
              <a:rPr lang="en-US" err="1">
                <a:ea typeface="Calibri"/>
                <a:cs typeface="Calibri"/>
              </a:rPr>
              <a:t>ZUGFeRD</a:t>
            </a:r>
            <a:r>
              <a:rPr lang="en-US">
                <a:ea typeface="Calibri"/>
                <a:cs typeface="Calibri"/>
              </a:rPr>
              <a:t> </a:t>
            </a:r>
            <a:r>
              <a:rPr lang="en-US" err="1">
                <a:ea typeface="Calibri"/>
                <a:cs typeface="Calibri"/>
              </a:rPr>
              <a:t>Rechnungsdatenformat</a:t>
            </a:r>
            <a:r>
              <a:rPr lang="en-US">
                <a:ea typeface="Calibri"/>
                <a:cs typeface="Calibri"/>
              </a:rPr>
              <a:t> im Viewer </a:t>
            </a:r>
            <a:r>
              <a:rPr lang="en-US" err="1">
                <a:ea typeface="Calibri"/>
                <a:cs typeface="Calibri"/>
              </a:rPr>
              <a:t>angezeigt</a:t>
            </a:r>
            <a:r>
              <a:rPr lang="en-US">
                <a:ea typeface="Calibri"/>
                <a:cs typeface="Calibri"/>
              </a:rPr>
              <a:t> und </a:t>
            </a:r>
            <a:r>
              <a:rPr lang="en-US" err="1">
                <a:ea typeface="Calibri"/>
                <a:cs typeface="Calibri"/>
              </a:rPr>
              <a:t>Daten</a:t>
            </a:r>
            <a:r>
              <a:rPr lang="en-US">
                <a:ea typeface="Calibri"/>
                <a:cs typeface="Calibri"/>
              </a:rPr>
              <a:t> </a:t>
            </a:r>
            <a:r>
              <a:rPr lang="en-US" err="1">
                <a:ea typeface="Calibri"/>
                <a:cs typeface="Calibri"/>
              </a:rPr>
              <a:t>können</a:t>
            </a:r>
            <a:r>
              <a:rPr lang="en-US">
                <a:ea typeface="Calibri"/>
                <a:cs typeface="Calibri"/>
              </a:rPr>
              <a:t> </a:t>
            </a:r>
            <a:r>
              <a:rPr lang="en-US" err="1">
                <a:ea typeface="Calibri"/>
                <a:cs typeface="Calibri"/>
              </a:rPr>
              <a:t>automatisch</a:t>
            </a:r>
            <a:r>
              <a:rPr lang="en-US">
                <a:ea typeface="Calibri"/>
                <a:cs typeface="Calibri"/>
              </a:rPr>
              <a:t> (Button "Felder </a:t>
            </a:r>
            <a:r>
              <a:rPr lang="en-US" err="1">
                <a:ea typeface="Calibri"/>
                <a:cs typeface="Calibri"/>
              </a:rPr>
              <a:t>übernehmen</a:t>
            </a:r>
            <a:r>
              <a:rPr lang="en-US">
                <a:ea typeface="Calibri"/>
                <a:cs typeface="Calibri"/>
              </a:rPr>
              <a:t>") in die </a:t>
            </a:r>
            <a:r>
              <a:rPr lang="en-US" err="1">
                <a:ea typeface="Calibri"/>
                <a:cs typeface="Calibri"/>
              </a:rPr>
              <a:t>Buchungsmaske</a:t>
            </a:r>
            <a:r>
              <a:rPr lang="en-US">
                <a:ea typeface="Calibri"/>
                <a:cs typeface="Calibri"/>
              </a:rPr>
              <a:t> </a:t>
            </a:r>
            <a:r>
              <a:rPr lang="en-US" err="1">
                <a:ea typeface="Calibri"/>
                <a:cs typeface="Calibri"/>
              </a:rPr>
              <a:t>übernommen</a:t>
            </a:r>
            <a:r>
              <a:rPr lang="en-US">
                <a:ea typeface="Calibri"/>
                <a:cs typeface="Calibri"/>
              </a:rPr>
              <a:t> </a:t>
            </a:r>
            <a:r>
              <a:rPr lang="en-US" err="1">
                <a:ea typeface="Calibri"/>
                <a:cs typeface="Calibri"/>
              </a:rPr>
              <a:t>werden</a:t>
            </a:r>
            <a:endParaRPr lang="en-US">
              <a:ea typeface="Calibri"/>
              <a:cs typeface="Calibri"/>
            </a:endParaRPr>
          </a:p>
          <a:p>
            <a:pPr marL="171450" indent="-171450">
              <a:buFont typeface="Calibri"/>
              <a:buChar char="-"/>
            </a:pPr>
            <a:endParaRPr lang="en-US">
              <a:ea typeface="Calibri"/>
              <a:cs typeface="Calibri"/>
            </a:endParaRPr>
          </a:p>
          <a:p>
            <a:r>
              <a:rPr lang="en-US" b="1" err="1">
                <a:ea typeface="Calibri"/>
                <a:cs typeface="Calibri"/>
              </a:rPr>
              <a:t>Übergabe</a:t>
            </a:r>
            <a:r>
              <a:rPr lang="en-US" b="1">
                <a:ea typeface="Calibri"/>
                <a:cs typeface="Calibri"/>
              </a:rPr>
              <a:t> </a:t>
            </a:r>
            <a:r>
              <a:rPr lang="en-US" b="1" err="1">
                <a:ea typeface="Calibri"/>
                <a:cs typeface="Calibri"/>
              </a:rPr>
              <a:t>Stornobeleg</a:t>
            </a:r>
            <a:endParaRPr lang="en-US" b="1">
              <a:ea typeface="Calibri"/>
              <a:cs typeface="Calibri"/>
            </a:endParaRPr>
          </a:p>
          <a:p>
            <a:pPr marL="171450" indent="-171450">
              <a:buFont typeface="Calibri"/>
              <a:buChar char="-"/>
            </a:pPr>
            <a:r>
              <a:rPr lang="en-US">
                <a:ea typeface="Calibri"/>
                <a:cs typeface="Calibri"/>
              </a:rPr>
              <a:t>Bei </a:t>
            </a:r>
            <a:r>
              <a:rPr lang="en-US" err="1">
                <a:ea typeface="Calibri"/>
                <a:cs typeface="Calibri"/>
              </a:rPr>
              <a:t>durch</a:t>
            </a:r>
            <a:r>
              <a:rPr lang="en-US">
                <a:ea typeface="Calibri"/>
                <a:cs typeface="Calibri"/>
              </a:rPr>
              <a:t> die in </a:t>
            </a:r>
            <a:r>
              <a:rPr lang="en-US" err="1">
                <a:ea typeface="Calibri"/>
                <a:cs typeface="Calibri"/>
              </a:rPr>
              <a:t>Wawi</a:t>
            </a:r>
            <a:r>
              <a:rPr lang="en-US">
                <a:ea typeface="Calibri"/>
                <a:cs typeface="Calibri"/>
              </a:rPr>
              <a:t> </a:t>
            </a:r>
            <a:r>
              <a:rPr lang="en-US" err="1">
                <a:ea typeface="Calibri"/>
                <a:cs typeface="Calibri"/>
              </a:rPr>
              <a:t>generierte</a:t>
            </a:r>
            <a:r>
              <a:rPr lang="en-US">
                <a:ea typeface="Calibri"/>
                <a:cs typeface="Calibri"/>
              </a:rPr>
              <a:t> </a:t>
            </a:r>
            <a:r>
              <a:rPr lang="en-US" err="1">
                <a:ea typeface="Calibri"/>
                <a:cs typeface="Calibri"/>
              </a:rPr>
              <a:t>Stornobuchungen</a:t>
            </a:r>
            <a:r>
              <a:rPr lang="en-US">
                <a:ea typeface="Calibri"/>
                <a:cs typeface="Calibri"/>
              </a:rPr>
              <a:t> in buchhaltung </a:t>
            </a:r>
            <a:r>
              <a:rPr lang="en-US" err="1">
                <a:ea typeface="Calibri"/>
                <a:cs typeface="Calibri"/>
              </a:rPr>
              <a:t>wird</a:t>
            </a:r>
            <a:r>
              <a:rPr lang="en-US">
                <a:ea typeface="Calibri"/>
                <a:cs typeface="Calibri"/>
              </a:rPr>
              <a:t> der </a:t>
            </a:r>
            <a:r>
              <a:rPr lang="en-US" err="1">
                <a:ea typeface="Calibri"/>
                <a:cs typeface="Calibri"/>
              </a:rPr>
              <a:t>Stornobeleg</a:t>
            </a:r>
            <a:r>
              <a:rPr lang="en-US">
                <a:ea typeface="Calibri"/>
                <a:cs typeface="Calibri"/>
              </a:rPr>
              <a:t> </a:t>
            </a:r>
            <a:r>
              <a:rPr lang="en-US" err="1">
                <a:ea typeface="Calibri"/>
                <a:cs typeface="Calibri"/>
              </a:rPr>
              <a:t>automatisch</a:t>
            </a:r>
            <a:r>
              <a:rPr lang="en-US">
                <a:ea typeface="Calibri"/>
                <a:cs typeface="Calibri"/>
              </a:rPr>
              <a:t> der </a:t>
            </a:r>
            <a:r>
              <a:rPr lang="en-US" err="1">
                <a:ea typeface="Calibri"/>
                <a:cs typeface="Calibri"/>
              </a:rPr>
              <a:t>Buchung</a:t>
            </a:r>
            <a:r>
              <a:rPr lang="en-US">
                <a:ea typeface="Calibri"/>
                <a:cs typeface="Calibri"/>
              </a:rPr>
              <a:t> </a:t>
            </a:r>
            <a:r>
              <a:rPr lang="en-US" err="1">
                <a:ea typeface="Calibri"/>
                <a:cs typeface="Calibri"/>
              </a:rPr>
              <a:t>hinzugefügt</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3809803-F308-4CAC-BA5F-8C8D71BD6126}" type="slidenum">
              <a:rPr lang="de-DE" smtClean="0"/>
              <a:t>30</a:t>
            </a:fld>
            <a:endParaRPr lang="de-DE"/>
          </a:p>
        </p:txBody>
      </p:sp>
    </p:spTree>
    <p:extLst>
      <p:ext uri="{BB962C8B-B14F-4D97-AF65-F5344CB8AC3E}">
        <p14:creationId xmlns:p14="http://schemas.microsoft.com/office/powerpoint/2010/main" val="3352994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Links:</a:t>
            </a:r>
          </a:p>
          <a:p>
            <a:r>
              <a:rPr lang="de-DE"/>
              <a:t>Dauerfristverlängerung</a:t>
            </a:r>
          </a:p>
          <a:p>
            <a:r>
              <a:rPr lang="de-DE"/>
              <a:t>Umsatzsteuervoranmeldung</a:t>
            </a:r>
          </a:p>
          <a:p>
            <a:r>
              <a:rPr lang="de-DE"/>
              <a:t>EÜR</a:t>
            </a:r>
          </a:p>
          <a:p>
            <a:r>
              <a:rPr lang="de-DE"/>
              <a:t>Mitte:</a:t>
            </a:r>
          </a:p>
          <a:p>
            <a:r>
              <a:rPr lang="de-DE"/>
              <a:t>Zusammenfassende Meldung	</a:t>
            </a:r>
          </a:p>
          <a:p>
            <a:r>
              <a:rPr lang="de-DE"/>
              <a:t>E-Bilanz</a:t>
            </a:r>
          </a:p>
          <a:p>
            <a:r>
              <a:rPr lang="de-DE"/>
              <a:t>Rechts:</a:t>
            </a:r>
          </a:p>
          <a:p>
            <a:r>
              <a:rPr lang="de-DE"/>
              <a:t>Umsatzsteuererklärung</a:t>
            </a:r>
          </a:p>
          <a:p>
            <a:r>
              <a:rPr lang="de-DE"/>
              <a:t>Ausfüllhilfe </a:t>
            </a:r>
            <a:r>
              <a:rPr lang="de-DE" err="1"/>
              <a:t>Gewerbesteuerererklätung</a:t>
            </a:r>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31</a:t>
            </a:fld>
            <a:endParaRPr lang="de-DE"/>
          </a:p>
        </p:txBody>
      </p:sp>
    </p:spTree>
    <p:extLst>
      <p:ext uri="{BB962C8B-B14F-4D97-AF65-F5344CB8AC3E}">
        <p14:creationId xmlns:p14="http://schemas.microsoft.com/office/powerpoint/2010/main" val="3811331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Lexware vor ORT:</a:t>
            </a:r>
          </a:p>
          <a:p>
            <a:r>
              <a:rPr lang="de-DE" b="1"/>
              <a:t>Schnittstelle zum DATEV Buchungsdatenservice</a:t>
            </a:r>
          </a:p>
          <a:p>
            <a:r>
              <a:rPr lang="de-DE"/>
              <a:t>Gute Neuigkeiten: Wir bauen den DATEV Buchungsdatenservice als Schnittstelle zu DATEV Rechnungswesen in Ihre Software ein. Mit dieser Funktion übertragen Sie zukünftig Ihre Buchungsdaten gemeinsam mit den digitalisierten Belegen online an Ihr Steuerbüro. Die Schnittstelle steht voraussichtlich im April 2024 im Programm zur Verfügung.</a:t>
            </a:r>
          </a:p>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32</a:t>
            </a:fld>
            <a:endParaRPr lang="de-DE"/>
          </a:p>
        </p:txBody>
      </p:sp>
    </p:spTree>
    <p:extLst>
      <p:ext uri="{BB962C8B-B14F-4D97-AF65-F5344CB8AC3E}">
        <p14:creationId xmlns:p14="http://schemas.microsoft.com/office/powerpoint/2010/main" val="360574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34</a:t>
            </a:fld>
            <a:endParaRPr lang="de-DE"/>
          </a:p>
        </p:txBody>
      </p:sp>
    </p:spTree>
    <p:extLst>
      <p:ext uri="{BB962C8B-B14F-4D97-AF65-F5344CB8AC3E}">
        <p14:creationId xmlns:p14="http://schemas.microsoft.com/office/powerpoint/2010/main" val="382181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6</a:t>
            </a:fld>
            <a:endParaRPr lang="de-DE"/>
          </a:p>
        </p:txBody>
      </p:sp>
    </p:spTree>
    <p:extLst>
      <p:ext uri="{BB962C8B-B14F-4D97-AF65-F5344CB8AC3E}">
        <p14:creationId xmlns:p14="http://schemas.microsoft.com/office/powerpoint/2010/main" val="636675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35</a:t>
            </a:fld>
            <a:endParaRPr lang="de-DE"/>
          </a:p>
        </p:txBody>
      </p:sp>
    </p:spTree>
    <p:extLst>
      <p:ext uri="{BB962C8B-B14F-4D97-AF65-F5344CB8AC3E}">
        <p14:creationId xmlns:p14="http://schemas.microsoft.com/office/powerpoint/2010/main" val="2258563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36</a:t>
            </a:fld>
            <a:endParaRPr lang="de-DE"/>
          </a:p>
        </p:txBody>
      </p:sp>
    </p:spTree>
    <p:extLst>
      <p:ext uri="{BB962C8B-B14F-4D97-AF65-F5344CB8AC3E}">
        <p14:creationId xmlns:p14="http://schemas.microsoft.com/office/powerpoint/2010/main" val="3667009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37</a:t>
            </a:fld>
            <a:endParaRPr lang="de-DE"/>
          </a:p>
        </p:txBody>
      </p:sp>
    </p:spTree>
    <p:extLst>
      <p:ext uri="{BB962C8B-B14F-4D97-AF65-F5344CB8AC3E}">
        <p14:creationId xmlns:p14="http://schemas.microsoft.com/office/powerpoint/2010/main" val="34196031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38</a:t>
            </a:fld>
            <a:endParaRPr lang="de-DE"/>
          </a:p>
        </p:txBody>
      </p:sp>
    </p:spTree>
    <p:extLst>
      <p:ext uri="{BB962C8B-B14F-4D97-AF65-F5344CB8AC3E}">
        <p14:creationId xmlns:p14="http://schemas.microsoft.com/office/powerpoint/2010/main" val="42707153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40</a:t>
            </a:fld>
            <a:endParaRPr lang="de-DE"/>
          </a:p>
        </p:txBody>
      </p:sp>
    </p:spTree>
    <p:extLst>
      <p:ext uri="{BB962C8B-B14F-4D97-AF65-F5344CB8AC3E}">
        <p14:creationId xmlns:p14="http://schemas.microsoft.com/office/powerpoint/2010/main" val="4194543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42</a:t>
            </a:fld>
            <a:endParaRPr lang="de-DE"/>
          </a:p>
        </p:txBody>
      </p:sp>
    </p:spTree>
    <p:extLst>
      <p:ext uri="{BB962C8B-B14F-4D97-AF65-F5344CB8AC3E}">
        <p14:creationId xmlns:p14="http://schemas.microsoft.com/office/powerpoint/2010/main" val="710710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Stand 20.10.2023 soll die Annahmepflicht für Empfänger erst ab 1.1.2027 verpflichtend sein. Diskussionen laufen derzeit noch.</a:t>
            </a:r>
          </a:p>
        </p:txBody>
      </p:sp>
      <p:sp>
        <p:nvSpPr>
          <p:cNvPr id="4" name="Foliennummernplatzhalter 3"/>
          <p:cNvSpPr>
            <a:spLocks noGrp="1"/>
          </p:cNvSpPr>
          <p:nvPr>
            <p:ph type="sldNum" sz="quarter" idx="5"/>
          </p:nvPr>
        </p:nvSpPr>
        <p:spPr/>
        <p:txBody>
          <a:bodyPr/>
          <a:lstStyle/>
          <a:p>
            <a:fld id="{83809803-F308-4CAC-BA5F-8C8D71BD6126}" type="slidenum">
              <a:rPr lang="de-DE" smtClean="0"/>
              <a:t>43</a:t>
            </a:fld>
            <a:endParaRPr lang="de-DE"/>
          </a:p>
        </p:txBody>
      </p:sp>
    </p:spTree>
    <p:extLst>
      <p:ext uri="{BB962C8B-B14F-4D97-AF65-F5344CB8AC3E}">
        <p14:creationId xmlns:p14="http://schemas.microsoft.com/office/powerpoint/2010/main" val="677315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44</a:t>
            </a:fld>
            <a:endParaRPr lang="de-DE"/>
          </a:p>
        </p:txBody>
      </p:sp>
    </p:spTree>
    <p:extLst>
      <p:ext uri="{BB962C8B-B14F-4D97-AF65-F5344CB8AC3E}">
        <p14:creationId xmlns:p14="http://schemas.microsoft.com/office/powerpoint/2010/main" val="1342220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a:solidFill>
                  <a:srgbClr val="404040"/>
                </a:solidFill>
                <a:effectLst/>
                <a:latin typeface="arial" panose="020B0604020202020204" pitchFamily="34" charset="0"/>
              </a:rPr>
              <a:t>Die Europäische Union führt ein neues Zollsystem für Sicherheit und Gefahrenabwehr ein, das auf einem umfassenden Frachtinformationssystem mit Warenvoranmeldung beruht - dem Import Control System 2 (ICS2).</a:t>
            </a:r>
          </a:p>
          <a:p>
            <a:r>
              <a:rPr lang="de-DE" b="0" i="0">
                <a:solidFill>
                  <a:srgbClr val="404040"/>
                </a:solidFill>
                <a:effectLst/>
                <a:latin typeface="arial" panose="020B0604020202020204" pitchFamily="34" charset="0"/>
              </a:rPr>
              <a:t>Quelle: </a:t>
            </a:r>
            <a:r>
              <a:rPr lang="de-DE">
                <a:hlinkClick r:id="rId3"/>
              </a:rPr>
              <a:t>Import Control System 2 (ICS2) (europa.eu)</a:t>
            </a:r>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45</a:t>
            </a:fld>
            <a:endParaRPr lang="de-DE"/>
          </a:p>
        </p:txBody>
      </p:sp>
    </p:spTree>
    <p:extLst>
      <p:ext uri="{BB962C8B-B14F-4D97-AF65-F5344CB8AC3E}">
        <p14:creationId xmlns:p14="http://schemas.microsoft.com/office/powerpoint/2010/main" val="13999950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46</a:t>
            </a:fld>
            <a:endParaRPr lang="de-DE"/>
          </a:p>
        </p:txBody>
      </p:sp>
    </p:spTree>
    <p:extLst>
      <p:ext uri="{BB962C8B-B14F-4D97-AF65-F5344CB8AC3E}">
        <p14:creationId xmlns:p14="http://schemas.microsoft.com/office/powerpoint/2010/main" val="70004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7</a:t>
            </a:fld>
            <a:endParaRPr lang="de-DE"/>
          </a:p>
        </p:txBody>
      </p:sp>
    </p:spTree>
    <p:extLst>
      <p:ext uri="{BB962C8B-B14F-4D97-AF65-F5344CB8AC3E}">
        <p14:creationId xmlns:p14="http://schemas.microsoft.com/office/powerpoint/2010/main" val="3052719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de-DE"/>
            </a:br>
            <a:endParaRPr lang="de-DE"/>
          </a:p>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48</a:t>
            </a:fld>
            <a:endParaRPr lang="de-DE"/>
          </a:p>
        </p:txBody>
      </p:sp>
    </p:spTree>
    <p:extLst>
      <p:ext uri="{BB962C8B-B14F-4D97-AF65-F5344CB8AC3E}">
        <p14:creationId xmlns:p14="http://schemas.microsoft.com/office/powerpoint/2010/main" val="10190443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de-DE"/>
            </a:br>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49</a:t>
            </a:fld>
            <a:endParaRPr lang="de-DE"/>
          </a:p>
        </p:txBody>
      </p:sp>
    </p:spTree>
    <p:extLst>
      <p:ext uri="{BB962C8B-B14F-4D97-AF65-F5344CB8AC3E}">
        <p14:creationId xmlns:p14="http://schemas.microsoft.com/office/powerpoint/2010/main" val="1884658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51</a:t>
            </a:fld>
            <a:endParaRPr lang="de-DE"/>
          </a:p>
        </p:txBody>
      </p:sp>
    </p:spTree>
    <p:extLst>
      <p:ext uri="{BB962C8B-B14F-4D97-AF65-F5344CB8AC3E}">
        <p14:creationId xmlns:p14="http://schemas.microsoft.com/office/powerpoint/2010/main" val="3470986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a:solidFill>
                  <a:srgbClr val="161616"/>
                </a:solidFill>
                <a:effectLst/>
                <a:latin typeface="Segoe UI" panose="020B0502040204020203" pitchFamily="34" charset="0"/>
              </a:rPr>
              <a:t>Der Support für Windows 10 wird am 14. Oktober 2025 eingestellt. Die aktuelle Version 22H2 wird die endgültige Version von Windows 10 sein</a:t>
            </a:r>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52</a:t>
            </a:fld>
            <a:endParaRPr lang="de-DE"/>
          </a:p>
        </p:txBody>
      </p:sp>
    </p:spTree>
    <p:extLst>
      <p:ext uri="{BB962C8B-B14F-4D97-AF65-F5344CB8AC3E}">
        <p14:creationId xmlns:p14="http://schemas.microsoft.com/office/powerpoint/2010/main" val="4281806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Titel der Präsentation (Bearbeiten über Einfügen | Kopf- und Fußzeile)</a:t>
            </a:r>
          </a:p>
        </p:txBody>
      </p:sp>
      <p:sp>
        <p:nvSpPr>
          <p:cNvPr id="5" name="Foliennummernplatzhalter 4"/>
          <p:cNvSpPr>
            <a:spLocks noGrp="1"/>
          </p:cNvSpPr>
          <p:nvPr>
            <p:ph type="sldNum" sz="quarter" idx="5"/>
          </p:nvPr>
        </p:nvSpPr>
        <p:spPr/>
        <p:txBody>
          <a:bodyPr/>
          <a:lstStyle/>
          <a:p>
            <a:r>
              <a:rPr lang="de-DE"/>
              <a:t>Seite </a:t>
            </a:r>
            <a:fld id="{FFC269A0-BD27-4577-9DED-0AAE60100C51}" type="slidenum">
              <a:rPr lang="de-DE" smtClean="0"/>
              <a:pPr/>
              <a:t>56</a:t>
            </a:fld>
            <a:endParaRPr lang="de-DE"/>
          </a:p>
        </p:txBody>
      </p:sp>
      <p:sp>
        <p:nvSpPr>
          <p:cNvPr id="6" name="Datumsplatzhalter 5"/>
          <p:cNvSpPr>
            <a:spLocks noGrp="1"/>
          </p:cNvSpPr>
          <p:nvPr>
            <p:ph type="dt" sz="half" idx="1"/>
          </p:nvPr>
        </p:nvSpPr>
        <p:spPr/>
        <p:txBody>
          <a:bodyPr/>
          <a:lstStyle/>
          <a:p>
            <a:r>
              <a:rPr lang="de-DE"/>
              <a:t>| </a:t>
            </a:r>
            <a:fld id="{B3ABFD24-80BE-4296-A70F-8FBADC931B06}" type="datetime1">
              <a:rPr lang="de-DE" smtClean="0"/>
              <a:t>20.11.2023</a:t>
            </a:fld>
            <a:r>
              <a:rPr lang="de-DE"/>
              <a:t> |</a:t>
            </a:r>
          </a:p>
        </p:txBody>
      </p:sp>
    </p:spTree>
    <p:extLst>
      <p:ext uri="{BB962C8B-B14F-4D97-AF65-F5344CB8AC3E}">
        <p14:creationId xmlns:p14="http://schemas.microsoft.com/office/powerpoint/2010/main" val="22638329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JEV 	A-Version</a:t>
            </a:r>
          </a:p>
          <a:p>
            <a:r>
              <a:rPr lang="de-DE" dirty="0"/>
              <a:t>Januar	C-Version</a:t>
            </a:r>
          </a:p>
          <a:p>
            <a:r>
              <a:rPr lang="de-DE" dirty="0"/>
              <a:t>Februar	D-Version</a:t>
            </a:r>
          </a:p>
          <a:p>
            <a:r>
              <a:rPr lang="de-DE" dirty="0"/>
              <a:t>April	F-Version</a:t>
            </a:r>
          </a:p>
          <a:p>
            <a:r>
              <a:rPr lang="de-DE" dirty="0"/>
              <a:t>Juni	M-Version</a:t>
            </a:r>
          </a:p>
          <a:p>
            <a:r>
              <a:rPr lang="de-DE" dirty="0"/>
              <a:t>Juli	O-Version</a:t>
            </a:r>
          </a:p>
          <a:p>
            <a:r>
              <a:rPr lang="de-DE" dirty="0"/>
              <a:t>Oktober</a:t>
            </a:r>
            <a:r>
              <a:rPr lang="de-DE"/>
              <a:t>	R-Version</a:t>
            </a:r>
            <a:endParaRPr lang="de-DE" dirty="0"/>
          </a:p>
        </p:txBody>
      </p:sp>
      <p:sp>
        <p:nvSpPr>
          <p:cNvPr id="4" name="Foliennummernplatzhalter 3"/>
          <p:cNvSpPr>
            <a:spLocks noGrp="1"/>
          </p:cNvSpPr>
          <p:nvPr>
            <p:ph type="sldNum" sz="quarter" idx="5"/>
          </p:nvPr>
        </p:nvSpPr>
        <p:spPr/>
        <p:txBody>
          <a:bodyPr/>
          <a:lstStyle/>
          <a:p>
            <a:fld id="{83809803-F308-4CAC-BA5F-8C8D71BD6126}" type="slidenum">
              <a:rPr lang="de-DE" smtClean="0"/>
              <a:t>60</a:t>
            </a:fld>
            <a:endParaRPr lang="de-DE"/>
          </a:p>
        </p:txBody>
      </p:sp>
    </p:spTree>
    <p:extLst>
      <p:ext uri="{BB962C8B-B14F-4D97-AF65-F5344CB8AC3E}">
        <p14:creationId xmlns:p14="http://schemas.microsoft.com/office/powerpoint/2010/main" val="23764948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62</a:t>
            </a:fld>
            <a:endParaRPr lang="de-DE"/>
          </a:p>
        </p:txBody>
      </p:sp>
    </p:spTree>
    <p:extLst>
      <p:ext uri="{BB962C8B-B14F-4D97-AF65-F5344CB8AC3E}">
        <p14:creationId xmlns:p14="http://schemas.microsoft.com/office/powerpoint/2010/main" val="2951479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8</a:t>
            </a:fld>
            <a:endParaRPr lang="de-DE"/>
          </a:p>
        </p:txBody>
      </p:sp>
    </p:spTree>
    <p:extLst>
      <p:ext uri="{BB962C8B-B14F-4D97-AF65-F5344CB8AC3E}">
        <p14:creationId xmlns:p14="http://schemas.microsoft.com/office/powerpoint/2010/main" val="1625691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9</a:t>
            </a:fld>
            <a:endParaRPr lang="de-DE"/>
          </a:p>
        </p:txBody>
      </p:sp>
    </p:spTree>
    <p:extLst>
      <p:ext uri="{BB962C8B-B14F-4D97-AF65-F5344CB8AC3E}">
        <p14:creationId xmlns:p14="http://schemas.microsoft.com/office/powerpoint/2010/main" val="125941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10</a:t>
            </a:fld>
            <a:endParaRPr lang="de-DE"/>
          </a:p>
        </p:txBody>
      </p:sp>
    </p:spTree>
    <p:extLst>
      <p:ext uri="{BB962C8B-B14F-4D97-AF65-F5344CB8AC3E}">
        <p14:creationId xmlns:p14="http://schemas.microsoft.com/office/powerpoint/2010/main" val="2664977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11</a:t>
            </a:fld>
            <a:endParaRPr lang="de-DE"/>
          </a:p>
        </p:txBody>
      </p:sp>
    </p:spTree>
    <p:extLst>
      <p:ext uri="{BB962C8B-B14F-4D97-AF65-F5344CB8AC3E}">
        <p14:creationId xmlns:p14="http://schemas.microsoft.com/office/powerpoint/2010/main" val="1508746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809803-F308-4CAC-BA5F-8C8D71BD6126}" type="slidenum">
              <a:rPr lang="de-DE" smtClean="0"/>
              <a:t>12</a:t>
            </a:fld>
            <a:endParaRPr lang="de-DE"/>
          </a:p>
        </p:txBody>
      </p:sp>
    </p:spTree>
    <p:extLst>
      <p:ext uri="{BB962C8B-B14F-4D97-AF65-F5344CB8AC3E}">
        <p14:creationId xmlns:p14="http://schemas.microsoft.com/office/powerpoint/2010/main" val="2344810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1" name="Gruppieren 60"/>
          <p:cNvGrpSpPr/>
          <p:nvPr userDrawn="1"/>
        </p:nvGrpSpPr>
        <p:grpSpPr>
          <a:xfrm>
            <a:off x="552306"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6" name="Titel 5"/>
          <p:cNvSpPr>
            <a:spLocks noGrp="1"/>
          </p:cNvSpPr>
          <p:nvPr>
            <p:ph type="title" hasCustomPrompt="1"/>
          </p:nvPr>
        </p:nvSpPr>
        <p:spPr>
          <a:xfrm>
            <a:off x="552306" y="4478319"/>
            <a:ext cx="11160709" cy="1193746"/>
          </a:xfrm>
          <a:prstGeom prst="rect">
            <a:avLst/>
          </a:prstGeom>
        </p:spPr>
        <p:txBody>
          <a:bodyPr vert="horz" anchor="ctr"/>
          <a:lstStyle>
            <a:lvl1pPr algn="l">
              <a:defRPr sz="4799">
                <a:solidFill>
                  <a:schemeClr val="bg1"/>
                </a:solidFill>
                <a:latin typeface="+mj-lt"/>
                <a:cs typeface="Verdana"/>
              </a:defRPr>
            </a:lvl1pPr>
          </a:lstStyle>
          <a:p>
            <a:r>
              <a:rPr lang="de-DE"/>
              <a:t>Mastertitel bearbeiten</a:t>
            </a:r>
          </a:p>
        </p:txBody>
      </p:sp>
      <p:sp>
        <p:nvSpPr>
          <p:cNvPr id="37" name="Textplatzhalter 8"/>
          <p:cNvSpPr>
            <a:spLocks noGrp="1"/>
          </p:cNvSpPr>
          <p:nvPr>
            <p:ph type="body" sz="quarter" idx="10" hasCustomPrompt="1"/>
          </p:nvPr>
        </p:nvSpPr>
        <p:spPr>
          <a:xfrm>
            <a:off x="552307" y="5805264"/>
            <a:ext cx="11160710" cy="406672"/>
          </a:xfrm>
          <a:prstGeom prst="rect">
            <a:avLst/>
          </a:prstGeom>
        </p:spPr>
        <p:txBody>
          <a:bodyPr vert="horz" anchor="ctr"/>
          <a:lstStyle>
            <a:lvl1pPr marL="0" indent="0">
              <a:buNone/>
              <a:defRPr sz="2399">
                <a:solidFill>
                  <a:schemeClr val="bg1"/>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Untertitel bearbeiten</a:t>
            </a:r>
          </a:p>
        </p:txBody>
      </p:sp>
      <p:sp>
        <p:nvSpPr>
          <p:cNvPr id="74" name="Textplatzhalter 8"/>
          <p:cNvSpPr>
            <a:spLocks noGrp="1"/>
          </p:cNvSpPr>
          <p:nvPr>
            <p:ph type="body" sz="quarter" idx="11" hasCustomPrompt="1"/>
          </p:nvPr>
        </p:nvSpPr>
        <p:spPr>
          <a:xfrm>
            <a:off x="552307" y="6350732"/>
            <a:ext cx="11160710" cy="304068"/>
          </a:xfrm>
          <a:prstGeom prst="rect">
            <a:avLst/>
          </a:prstGeom>
        </p:spPr>
        <p:txBody>
          <a:bodyPr vert="horz" anchor="ctr"/>
          <a:lstStyle>
            <a:lvl1pPr marL="0" indent="0">
              <a:buNone/>
              <a:defRPr sz="1200">
                <a:solidFill>
                  <a:schemeClr val="bg1"/>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Datum | Autoren |Version </a:t>
            </a:r>
          </a:p>
        </p:txBody>
      </p:sp>
      <p:grpSp>
        <p:nvGrpSpPr>
          <p:cNvPr id="32" name="Gruppieren 31"/>
          <p:cNvGrpSpPr/>
          <p:nvPr userDrawn="1"/>
        </p:nvGrpSpPr>
        <p:grpSpPr>
          <a:xfrm>
            <a:off x="-167057" y="1383095"/>
            <a:ext cx="71981" cy="4883693"/>
            <a:chOff x="-180521" y="1730292"/>
            <a:chExt cx="72000" cy="4536496"/>
          </a:xfrm>
          <a:solidFill>
            <a:schemeClr val="bg1">
              <a:lumMod val="75000"/>
            </a:schemeClr>
          </a:solidFill>
        </p:grpSpPr>
        <p:sp>
          <p:nvSpPr>
            <p:cNvPr id="33" name="Gleichschenkliges Dreieck 32"/>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4" name="Gleichschenkliges Dreieck 33"/>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35" name="Gruppieren 34"/>
          <p:cNvGrpSpPr/>
          <p:nvPr userDrawn="1"/>
        </p:nvGrpSpPr>
        <p:grpSpPr>
          <a:xfrm>
            <a:off x="12287075" y="1383095"/>
            <a:ext cx="71981" cy="4883693"/>
            <a:chOff x="9252520" y="1730292"/>
            <a:chExt cx="72000" cy="4536496"/>
          </a:xfrm>
          <a:solidFill>
            <a:schemeClr val="bg1">
              <a:lumMod val="75000"/>
            </a:schemeClr>
          </a:solidFill>
        </p:grpSpPr>
        <p:sp>
          <p:nvSpPr>
            <p:cNvPr id="41" name="Gleichschenkliges Dreieck 40"/>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2" name="Gleichschenkliges Dreieck 41"/>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24" name="Gruppieren 23"/>
          <p:cNvGrpSpPr/>
          <p:nvPr userDrawn="1"/>
        </p:nvGrpSpPr>
        <p:grpSpPr>
          <a:xfrm>
            <a:off x="514163" y="-171392"/>
            <a:ext cx="11160709" cy="72000"/>
            <a:chOff x="514297" y="-171392"/>
            <a:chExt cx="11163615" cy="72000"/>
          </a:xfrm>
          <a:solidFill>
            <a:schemeClr val="bg1">
              <a:lumMod val="75000"/>
            </a:schemeClr>
          </a:solidFill>
        </p:grpSpPr>
        <p:sp>
          <p:nvSpPr>
            <p:cNvPr id="25" name="Gleichschenkliges Dreieck 24"/>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6" name="Gleichschenkliges Dreieck 25"/>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7" name="Gleichschenkliges Dreieck 26"/>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8" name="Gleichschenkliges Dreieck 27"/>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9" name="Gleichschenkliges Dreieck 28"/>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0" name="Gleichschenkliges Dreieck 29"/>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1" name="Gleichschenkliges Dreieck 30"/>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8" name="Gleichschenkliges Dreieck 37"/>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pic>
        <p:nvPicPr>
          <p:cNvPr id="2050" name="Picture 2" descr="C:\Users\KochB\Desktop\lexware_PP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9510" y="548680"/>
            <a:ext cx="2461524" cy="83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919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2" name="Shape 15697">
            <a:extLst>
              <a:ext uri="{FF2B5EF4-FFF2-40B4-BE49-F238E27FC236}">
                <a16:creationId xmlns:a16="http://schemas.microsoft.com/office/drawing/2014/main" id="{8391933E-16EE-1D85-D369-C490DA450078}"/>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3" name="Inhaltsplatzhalter 2"/>
          <p:cNvSpPr>
            <a:spLocks noGrp="1"/>
          </p:cNvSpPr>
          <p:nvPr>
            <p:ph idx="1"/>
          </p:nvPr>
        </p:nvSpPr>
        <p:spPr bwMode="gray">
          <a:xfrm>
            <a:off x="552307" y="1412876"/>
            <a:ext cx="5399269" cy="4824413"/>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5" name="Bildplatzhalter 4"/>
          <p:cNvSpPr>
            <a:spLocks noGrp="1"/>
          </p:cNvSpPr>
          <p:nvPr>
            <p:ph type="pic" sz="quarter" idx="12" hasCustomPrompt="1"/>
          </p:nvPr>
        </p:nvSpPr>
        <p:spPr bwMode="gray">
          <a:xfrm>
            <a:off x="6240424" y="1"/>
            <a:ext cx="5951575" cy="6237288"/>
          </a:xfrm>
          <a:blipFill dpi="0" rotWithShape="1">
            <a:blip r:embed="rId2"/>
            <a:srcRect/>
            <a:tile tx="0" ty="0" sx="40000" sy="40000" flip="none" algn="ctr"/>
          </a:blipFill>
        </p:spPr>
        <p:txBody>
          <a:bodyPr tIns="2376000"/>
          <a:lstStyle>
            <a:lvl1pPr marL="0" indent="0" algn="ctr">
              <a:spcBef>
                <a:spcPts val="0"/>
              </a:spcBef>
              <a:spcAft>
                <a:spcPts val="0"/>
              </a:spcAft>
              <a:buFont typeface="Arial" panose="020B0604020202020204" pitchFamily="34" charset="0"/>
              <a:buNone/>
              <a:defRPr sz="1200" b="0">
                <a:solidFill>
                  <a:schemeClr val="accent6">
                    <a:lumMod val="75000"/>
                  </a:schemeClr>
                </a:solidFill>
              </a:defRPr>
            </a:lvl1pPr>
            <a:lvl2pPr marL="0" indent="0" algn="ctr">
              <a:spcBef>
                <a:spcPts val="0"/>
              </a:spcBef>
              <a:spcAft>
                <a:spcPts val="0"/>
              </a:spcAft>
              <a:buFont typeface="Arial" panose="020B0604020202020204" pitchFamily="34" charset="0"/>
              <a:buNone/>
              <a:defRPr sz="1200">
                <a:solidFill>
                  <a:schemeClr val="accent6">
                    <a:lumMod val="75000"/>
                  </a:schemeClr>
                </a:solidFill>
              </a:defRPr>
            </a:lvl2pPr>
            <a:lvl3pPr marL="0" indent="0" algn="ctr">
              <a:spcBef>
                <a:spcPts val="0"/>
              </a:spcBef>
              <a:spcAft>
                <a:spcPts val="0"/>
              </a:spcAft>
              <a:buNone/>
              <a:defRPr sz="1200">
                <a:solidFill>
                  <a:schemeClr val="accent6">
                    <a:lumMod val="75000"/>
                  </a:schemeClr>
                </a:solidFill>
              </a:defRPr>
            </a:lvl3pPr>
            <a:lvl4pPr marL="0" indent="0" algn="ctr">
              <a:spcBef>
                <a:spcPts val="0"/>
              </a:spcBef>
              <a:spcAft>
                <a:spcPts val="0"/>
              </a:spcAft>
              <a:buNone/>
              <a:defRPr sz="1200">
                <a:solidFill>
                  <a:schemeClr val="accent6">
                    <a:lumMod val="75000"/>
                  </a:schemeClr>
                </a:solidFill>
              </a:defRPr>
            </a:lvl4pPr>
            <a:lvl5pPr marL="0" indent="0" algn="ctr">
              <a:spcBef>
                <a:spcPts val="0"/>
              </a:spcBef>
              <a:spcAft>
                <a:spcPts val="0"/>
              </a:spcAft>
              <a:buNone/>
              <a:defRPr sz="1200">
                <a:solidFill>
                  <a:schemeClr val="accent6">
                    <a:lumMod val="75000"/>
                  </a:schemeClr>
                </a:solidFill>
              </a:defRPr>
            </a:lvl5pPr>
            <a:lvl6pPr marL="0" indent="0" algn="ctr">
              <a:spcBef>
                <a:spcPts val="0"/>
              </a:spcBef>
              <a:spcAft>
                <a:spcPts val="0"/>
              </a:spcAft>
              <a:buNone/>
              <a:defRPr sz="1200">
                <a:solidFill>
                  <a:schemeClr val="accent6">
                    <a:lumMod val="75000"/>
                  </a:schemeClr>
                </a:solidFill>
              </a:defRPr>
            </a:lvl6pPr>
            <a:lvl7pPr marL="0" indent="0" algn="ctr">
              <a:spcBef>
                <a:spcPts val="0"/>
              </a:spcBef>
              <a:spcAft>
                <a:spcPts val="0"/>
              </a:spcAft>
              <a:buNone/>
              <a:defRPr sz="1200">
                <a:solidFill>
                  <a:schemeClr val="accent6">
                    <a:lumMod val="75000"/>
                  </a:schemeClr>
                </a:solidFill>
              </a:defRPr>
            </a:lvl7pPr>
            <a:lvl8pPr marL="0" indent="0" algn="ctr">
              <a:spcBef>
                <a:spcPts val="0"/>
              </a:spcBef>
              <a:spcAft>
                <a:spcPts val="0"/>
              </a:spcAft>
              <a:buNone/>
              <a:defRPr sz="1200">
                <a:solidFill>
                  <a:schemeClr val="accent6">
                    <a:lumMod val="75000"/>
                  </a:schemeClr>
                </a:solidFill>
              </a:defRPr>
            </a:lvl8pPr>
            <a:lvl9pPr marL="0" indent="0" algn="ctr">
              <a:spcBef>
                <a:spcPts val="0"/>
              </a:spcBef>
              <a:spcAft>
                <a:spcPts val="0"/>
              </a:spcAft>
              <a:buNone/>
              <a:defRPr sz="1200">
                <a:solidFill>
                  <a:schemeClr val="accent6">
                    <a:lumMod val="75000"/>
                  </a:schemeClr>
                </a:solidFill>
              </a:defRPr>
            </a:lvl9pPr>
          </a:lstStyle>
          <a:p>
            <a:r>
              <a:rPr lang="de-DE" noProof="0"/>
              <a:t>Klicken Sie auf das Icon,</a:t>
            </a:r>
            <a:br>
              <a:rPr lang="de-DE" noProof="0"/>
            </a:br>
            <a:r>
              <a:rPr lang="de-DE" noProof="0"/>
              <a:t>um ein Bild hinzuzufügen.</a:t>
            </a:r>
          </a:p>
        </p:txBody>
      </p:sp>
      <p:sp>
        <p:nvSpPr>
          <p:cNvPr id="11" name="Textplatzhalter 11"/>
          <p:cNvSpPr>
            <a:spLocks noGrp="1"/>
          </p:cNvSpPr>
          <p:nvPr>
            <p:ph type="body" sz="quarter" idx="13" hasCustomPrompt="1"/>
          </p:nvPr>
        </p:nvSpPr>
        <p:spPr bwMode="gray">
          <a:xfrm>
            <a:off x="552829" y="6093296"/>
            <a:ext cx="5398747"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6" name="Datumsplatzhalter 15"/>
          <p:cNvSpPr>
            <a:spLocks noGrp="1"/>
          </p:cNvSpPr>
          <p:nvPr>
            <p:ph type="dt" sz="half" idx="14"/>
          </p:nvPr>
        </p:nvSpPr>
        <p:spPr>
          <a:xfrm>
            <a:off x="912773" y="6614019"/>
            <a:ext cx="647831" cy="144000"/>
          </a:xfrm>
          <a:prstGeom prst="rect">
            <a:avLst/>
          </a:prstGeom>
        </p:spPr>
        <p:txBody>
          <a:bodyPr/>
          <a:lstStyle>
            <a:lvl1pPr>
              <a:defRPr>
                <a:solidFill>
                  <a:schemeClr val="bg1"/>
                </a:solidFill>
              </a:defRPr>
            </a:lvl1pPr>
          </a:lstStyle>
          <a:p>
            <a:fld id="{B3ECEAB6-38DA-4BFB-A566-9B685949ADA8}" type="datetime1">
              <a:rPr lang="de-DE" smtClean="0"/>
              <a:t>20.11.2023</a:t>
            </a:fld>
            <a:endParaRPr/>
          </a:p>
        </p:txBody>
      </p:sp>
      <p:sp>
        <p:nvSpPr>
          <p:cNvPr id="17" name="Fußzeilenplatzhalter 16"/>
          <p:cNvSpPr>
            <a:spLocks noGrp="1"/>
          </p:cNvSpPr>
          <p:nvPr>
            <p:ph type="ftr" sz="quarter" idx="15"/>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8" name="Foliennummernplatzhalter 17"/>
          <p:cNvSpPr>
            <a:spLocks noGrp="1"/>
          </p:cNvSpPr>
          <p:nvPr>
            <p:ph type="sldNum" sz="quarter" idx="16"/>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
        <p:nvSpPr>
          <p:cNvPr id="9" name="Titelplatzhalter 1"/>
          <p:cNvSpPr>
            <a:spLocks noGrp="1"/>
          </p:cNvSpPr>
          <p:nvPr>
            <p:ph type="title"/>
          </p:nvPr>
        </p:nvSpPr>
        <p:spPr>
          <a:xfrm>
            <a:off x="552829" y="338470"/>
            <a:ext cx="5398747" cy="1002299"/>
          </a:xfrm>
          <a:prstGeom prst="rect">
            <a:avLst/>
          </a:prstGeom>
        </p:spPr>
        <p:txBody>
          <a:bodyPr vert="horz" lIns="0" tIns="0" rIns="0" bIns="0" rtlCol="0" anchor="t">
            <a:noAutofit/>
          </a:bodyPr>
          <a:lstStyle/>
          <a:p>
            <a:r>
              <a:rPr lang="de-DE"/>
              <a:t>Mastertitelformat bearbeiten</a:t>
            </a:r>
          </a:p>
        </p:txBody>
      </p:sp>
    </p:spTree>
    <p:extLst>
      <p:ext uri="{BB962C8B-B14F-4D97-AF65-F5344CB8AC3E}">
        <p14:creationId xmlns:p14="http://schemas.microsoft.com/office/powerpoint/2010/main" val="1524955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anzseitiges Bild">
    <p:spTree>
      <p:nvGrpSpPr>
        <p:cNvPr id="1" name=""/>
        <p:cNvGrpSpPr/>
        <p:nvPr/>
      </p:nvGrpSpPr>
      <p:grpSpPr>
        <a:xfrm>
          <a:off x="0" y="0"/>
          <a:ext cx="0" cy="0"/>
          <a:chOff x="0" y="0"/>
          <a:chExt cx="0" cy="0"/>
        </a:xfrm>
      </p:grpSpPr>
      <p:sp>
        <p:nvSpPr>
          <p:cNvPr id="2" name="Shape 15697">
            <a:extLst>
              <a:ext uri="{FF2B5EF4-FFF2-40B4-BE49-F238E27FC236}">
                <a16:creationId xmlns:a16="http://schemas.microsoft.com/office/drawing/2014/main" id="{6BFDE57A-7787-C61A-C0BF-64F6D8E84433}"/>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5" name="Bildplatzhalter 4"/>
          <p:cNvSpPr>
            <a:spLocks noGrp="1"/>
          </p:cNvSpPr>
          <p:nvPr>
            <p:ph type="pic" sz="quarter" idx="12" hasCustomPrompt="1"/>
          </p:nvPr>
        </p:nvSpPr>
        <p:spPr bwMode="gray">
          <a:xfrm>
            <a:off x="0" y="2"/>
            <a:ext cx="12192000" cy="6365618"/>
          </a:xfrm>
          <a:blipFill dpi="0" rotWithShape="1">
            <a:blip r:embed="rId2"/>
            <a:srcRect/>
            <a:tile tx="0" ty="0" sx="60000" sy="60000" flip="none" algn="ctr"/>
          </a:blipFill>
        </p:spPr>
        <p:txBody>
          <a:bodyPr tIns="2376000"/>
          <a:lstStyle>
            <a:lvl1pPr marL="0" indent="0" algn="ctr">
              <a:spcBef>
                <a:spcPts val="0"/>
              </a:spcBef>
              <a:spcAft>
                <a:spcPts val="0"/>
              </a:spcAft>
              <a:buFont typeface="Arial" panose="020B0604020202020204" pitchFamily="34" charset="0"/>
              <a:buNone/>
              <a:defRPr sz="1200" b="0">
                <a:solidFill>
                  <a:schemeClr val="accent6">
                    <a:lumMod val="75000"/>
                  </a:schemeClr>
                </a:solidFill>
              </a:defRPr>
            </a:lvl1pPr>
            <a:lvl2pPr marL="0" indent="0" algn="ctr">
              <a:spcBef>
                <a:spcPts val="0"/>
              </a:spcBef>
              <a:spcAft>
                <a:spcPts val="0"/>
              </a:spcAft>
              <a:buFont typeface="Arial" panose="020B0604020202020204" pitchFamily="34" charset="0"/>
              <a:buNone/>
              <a:defRPr sz="1200">
                <a:solidFill>
                  <a:schemeClr val="accent6">
                    <a:lumMod val="75000"/>
                  </a:schemeClr>
                </a:solidFill>
              </a:defRPr>
            </a:lvl2pPr>
            <a:lvl3pPr marL="0" indent="0" algn="ctr">
              <a:spcBef>
                <a:spcPts val="0"/>
              </a:spcBef>
              <a:spcAft>
                <a:spcPts val="0"/>
              </a:spcAft>
              <a:buNone/>
              <a:defRPr sz="1200">
                <a:solidFill>
                  <a:schemeClr val="accent6">
                    <a:lumMod val="75000"/>
                  </a:schemeClr>
                </a:solidFill>
              </a:defRPr>
            </a:lvl3pPr>
            <a:lvl4pPr marL="0" indent="0" algn="ctr">
              <a:spcBef>
                <a:spcPts val="0"/>
              </a:spcBef>
              <a:spcAft>
                <a:spcPts val="0"/>
              </a:spcAft>
              <a:buNone/>
              <a:defRPr sz="1200">
                <a:solidFill>
                  <a:schemeClr val="accent6">
                    <a:lumMod val="75000"/>
                  </a:schemeClr>
                </a:solidFill>
              </a:defRPr>
            </a:lvl4pPr>
            <a:lvl5pPr marL="0" indent="0" algn="ctr">
              <a:spcBef>
                <a:spcPts val="0"/>
              </a:spcBef>
              <a:spcAft>
                <a:spcPts val="0"/>
              </a:spcAft>
              <a:buNone/>
              <a:defRPr sz="1200">
                <a:solidFill>
                  <a:schemeClr val="accent6">
                    <a:lumMod val="75000"/>
                  </a:schemeClr>
                </a:solidFill>
              </a:defRPr>
            </a:lvl5pPr>
            <a:lvl6pPr marL="0" indent="0" algn="ctr">
              <a:spcBef>
                <a:spcPts val="0"/>
              </a:spcBef>
              <a:spcAft>
                <a:spcPts val="0"/>
              </a:spcAft>
              <a:buNone/>
              <a:defRPr sz="1200">
                <a:solidFill>
                  <a:schemeClr val="accent6">
                    <a:lumMod val="75000"/>
                  </a:schemeClr>
                </a:solidFill>
              </a:defRPr>
            </a:lvl6pPr>
            <a:lvl7pPr marL="0" indent="0" algn="ctr">
              <a:spcBef>
                <a:spcPts val="0"/>
              </a:spcBef>
              <a:spcAft>
                <a:spcPts val="0"/>
              </a:spcAft>
              <a:buNone/>
              <a:defRPr sz="1200">
                <a:solidFill>
                  <a:schemeClr val="accent6">
                    <a:lumMod val="75000"/>
                  </a:schemeClr>
                </a:solidFill>
              </a:defRPr>
            </a:lvl7pPr>
            <a:lvl8pPr marL="0" indent="0" algn="ctr">
              <a:spcBef>
                <a:spcPts val="0"/>
              </a:spcBef>
              <a:spcAft>
                <a:spcPts val="0"/>
              </a:spcAft>
              <a:buNone/>
              <a:defRPr sz="1200">
                <a:solidFill>
                  <a:schemeClr val="accent6">
                    <a:lumMod val="75000"/>
                  </a:schemeClr>
                </a:solidFill>
              </a:defRPr>
            </a:lvl8pPr>
            <a:lvl9pPr marL="0" indent="0" algn="ctr">
              <a:spcBef>
                <a:spcPts val="0"/>
              </a:spcBef>
              <a:spcAft>
                <a:spcPts val="0"/>
              </a:spcAft>
              <a:buNone/>
              <a:defRPr sz="1200">
                <a:solidFill>
                  <a:schemeClr val="accent6">
                    <a:lumMod val="75000"/>
                  </a:schemeClr>
                </a:solidFill>
              </a:defRPr>
            </a:lvl9pPr>
          </a:lstStyle>
          <a:p>
            <a:r>
              <a:rPr lang="de-DE" noProof="0"/>
              <a:t>Klicken Sie auf das Icon,</a:t>
            </a:r>
            <a:br>
              <a:rPr lang="de-DE" noProof="0"/>
            </a:br>
            <a:r>
              <a:rPr lang="de-DE" noProof="0"/>
              <a:t>um ein Bild hinzuzufügen.</a:t>
            </a:r>
          </a:p>
        </p:txBody>
      </p:sp>
      <p:sp>
        <p:nvSpPr>
          <p:cNvPr id="6" name="Textplatzhalter 11"/>
          <p:cNvSpPr>
            <a:spLocks noGrp="1"/>
          </p:cNvSpPr>
          <p:nvPr>
            <p:ph type="body" sz="quarter" idx="13" hasCustomPrompt="1"/>
          </p:nvPr>
        </p:nvSpPr>
        <p:spPr bwMode="gray">
          <a:xfrm>
            <a:off x="552306" y="6093320"/>
            <a:ext cx="11084301"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1" name="Datumsplatzhalter 10"/>
          <p:cNvSpPr>
            <a:spLocks noGrp="1"/>
          </p:cNvSpPr>
          <p:nvPr>
            <p:ph type="dt" sz="half" idx="14"/>
          </p:nvPr>
        </p:nvSpPr>
        <p:spPr>
          <a:xfrm>
            <a:off x="912773" y="6614019"/>
            <a:ext cx="647831" cy="144000"/>
          </a:xfrm>
          <a:prstGeom prst="rect">
            <a:avLst/>
          </a:prstGeom>
        </p:spPr>
        <p:txBody>
          <a:bodyPr/>
          <a:lstStyle>
            <a:lvl1pPr>
              <a:defRPr>
                <a:solidFill>
                  <a:schemeClr val="bg1"/>
                </a:solidFill>
              </a:defRPr>
            </a:lvl1pPr>
          </a:lstStyle>
          <a:p>
            <a:fld id="{98CF98F3-625E-4E7E-805D-C91D306F9EB1}" type="datetime1">
              <a:rPr lang="de-DE" smtClean="0"/>
              <a:t>20.11.2023</a:t>
            </a:fld>
            <a:endParaRPr/>
          </a:p>
        </p:txBody>
      </p:sp>
      <p:sp>
        <p:nvSpPr>
          <p:cNvPr id="12" name="Fußzeilenplatzhalter 11"/>
          <p:cNvSpPr>
            <a:spLocks noGrp="1"/>
          </p:cNvSpPr>
          <p:nvPr>
            <p:ph type="ftr" sz="quarter" idx="15"/>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3" name="Foliennummernplatzhalter 12"/>
          <p:cNvSpPr>
            <a:spLocks noGrp="1"/>
          </p:cNvSpPr>
          <p:nvPr>
            <p:ph type="sldNum" sz="quarter" idx="16"/>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4238927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3" name="Shape 15697">
            <a:extLst>
              <a:ext uri="{FF2B5EF4-FFF2-40B4-BE49-F238E27FC236}">
                <a16:creationId xmlns:a16="http://schemas.microsoft.com/office/drawing/2014/main" id="{299FBB3B-2569-5978-639B-70B0BD2EAAD5}"/>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2" name="Titel 1"/>
          <p:cNvSpPr>
            <a:spLocks noGrp="1"/>
          </p:cNvSpPr>
          <p:nvPr>
            <p:ph type="title"/>
          </p:nvPr>
        </p:nvSpPr>
        <p:spPr bwMode="gray"/>
        <p:txBody>
          <a:bodyPr/>
          <a:lstStyle/>
          <a:p>
            <a:r>
              <a:rPr lang="de-DE"/>
              <a:t>Mastertitelformat bearbeiten</a:t>
            </a:r>
          </a:p>
        </p:txBody>
      </p:sp>
      <p:sp>
        <p:nvSpPr>
          <p:cNvPr id="9" name="Datumsplatzhalter 8"/>
          <p:cNvSpPr>
            <a:spLocks noGrp="1"/>
          </p:cNvSpPr>
          <p:nvPr>
            <p:ph type="dt" sz="half" idx="10"/>
          </p:nvPr>
        </p:nvSpPr>
        <p:spPr>
          <a:xfrm>
            <a:off x="912773" y="6614019"/>
            <a:ext cx="647831" cy="144000"/>
          </a:xfrm>
          <a:prstGeom prst="rect">
            <a:avLst/>
          </a:prstGeom>
        </p:spPr>
        <p:txBody>
          <a:bodyPr/>
          <a:lstStyle>
            <a:lvl1pPr>
              <a:defRPr>
                <a:solidFill>
                  <a:schemeClr val="bg1"/>
                </a:solidFill>
              </a:defRPr>
            </a:lvl1pPr>
          </a:lstStyle>
          <a:p>
            <a:fld id="{2DF839C0-C74F-4F0A-BCB8-3DCD3712EF98}" type="datetime1">
              <a:rPr lang="de-DE" smtClean="0"/>
              <a:t>20.11.2023</a:t>
            </a:fld>
            <a:endParaRPr/>
          </a:p>
        </p:txBody>
      </p:sp>
      <p:sp>
        <p:nvSpPr>
          <p:cNvPr id="10" name="Fußzeilenplatzhalter 9"/>
          <p:cNvSpPr>
            <a:spLocks noGrp="1"/>
          </p:cNvSpPr>
          <p:nvPr>
            <p:ph type="ftr" sz="quarter" idx="11"/>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1" name="Foliennummernplatzhalter 10"/>
          <p:cNvSpPr>
            <a:spLocks noGrp="1"/>
          </p:cNvSpPr>
          <p:nvPr>
            <p:ph type="sldNum" sz="quarter" idx="12"/>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3067516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chlussfolie Vers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3" name="Titel 1"/>
          <p:cNvSpPr>
            <a:spLocks noGrp="1"/>
          </p:cNvSpPr>
          <p:nvPr>
            <p:ph type="ctrTitle" hasCustomPrompt="1"/>
          </p:nvPr>
        </p:nvSpPr>
        <p:spPr>
          <a:xfrm>
            <a:off x="552307" y="4730101"/>
            <a:ext cx="11090079" cy="984743"/>
          </a:xfrm>
          <a:prstGeom prst="rect">
            <a:avLst/>
          </a:prstGeom>
          <a:noFill/>
        </p:spPr>
        <p:txBody>
          <a:bodyPr anchor="b">
            <a:normAutofit/>
          </a:bodyPr>
          <a:lstStyle>
            <a:lvl1pPr algn="l">
              <a:defRPr sz="5998" b="1">
                <a:solidFill>
                  <a:schemeClr val="bg1"/>
                </a:solidFill>
              </a:defRPr>
            </a:lvl1pPr>
          </a:lstStyle>
          <a:p>
            <a:r>
              <a:rPr lang="de-DE"/>
              <a:t>Text durch Klicken bearbeiten</a:t>
            </a:r>
          </a:p>
        </p:txBody>
      </p:sp>
      <p:sp>
        <p:nvSpPr>
          <p:cNvPr id="35" name="Textplatzhalter 11"/>
          <p:cNvSpPr>
            <a:spLocks noGrp="1"/>
          </p:cNvSpPr>
          <p:nvPr>
            <p:ph type="body" sz="quarter" idx="13" hasCustomPrompt="1"/>
          </p:nvPr>
        </p:nvSpPr>
        <p:spPr>
          <a:xfrm>
            <a:off x="4362492" y="5872635"/>
            <a:ext cx="3528094" cy="817492"/>
          </a:xfrm>
          <a:prstGeom prst="rect">
            <a:avLst/>
          </a:prstGeom>
          <a:noFill/>
        </p:spPr>
        <p:txBody>
          <a:bodyPr>
            <a:noAutofit/>
          </a:bodyPr>
          <a:lstStyle>
            <a:lvl1pPr marL="0" indent="0">
              <a:lnSpc>
                <a:spcPct val="100000"/>
              </a:lnSpc>
              <a:spcBef>
                <a:spcPts val="200"/>
              </a:spcBef>
              <a:buFontTx/>
              <a:buNone/>
              <a:defRPr sz="1000" baseline="0">
                <a:solidFill>
                  <a:schemeClr val="bg1"/>
                </a:solidFill>
                <a:latin typeface="+mn-lt"/>
              </a:defRPr>
            </a:lvl1pPr>
            <a:lvl2pPr marL="342797" indent="0">
              <a:buFontTx/>
              <a:buNone/>
              <a:defRPr/>
            </a:lvl2pPr>
            <a:lvl3pPr marL="685594" indent="0">
              <a:buFontTx/>
              <a:buNone/>
              <a:defRPr/>
            </a:lvl3pPr>
            <a:lvl4pPr marL="1028391" indent="0">
              <a:buFontTx/>
              <a:buNone/>
              <a:defRPr/>
            </a:lvl4pPr>
            <a:lvl5pPr marL="1371189" indent="0">
              <a:buFontTx/>
              <a:buNone/>
              <a:defRPr/>
            </a:lvl5pPr>
          </a:lstStyle>
          <a:p>
            <a:pPr lvl="0"/>
            <a:r>
              <a:rPr lang="de-DE"/>
              <a:t>Kontakt Ansprechpartner</a:t>
            </a:r>
          </a:p>
        </p:txBody>
      </p:sp>
      <p:sp>
        <p:nvSpPr>
          <p:cNvPr id="32" name="Textplatzhalter 11"/>
          <p:cNvSpPr>
            <a:spLocks noGrp="1"/>
          </p:cNvSpPr>
          <p:nvPr>
            <p:ph type="body" sz="quarter" idx="14" hasCustomPrompt="1"/>
          </p:nvPr>
        </p:nvSpPr>
        <p:spPr>
          <a:xfrm>
            <a:off x="552307" y="5872635"/>
            <a:ext cx="3528094" cy="817492"/>
          </a:xfrm>
          <a:prstGeom prst="rect">
            <a:avLst/>
          </a:prstGeom>
          <a:noFill/>
        </p:spPr>
        <p:txBody>
          <a:bodyPr>
            <a:noAutofit/>
          </a:bodyPr>
          <a:lstStyle>
            <a:lvl1pPr marL="0" indent="0">
              <a:lnSpc>
                <a:spcPct val="100000"/>
              </a:lnSpc>
              <a:spcBef>
                <a:spcPts val="200"/>
              </a:spcBef>
              <a:buFontTx/>
              <a:buNone/>
              <a:defRPr sz="1000" baseline="0">
                <a:solidFill>
                  <a:schemeClr val="bg1"/>
                </a:solidFill>
                <a:latin typeface="+mn-lt"/>
              </a:defRPr>
            </a:lvl1pPr>
            <a:lvl2pPr marL="342797" indent="0">
              <a:buFontTx/>
              <a:buNone/>
              <a:defRPr/>
            </a:lvl2pPr>
            <a:lvl3pPr marL="685594" indent="0">
              <a:buFontTx/>
              <a:buNone/>
              <a:defRPr/>
            </a:lvl3pPr>
            <a:lvl4pPr marL="1028391" indent="0">
              <a:buFontTx/>
              <a:buNone/>
              <a:defRPr/>
            </a:lvl4pPr>
            <a:lvl5pPr marL="1371189" indent="0">
              <a:buFontTx/>
              <a:buNone/>
              <a:defRPr/>
            </a:lvl5pPr>
          </a:lstStyle>
          <a:p>
            <a:pPr lvl="0"/>
            <a:r>
              <a:rPr lang="de-DE"/>
              <a:t>Kontakt Ansprechpartner</a:t>
            </a:r>
          </a:p>
        </p:txBody>
      </p:sp>
      <p:grpSp>
        <p:nvGrpSpPr>
          <p:cNvPr id="37" name="Gruppieren 36"/>
          <p:cNvGrpSpPr/>
          <p:nvPr userDrawn="1"/>
        </p:nvGrpSpPr>
        <p:grpSpPr>
          <a:xfrm>
            <a:off x="514163" y="-171392"/>
            <a:ext cx="11160709" cy="72000"/>
            <a:chOff x="514297" y="-171392"/>
            <a:chExt cx="11163615" cy="72000"/>
          </a:xfrm>
          <a:solidFill>
            <a:schemeClr val="bg1">
              <a:lumMod val="75000"/>
            </a:schemeClr>
          </a:solidFill>
        </p:grpSpPr>
        <p:sp>
          <p:nvSpPr>
            <p:cNvPr id="39" name="Gleichschenkliges Dreieck 38"/>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0" name="Gleichschenkliges Dreieck 39"/>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1" name="Gleichschenkliges Dreieck 40"/>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2" name="Gleichschenkliges Dreieck 41"/>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3" name="Gleichschenkliges Dreieck 42"/>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4" name="Gleichschenkliges Dreieck 43"/>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5" name="Gleichschenkliges Dreieck 44"/>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70" name="Gleichschenkliges Dreieck 69"/>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pic>
        <p:nvPicPr>
          <p:cNvPr id="31" name="Picture 2" descr="C:\Users\KochB\Desktop\lexware_PP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9510" y="548680"/>
            <a:ext cx="2461524" cy="83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946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chlussfolie Vers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8" name="AutoShape 3"/>
          <p:cNvSpPr>
            <a:spLocks noChangeAspect="1" noChangeArrowheads="1" noTextEdit="1"/>
          </p:cNvSpPr>
          <p:nvPr userDrawn="1"/>
        </p:nvSpPr>
        <p:spPr bwMode="auto">
          <a:xfrm>
            <a:off x="478368" y="320677"/>
            <a:ext cx="1126701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de-DE" sz="1799"/>
          </a:p>
        </p:txBody>
      </p:sp>
      <p:grpSp>
        <p:nvGrpSpPr>
          <p:cNvPr id="46" name="Gruppieren 45"/>
          <p:cNvGrpSpPr/>
          <p:nvPr userDrawn="1"/>
        </p:nvGrpSpPr>
        <p:grpSpPr>
          <a:xfrm>
            <a:off x="514163" y="-171392"/>
            <a:ext cx="11160709" cy="72000"/>
            <a:chOff x="514297" y="-171392"/>
            <a:chExt cx="11163615" cy="72000"/>
          </a:xfrm>
          <a:solidFill>
            <a:schemeClr val="bg1">
              <a:lumMod val="75000"/>
            </a:schemeClr>
          </a:solidFill>
        </p:grpSpPr>
        <p:sp>
          <p:nvSpPr>
            <p:cNvPr id="47" name="Gleichschenkliges Dreieck 46"/>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8" name="Gleichschenkliges Dreieck 47"/>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9" name="Gleichschenkliges Dreieck 48"/>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1" name="Titel 1"/>
          <p:cNvSpPr>
            <a:spLocks noGrp="1"/>
          </p:cNvSpPr>
          <p:nvPr>
            <p:ph type="ctrTitle" hasCustomPrompt="1"/>
          </p:nvPr>
        </p:nvSpPr>
        <p:spPr>
          <a:xfrm>
            <a:off x="552307" y="5656371"/>
            <a:ext cx="11090079" cy="984743"/>
          </a:xfrm>
          <a:prstGeom prst="rect">
            <a:avLst/>
          </a:prstGeom>
          <a:noFill/>
        </p:spPr>
        <p:txBody>
          <a:bodyPr anchor="b">
            <a:normAutofit/>
          </a:bodyPr>
          <a:lstStyle>
            <a:lvl1pPr algn="l">
              <a:defRPr sz="5998" b="1">
                <a:solidFill>
                  <a:schemeClr val="bg1"/>
                </a:solidFill>
              </a:defRPr>
            </a:lvl1pPr>
          </a:lstStyle>
          <a:p>
            <a:r>
              <a:rPr lang="de-DE"/>
              <a:t>Text durch Klicken bearbeiten</a:t>
            </a:r>
          </a:p>
        </p:txBody>
      </p:sp>
      <p:pic>
        <p:nvPicPr>
          <p:cNvPr id="32" name="Picture 2" descr="C:\Users\KochB\Desktop\lexware_PP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9510" y="548680"/>
            <a:ext cx="2461524" cy="83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628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nhang">
    <p:spTree>
      <p:nvGrpSpPr>
        <p:cNvPr id="1" name=""/>
        <p:cNvGrpSpPr/>
        <p:nvPr/>
      </p:nvGrpSpPr>
      <p:grpSpPr>
        <a:xfrm>
          <a:off x="0" y="0"/>
          <a:ext cx="0" cy="0"/>
          <a:chOff x="0" y="0"/>
          <a:chExt cx="0" cy="0"/>
        </a:xfrm>
      </p:grpSpPr>
      <p:sp>
        <p:nvSpPr>
          <p:cNvPr id="38" name="AutoShape 3"/>
          <p:cNvSpPr>
            <a:spLocks noChangeAspect="1" noChangeArrowheads="1" noTextEdit="1"/>
          </p:cNvSpPr>
          <p:nvPr userDrawn="1"/>
        </p:nvSpPr>
        <p:spPr bwMode="auto">
          <a:xfrm>
            <a:off x="478368" y="320677"/>
            <a:ext cx="1126701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de-DE" sz="1799"/>
          </a:p>
        </p:txBody>
      </p:sp>
      <p:grpSp>
        <p:nvGrpSpPr>
          <p:cNvPr id="46" name="Gruppieren 45"/>
          <p:cNvGrpSpPr/>
          <p:nvPr userDrawn="1"/>
        </p:nvGrpSpPr>
        <p:grpSpPr>
          <a:xfrm>
            <a:off x="514163" y="-171392"/>
            <a:ext cx="11160709" cy="72000"/>
            <a:chOff x="514297" y="-171392"/>
            <a:chExt cx="11163615" cy="72000"/>
          </a:xfrm>
          <a:solidFill>
            <a:schemeClr val="bg1">
              <a:lumMod val="75000"/>
            </a:schemeClr>
          </a:solidFill>
        </p:grpSpPr>
        <p:sp>
          <p:nvSpPr>
            <p:cNvPr id="47" name="Gleichschenkliges Dreieck 46"/>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8" name="Gleichschenkliges Dreieck 47"/>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9" name="Gleichschenkliges Dreieck 48"/>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6" name="Titel 5"/>
          <p:cNvSpPr>
            <a:spLocks noGrp="1"/>
          </p:cNvSpPr>
          <p:nvPr>
            <p:ph type="title" hasCustomPrompt="1"/>
          </p:nvPr>
        </p:nvSpPr>
        <p:spPr>
          <a:xfrm>
            <a:off x="2244857" y="5013176"/>
            <a:ext cx="9394836" cy="1049729"/>
          </a:xfrm>
          <a:prstGeom prst="rect">
            <a:avLst/>
          </a:prstGeom>
        </p:spPr>
        <p:txBody>
          <a:bodyPr vert="horz" anchor="ctr"/>
          <a:lstStyle>
            <a:lvl1pPr algn="l">
              <a:defRPr sz="4399">
                <a:solidFill>
                  <a:schemeClr val="tx1">
                    <a:lumMod val="65000"/>
                    <a:lumOff val="35000"/>
                  </a:schemeClr>
                </a:solidFill>
                <a:latin typeface="+mj-lt"/>
                <a:cs typeface="Verdana"/>
              </a:defRPr>
            </a:lvl1pPr>
          </a:lstStyle>
          <a:p>
            <a:r>
              <a:rPr lang="de-DE"/>
              <a:t>Anhang bearbeiten</a:t>
            </a:r>
          </a:p>
        </p:txBody>
      </p:sp>
      <p:sp>
        <p:nvSpPr>
          <p:cNvPr id="37" name="Textplatzhalter 8"/>
          <p:cNvSpPr>
            <a:spLocks noGrp="1"/>
          </p:cNvSpPr>
          <p:nvPr>
            <p:ph type="body" sz="quarter" idx="10" hasCustomPrompt="1"/>
          </p:nvPr>
        </p:nvSpPr>
        <p:spPr>
          <a:xfrm>
            <a:off x="2244857" y="6196106"/>
            <a:ext cx="9394837" cy="387575"/>
          </a:xfrm>
          <a:prstGeom prst="rect">
            <a:avLst/>
          </a:prstGeom>
        </p:spPr>
        <p:txBody>
          <a:bodyPr vert="horz" anchor="ctr"/>
          <a:lstStyle>
            <a:lvl1pPr marL="0" indent="0">
              <a:buNone/>
              <a:defRPr sz="1999">
                <a:solidFill>
                  <a:schemeClr val="tx1">
                    <a:lumMod val="65000"/>
                    <a:lumOff val="35000"/>
                  </a:schemeClr>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Titel Anhang bearbeiten</a:t>
            </a:r>
          </a:p>
        </p:txBody>
      </p:sp>
      <p:sp>
        <p:nvSpPr>
          <p:cNvPr id="31" name="Freeform 104"/>
          <p:cNvSpPr>
            <a:spLocks noChangeAspect="1"/>
          </p:cNvSpPr>
          <p:nvPr userDrawn="1"/>
        </p:nvSpPr>
        <p:spPr bwMode="auto">
          <a:xfrm rot="20701149">
            <a:off x="497393" y="5092970"/>
            <a:ext cx="1591319" cy="1417718"/>
          </a:xfrm>
          <a:custGeom>
            <a:avLst/>
            <a:gdLst>
              <a:gd name="T0" fmla="*/ 340560 w 200"/>
              <a:gd name="T1" fmla="*/ 120736 h 179"/>
              <a:gd name="T2" fmla="*/ 167812 w 200"/>
              <a:gd name="T3" fmla="*/ 293217 h 179"/>
              <a:gd name="T4" fmla="*/ 145602 w 200"/>
              <a:gd name="T5" fmla="*/ 293217 h 179"/>
              <a:gd name="T6" fmla="*/ 145602 w 200"/>
              <a:gd name="T7" fmla="*/ 273505 h 179"/>
              <a:gd name="T8" fmla="*/ 347963 w 200"/>
              <a:gd name="T9" fmla="*/ 68992 h 179"/>
              <a:gd name="T10" fmla="*/ 380045 w 200"/>
              <a:gd name="T11" fmla="*/ 68992 h 179"/>
              <a:gd name="T12" fmla="*/ 424466 w 200"/>
              <a:gd name="T13" fmla="*/ 115808 h 179"/>
              <a:gd name="T14" fmla="*/ 424466 w 200"/>
              <a:gd name="T15" fmla="*/ 145376 h 179"/>
              <a:gd name="T16" fmla="*/ 222104 w 200"/>
              <a:gd name="T17" fmla="*/ 349889 h 179"/>
              <a:gd name="T18" fmla="*/ 91310 w 200"/>
              <a:gd name="T19" fmla="*/ 349889 h 179"/>
              <a:gd name="T20" fmla="*/ 91310 w 200"/>
              <a:gd name="T21" fmla="*/ 216832 h 179"/>
              <a:gd name="T22" fmla="*/ 264057 w 200"/>
              <a:gd name="T23" fmla="*/ 44352 h 179"/>
              <a:gd name="T24" fmla="*/ 264057 w 200"/>
              <a:gd name="T25" fmla="*/ 9856 h 179"/>
              <a:gd name="T26" fmla="*/ 229508 w 200"/>
              <a:gd name="T27" fmla="*/ 9856 h 179"/>
              <a:gd name="T28" fmla="*/ 56760 w 200"/>
              <a:gd name="T29" fmla="*/ 182336 h 179"/>
              <a:gd name="T30" fmla="*/ 56760 w 200"/>
              <a:gd name="T31" fmla="*/ 384385 h 179"/>
              <a:gd name="T32" fmla="*/ 256654 w 200"/>
              <a:gd name="T33" fmla="*/ 384385 h 179"/>
              <a:gd name="T34" fmla="*/ 473822 w 200"/>
              <a:gd name="T35" fmla="*/ 165088 h 179"/>
              <a:gd name="T36" fmla="*/ 473822 w 200"/>
              <a:gd name="T37" fmla="*/ 96096 h 179"/>
              <a:gd name="T38" fmla="*/ 397320 w 200"/>
              <a:gd name="T39" fmla="*/ 19712 h 179"/>
              <a:gd name="T40" fmla="*/ 328221 w 200"/>
              <a:gd name="T41" fmla="*/ 19712 h 179"/>
              <a:gd name="T42" fmla="*/ 111052 w 200"/>
              <a:gd name="T43" fmla="*/ 239009 h 179"/>
              <a:gd name="T44" fmla="*/ 111052 w 200"/>
              <a:gd name="T45" fmla="*/ 330177 h 179"/>
              <a:gd name="T46" fmla="*/ 202362 w 200"/>
              <a:gd name="T47" fmla="*/ 330177 h 179"/>
              <a:gd name="T48" fmla="*/ 375109 w 200"/>
              <a:gd name="T49" fmla="*/ 155232 h 179"/>
              <a:gd name="T50" fmla="*/ 375109 w 200"/>
              <a:gd name="T51" fmla="*/ 120736 h 179"/>
              <a:gd name="T52" fmla="*/ 340560 w 200"/>
              <a:gd name="T53" fmla="*/ 120736 h 1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0" h="179">
                <a:moveTo>
                  <a:pt x="138" y="49"/>
                </a:moveTo>
                <a:cubicBezTo>
                  <a:pt x="68" y="119"/>
                  <a:pt x="68" y="119"/>
                  <a:pt x="68" y="119"/>
                </a:cubicBezTo>
                <a:cubicBezTo>
                  <a:pt x="65" y="122"/>
                  <a:pt x="62" y="122"/>
                  <a:pt x="59" y="119"/>
                </a:cubicBezTo>
                <a:cubicBezTo>
                  <a:pt x="57" y="117"/>
                  <a:pt x="57" y="113"/>
                  <a:pt x="59" y="111"/>
                </a:cubicBezTo>
                <a:cubicBezTo>
                  <a:pt x="141" y="28"/>
                  <a:pt x="141" y="28"/>
                  <a:pt x="141" y="28"/>
                </a:cubicBezTo>
                <a:cubicBezTo>
                  <a:pt x="145" y="25"/>
                  <a:pt x="150" y="25"/>
                  <a:pt x="154" y="28"/>
                </a:cubicBezTo>
                <a:cubicBezTo>
                  <a:pt x="172" y="47"/>
                  <a:pt x="172" y="47"/>
                  <a:pt x="172" y="47"/>
                </a:cubicBezTo>
                <a:cubicBezTo>
                  <a:pt x="175" y="50"/>
                  <a:pt x="175" y="56"/>
                  <a:pt x="172" y="59"/>
                </a:cubicBezTo>
                <a:cubicBezTo>
                  <a:pt x="90" y="142"/>
                  <a:pt x="90" y="142"/>
                  <a:pt x="90" y="142"/>
                </a:cubicBezTo>
                <a:cubicBezTo>
                  <a:pt x="75" y="157"/>
                  <a:pt x="52" y="157"/>
                  <a:pt x="37" y="142"/>
                </a:cubicBezTo>
                <a:cubicBezTo>
                  <a:pt x="22" y="127"/>
                  <a:pt x="22" y="103"/>
                  <a:pt x="37" y="88"/>
                </a:cubicBezTo>
                <a:cubicBezTo>
                  <a:pt x="107" y="18"/>
                  <a:pt x="107" y="18"/>
                  <a:pt x="107" y="18"/>
                </a:cubicBezTo>
                <a:cubicBezTo>
                  <a:pt x="111" y="14"/>
                  <a:pt x="111" y="8"/>
                  <a:pt x="107" y="4"/>
                </a:cubicBezTo>
                <a:cubicBezTo>
                  <a:pt x="103" y="0"/>
                  <a:pt x="97" y="0"/>
                  <a:pt x="93" y="4"/>
                </a:cubicBezTo>
                <a:cubicBezTo>
                  <a:pt x="23" y="74"/>
                  <a:pt x="23" y="74"/>
                  <a:pt x="23" y="74"/>
                </a:cubicBezTo>
                <a:cubicBezTo>
                  <a:pt x="0" y="97"/>
                  <a:pt x="0" y="134"/>
                  <a:pt x="23" y="156"/>
                </a:cubicBezTo>
                <a:cubicBezTo>
                  <a:pt x="45" y="179"/>
                  <a:pt x="82" y="179"/>
                  <a:pt x="104" y="156"/>
                </a:cubicBezTo>
                <a:cubicBezTo>
                  <a:pt x="192" y="67"/>
                  <a:pt x="192" y="67"/>
                  <a:pt x="192" y="67"/>
                </a:cubicBezTo>
                <a:cubicBezTo>
                  <a:pt x="200" y="60"/>
                  <a:pt x="200" y="47"/>
                  <a:pt x="192" y="39"/>
                </a:cubicBezTo>
                <a:cubicBezTo>
                  <a:pt x="161" y="8"/>
                  <a:pt x="161" y="8"/>
                  <a:pt x="161" y="8"/>
                </a:cubicBezTo>
                <a:cubicBezTo>
                  <a:pt x="154" y="0"/>
                  <a:pt x="141" y="0"/>
                  <a:pt x="133" y="8"/>
                </a:cubicBezTo>
                <a:cubicBezTo>
                  <a:pt x="45" y="97"/>
                  <a:pt x="45" y="97"/>
                  <a:pt x="45" y="97"/>
                </a:cubicBezTo>
                <a:cubicBezTo>
                  <a:pt x="35" y="107"/>
                  <a:pt x="35" y="123"/>
                  <a:pt x="45" y="134"/>
                </a:cubicBezTo>
                <a:cubicBezTo>
                  <a:pt x="55" y="144"/>
                  <a:pt x="72" y="144"/>
                  <a:pt x="82" y="134"/>
                </a:cubicBezTo>
                <a:cubicBezTo>
                  <a:pt x="152" y="63"/>
                  <a:pt x="152" y="63"/>
                  <a:pt x="152" y="63"/>
                </a:cubicBezTo>
                <a:cubicBezTo>
                  <a:pt x="155" y="59"/>
                  <a:pt x="155" y="53"/>
                  <a:pt x="152" y="49"/>
                </a:cubicBezTo>
                <a:cubicBezTo>
                  <a:pt x="148" y="45"/>
                  <a:pt x="141" y="45"/>
                  <a:pt x="138" y="49"/>
                </a:cubicBezTo>
                <a:close/>
              </a:path>
            </a:pathLst>
          </a:custGeom>
          <a:solidFill>
            <a:schemeClr val="tx1">
              <a:lumMod val="65000"/>
              <a:lumOff val="35000"/>
            </a:schemeClr>
          </a:solidFill>
          <a:ln>
            <a:noFill/>
          </a:ln>
        </p:spPr>
        <p:txBody>
          <a:bodyPr/>
          <a:lstStyle/>
          <a:p>
            <a:endParaRPr lang="de-DE" sz="1799">
              <a:solidFill>
                <a:srgbClr val="E2001A"/>
              </a:solidFill>
            </a:endParaRPr>
          </a:p>
        </p:txBody>
      </p:sp>
    </p:spTree>
    <p:extLst>
      <p:ext uri="{BB962C8B-B14F-4D97-AF65-F5344CB8AC3E}">
        <p14:creationId xmlns:p14="http://schemas.microsoft.com/office/powerpoint/2010/main" val="74626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und Bild 2">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p>
        </p:txBody>
      </p:sp>
      <p:sp>
        <p:nvSpPr>
          <p:cNvPr id="3" name="Datumsplatzhalter 2"/>
          <p:cNvSpPr>
            <a:spLocks noGrp="1"/>
          </p:cNvSpPr>
          <p:nvPr>
            <p:ph type="dt" sz="half" idx="10"/>
          </p:nvPr>
        </p:nvSpPr>
        <p:spPr bwMode="gray"/>
        <p:txBody>
          <a:bodyPr/>
          <a:lstStyle/>
          <a:p>
            <a:pPr defTabSz="609585" fontAlgn="base">
              <a:spcBef>
                <a:spcPct val="50000"/>
              </a:spcBef>
              <a:spcAft>
                <a:spcPct val="0"/>
              </a:spcAft>
              <a:buClr>
                <a:srgbClr val="86959E"/>
              </a:buClr>
            </a:pPr>
            <a:fld id="{4ACF3892-4547-4FFA-B23D-B17EF381A957}" type="datetime1">
              <a:rPr lang="de-DE" smtClean="0"/>
              <a:t>20.11.2023</a:t>
            </a:fld>
            <a:endParaRPr lang="de-DE"/>
          </a:p>
        </p:txBody>
      </p:sp>
      <p:sp>
        <p:nvSpPr>
          <p:cNvPr id="4" name="Fußzeilenplatzhalter 3"/>
          <p:cNvSpPr>
            <a:spLocks noGrp="1"/>
          </p:cNvSpPr>
          <p:nvPr>
            <p:ph type="ftr" sz="quarter" idx="11"/>
          </p:nvPr>
        </p:nvSpPr>
        <p:spPr bwMode="gray">
          <a:xfrm>
            <a:off x="1560604" y="6614019"/>
            <a:ext cx="7918817" cy="144000"/>
          </a:xfrm>
        </p:spPr>
        <p:txBody>
          <a:bodyPr/>
          <a:lstStyle/>
          <a:p>
            <a:pPr defTabSz="609585" fontAlgn="base">
              <a:spcBef>
                <a:spcPct val="50000"/>
              </a:spcBef>
              <a:spcAft>
                <a:spcPct val="0"/>
              </a:spcAft>
              <a:buClr>
                <a:srgbClr val="86959E"/>
              </a:buClr>
            </a:pPr>
            <a:r>
              <a:rPr lang="de-DE"/>
              <a:t>Lexware vor Ort 2024</a:t>
            </a:r>
          </a:p>
        </p:txBody>
      </p:sp>
      <p:sp>
        <p:nvSpPr>
          <p:cNvPr id="5" name="Foliennummernplatzhalter 4"/>
          <p:cNvSpPr>
            <a:spLocks noGrp="1"/>
          </p:cNvSpPr>
          <p:nvPr>
            <p:ph type="sldNum" sz="quarter" idx="12"/>
          </p:nvPr>
        </p:nvSpPr>
        <p:spPr bwMode="gray"/>
        <p:txBody>
          <a:bodyPr/>
          <a:lstStyle/>
          <a:p>
            <a:pPr defTabSz="609585" fontAlgn="base">
              <a:spcBef>
                <a:spcPct val="50000"/>
              </a:spcBef>
              <a:spcAft>
                <a:spcPct val="0"/>
              </a:spcAft>
              <a:buClr>
                <a:srgbClr val="86959E"/>
              </a:buClr>
            </a:pPr>
            <a:r>
              <a:rPr lang="de-DE"/>
              <a:t>Seite </a:t>
            </a:r>
            <a:fld id="{261E36E5-7D3D-43D2-9C30-E0ED2D715D5F}" type="slidenum">
              <a:rPr lang="de-DE" smtClean="0">
                <a:solidFill>
                  <a:schemeClr val="bg2"/>
                </a:solidFill>
              </a:rPr>
              <a:pPr defTabSz="609585" fontAlgn="base">
                <a:spcBef>
                  <a:spcPct val="50000"/>
                </a:spcBef>
                <a:spcAft>
                  <a:spcPct val="0"/>
                </a:spcAft>
                <a:buClr>
                  <a:srgbClr val="86959E"/>
                </a:buClr>
              </a:pPr>
              <a:t>‹Nr.›</a:t>
            </a:fld>
            <a:endParaRPr lang="de-DE">
              <a:solidFill>
                <a:schemeClr val="bg2"/>
              </a:solidFill>
            </a:endParaRPr>
          </a:p>
        </p:txBody>
      </p:sp>
      <p:sp>
        <p:nvSpPr>
          <p:cNvPr id="7" name="Textplatzhalter 6"/>
          <p:cNvSpPr>
            <a:spLocks noGrp="1"/>
          </p:cNvSpPr>
          <p:nvPr>
            <p:ph type="body" sz="quarter" idx="13"/>
          </p:nvPr>
        </p:nvSpPr>
        <p:spPr bwMode="gray">
          <a:xfrm>
            <a:off x="431801" y="1600201"/>
            <a:ext cx="5568951" cy="470958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8"/>
          <p:cNvSpPr>
            <a:spLocks noGrp="1"/>
          </p:cNvSpPr>
          <p:nvPr>
            <p:ph type="pic" sz="quarter" idx="14"/>
          </p:nvPr>
        </p:nvSpPr>
        <p:spPr>
          <a:xfrm>
            <a:off x="6191252" y="1600200"/>
            <a:ext cx="5568949" cy="4709584"/>
          </a:xfrm>
          <a:solidFill>
            <a:schemeClr val="bg1">
              <a:lumMod val="95000"/>
            </a:schemeClr>
          </a:solidFill>
        </p:spPr>
        <p:txBody>
          <a:bodyPr anchor="ctr"/>
          <a:lstStyle>
            <a:lvl1pPr algn="ctr">
              <a:defRPr/>
            </a:lvl1pPr>
          </a:lstStyle>
          <a:p>
            <a:endParaRPr lang="de-DE"/>
          </a:p>
        </p:txBody>
      </p:sp>
    </p:spTree>
    <p:extLst>
      <p:ext uri="{BB962C8B-B14F-4D97-AF65-F5344CB8AC3E}">
        <p14:creationId xmlns:p14="http://schemas.microsoft.com/office/powerpoint/2010/main" val="1242785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p:bg>
      <p:bgPr>
        <a:solidFill>
          <a:schemeClr val="bg2"/>
        </a:solidFill>
        <a:effectLst/>
      </p:bgPr>
    </p:bg>
    <p:spTree>
      <p:nvGrpSpPr>
        <p:cNvPr id="1" name=""/>
        <p:cNvGrpSpPr/>
        <p:nvPr/>
      </p:nvGrpSpPr>
      <p:grpSpPr>
        <a:xfrm>
          <a:off x="0" y="0"/>
          <a:ext cx="0" cy="0"/>
          <a:chOff x="0" y="0"/>
          <a:chExt cx="0" cy="0"/>
        </a:xfrm>
      </p:grpSpPr>
      <p:grpSp>
        <p:nvGrpSpPr>
          <p:cNvPr id="61" name="Gruppieren 60"/>
          <p:cNvGrpSpPr/>
          <p:nvPr userDrawn="1"/>
        </p:nvGrpSpPr>
        <p:grpSpPr>
          <a:xfrm>
            <a:off x="552306"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6" name="Titel 5"/>
          <p:cNvSpPr>
            <a:spLocks noGrp="1"/>
          </p:cNvSpPr>
          <p:nvPr>
            <p:ph type="title" hasCustomPrompt="1"/>
          </p:nvPr>
        </p:nvSpPr>
        <p:spPr>
          <a:xfrm>
            <a:off x="552306" y="4478319"/>
            <a:ext cx="11160709" cy="1193746"/>
          </a:xfrm>
          <a:prstGeom prst="rect">
            <a:avLst/>
          </a:prstGeom>
        </p:spPr>
        <p:txBody>
          <a:bodyPr vert="horz" anchor="ctr"/>
          <a:lstStyle>
            <a:lvl1pPr algn="l">
              <a:defRPr sz="4799">
                <a:solidFill>
                  <a:schemeClr val="bg1"/>
                </a:solidFill>
                <a:latin typeface="+mj-lt"/>
                <a:cs typeface="Verdana"/>
              </a:defRPr>
            </a:lvl1pPr>
          </a:lstStyle>
          <a:p>
            <a:r>
              <a:rPr lang="de-DE"/>
              <a:t>Mastertitel bearbeiten</a:t>
            </a:r>
          </a:p>
        </p:txBody>
      </p:sp>
      <p:sp>
        <p:nvSpPr>
          <p:cNvPr id="37" name="Textplatzhalter 8"/>
          <p:cNvSpPr>
            <a:spLocks noGrp="1"/>
          </p:cNvSpPr>
          <p:nvPr>
            <p:ph type="body" sz="quarter" idx="10" hasCustomPrompt="1"/>
          </p:nvPr>
        </p:nvSpPr>
        <p:spPr>
          <a:xfrm>
            <a:off x="552307" y="5805264"/>
            <a:ext cx="11160710" cy="406672"/>
          </a:xfrm>
          <a:prstGeom prst="rect">
            <a:avLst/>
          </a:prstGeom>
        </p:spPr>
        <p:txBody>
          <a:bodyPr vert="horz" anchor="ctr"/>
          <a:lstStyle>
            <a:lvl1pPr marL="0" indent="0">
              <a:buNone/>
              <a:defRPr sz="2399">
                <a:solidFill>
                  <a:schemeClr val="bg1"/>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Untertitel bearbeiten</a:t>
            </a:r>
          </a:p>
        </p:txBody>
      </p:sp>
      <p:sp>
        <p:nvSpPr>
          <p:cNvPr id="74" name="Textplatzhalter 8"/>
          <p:cNvSpPr>
            <a:spLocks noGrp="1"/>
          </p:cNvSpPr>
          <p:nvPr>
            <p:ph type="body" sz="quarter" idx="11" hasCustomPrompt="1"/>
          </p:nvPr>
        </p:nvSpPr>
        <p:spPr>
          <a:xfrm>
            <a:off x="552307" y="6350732"/>
            <a:ext cx="11160710" cy="304068"/>
          </a:xfrm>
          <a:prstGeom prst="rect">
            <a:avLst/>
          </a:prstGeom>
        </p:spPr>
        <p:txBody>
          <a:bodyPr vert="horz" anchor="ctr"/>
          <a:lstStyle>
            <a:lvl1pPr marL="0" indent="0">
              <a:buNone/>
              <a:defRPr sz="1200">
                <a:solidFill>
                  <a:schemeClr val="bg1"/>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Datum | Autoren |Version </a:t>
            </a:r>
          </a:p>
        </p:txBody>
      </p:sp>
      <p:grpSp>
        <p:nvGrpSpPr>
          <p:cNvPr id="32" name="Gruppieren 31"/>
          <p:cNvGrpSpPr/>
          <p:nvPr userDrawn="1"/>
        </p:nvGrpSpPr>
        <p:grpSpPr>
          <a:xfrm>
            <a:off x="-167057" y="1383095"/>
            <a:ext cx="71981" cy="4883693"/>
            <a:chOff x="-180521" y="1730292"/>
            <a:chExt cx="72000" cy="4536496"/>
          </a:xfrm>
          <a:solidFill>
            <a:schemeClr val="bg1">
              <a:lumMod val="75000"/>
            </a:schemeClr>
          </a:solidFill>
        </p:grpSpPr>
        <p:sp>
          <p:nvSpPr>
            <p:cNvPr id="33" name="Gleichschenkliges Dreieck 32"/>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4" name="Gleichschenkliges Dreieck 33"/>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35" name="Gruppieren 34"/>
          <p:cNvGrpSpPr/>
          <p:nvPr userDrawn="1"/>
        </p:nvGrpSpPr>
        <p:grpSpPr>
          <a:xfrm>
            <a:off x="12287075" y="1383095"/>
            <a:ext cx="71981" cy="4883693"/>
            <a:chOff x="9252520" y="1730292"/>
            <a:chExt cx="72000" cy="4536496"/>
          </a:xfrm>
          <a:solidFill>
            <a:schemeClr val="bg1">
              <a:lumMod val="75000"/>
            </a:schemeClr>
          </a:solidFill>
        </p:grpSpPr>
        <p:sp>
          <p:nvSpPr>
            <p:cNvPr id="41" name="Gleichschenkliges Dreieck 40"/>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2" name="Gleichschenkliges Dreieck 41"/>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24" name="Gruppieren 23"/>
          <p:cNvGrpSpPr/>
          <p:nvPr userDrawn="1"/>
        </p:nvGrpSpPr>
        <p:grpSpPr>
          <a:xfrm>
            <a:off x="514163" y="-171392"/>
            <a:ext cx="11160709" cy="72000"/>
            <a:chOff x="514297" y="-171392"/>
            <a:chExt cx="11163615" cy="72000"/>
          </a:xfrm>
          <a:solidFill>
            <a:schemeClr val="bg1">
              <a:lumMod val="75000"/>
            </a:schemeClr>
          </a:solidFill>
        </p:grpSpPr>
        <p:sp>
          <p:nvSpPr>
            <p:cNvPr id="25" name="Gleichschenkliges Dreieck 24"/>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6" name="Gleichschenkliges Dreieck 25"/>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7" name="Gleichschenkliges Dreieck 26"/>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8" name="Gleichschenkliges Dreieck 27"/>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9" name="Gleichschenkliges Dreieck 28"/>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0" name="Gleichschenkliges Dreieck 29"/>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1" name="Gleichschenkliges Dreieck 30"/>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8" name="Gleichschenkliges Dreieck 37"/>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pic>
        <p:nvPicPr>
          <p:cNvPr id="2050" name="Picture 2" descr="C:\Users\KochB\Desktop\lexware_PP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79510" y="548680"/>
            <a:ext cx="2461524" cy="83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503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1 Sp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1418891"/>
            <a:ext cx="4080401" cy="845367"/>
          </a:xfrm>
          <a:solidFill>
            <a:schemeClr val="bg2"/>
          </a:solidFill>
        </p:spPr>
        <p:txBody>
          <a:bodyPr rIns="108000" anchor="ctr"/>
          <a:lstStyle>
            <a:lvl1pPr algn="r">
              <a:defRPr sz="3599">
                <a:solidFill>
                  <a:schemeClr val="bg1"/>
                </a:solidFill>
              </a:defRPr>
            </a:lvl1pPr>
          </a:lstStyle>
          <a:p>
            <a:r>
              <a:rPr lang="de-DE"/>
              <a:t>Agenda bearbeiten</a:t>
            </a:r>
          </a:p>
        </p:txBody>
      </p:sp>
      <p:sp>
        <p:nvSpPr>
          <p:cNvPr id="3" name="Fußzeilenplatzhalter 2"/>
          <p:cNvSpPr>
            <a:spLocks noGrp="1"/>
          </p:cNvSpPr>
          <p:nvPr>
            <p:ph type="ftr" sz="quarter" idx="10"/>
          </p:nvPr>
        </p:nvSpPr>
        <p:spPr/>
        <p:txBody>
          <a:bodyPr/>
          <a:lstStyle/>
          <a:p>
            <a:r>
              <a:rPr lang="de-DE"/>
              <a:t>Lexware vor Ort 2024</a:t>
            </a:r>
          </a:p>
        </p:txBody>
      </p:sp>
      <p:sp>
        <p:nvSpPr>
          <p:cNvPr id="4" name="Foliennummernplatzhalter 3"/>
          <p:cNvSpPr>
            <a:spLocks noGrp="1"/>
          </p:cNvSpPr>
          <p:nvPr>
            <p:ph type="sldNum" sz="quarter" idx="11"/>
          </p:nvPr>
        </p:nvSpPr>
        <p:spPr/>
        <p:txBody>
          <a:bodyPr/>
          <a:lstStyle/>
          <a:p>
            <a:r>
              <a:rPr lang="de-DE"/>
              <a:t>Seite </a:t>
            </a:r>
            <a:fld id="{FFC269A0-BD27-4577-9DED-0AAE60100C51}" type="slidenum">
              <a:rPr lang="de-DE" smtClean="0"/>
              <a:pPr/>
              <a:t>‹Nr.›</a:t>
            </a:fld>
            <a:endParaRPr lang="de-DE"/>
          </a:p>
        </p:txBody>
      </p:sp>
      <p:sp>
        <p:nvSpPr>
          <p:cNvPr id="5" name="Datumsplatzhalter 4"/>
          <p:cNvSpPr>
            <a:spLocks noGrp="1"/>
          </p:cNvSpPr>
          <p:nvPr>
            <p:ph type="dt" sz="half" idx="12"/>
          </p:nvPr>
        </p:nvSpPr>
        <p:spPr/>
        <p:txBody>
          <a:bodyPr/>
          <a:lstStyle/>
          <a:p>
            <a:fld id="{6BD4DC5C-331F-489F-BA11-5BB3DAFD16FC}" type="datetime1">
              <a:rPr lang="de-DE" smtClean="0"/>
              <a:t>20.11.2023</a:t>
            </a:fld>
            <a:endParaRPr lang="de-DE"/>
          </a:p>
        </p:txBody>
      </p:sp>
      <p:sp>
        <p:nvSpPr>
          <p:cNvPr id="26" name="Inhaltsplatzhalter 25"/>
          <p:cNvSpPr>
            <a:spLocks noGrp="1"/>
          </p:cNvSpPr>
          <p:nvPr>
            <p:ph sz="quarter" idx="162" hasCustomPrompt="1"/>
          </p:nvPr>
        </p:nvSpPr>
        <p:spPr>
          <a:xfrm>
            <a:off x="5420546" y="1418890"/>
            <a:ext cx="513521" cy="322164"/>
          </a:xfrm>
        </p:spPr>
        <p:txBody>
          <a:bodyPr anchor="ctr"/>
          <a:lstStyle>
            <a:lvl1pPr algn="r">
              <a:defRPr sz="2399" b="1">
                <a:solidFill>
                  <a:schemeClr val="bg2"/>
                </a:solidFill>
              </a:defRPr>
            </a:lvl1pPr>
          </a:lstStyle>
          <a:p>
            <a:pPr lvl="0"/>
            <a:r>
              <a:rPr lang="de-DE"/>
              <a:t>1</a:t>
            </a:r>
          </a:p>
        </p:txBody>
      </p:sp>
      <p:sp>
        <p:nvSpPr>
          <p:cNvPr id="45" name="Inhaltsplatzhalter 25"/>
          <p:cNvSpPr>
            <a:spLocks noGrp="1"/>
          </p:cNvSpPr>
          <p:nvPr>
            <p:ph sz="quarter" idx="163" hasCustomPrompt="1"/>
          </p:nvPr>
        </p:nvSpPr>
        <p:spPr>
          <a:xfrm>
            <a:off x="5420546" y="2061209"/>
            <a:ext cx="513521" cy="322164"/>
          </a:xfrm>
        </p:spPr>
        <p:txBody>
          <a:bodyPr anchor="ctr"/>
          <a:lstStyle>
            <a:lvl1pPr algn="r">
              <a:defRPr sz="2399" b="1">
                <a:solidFill>
                  <a:schemeClr val="bg2"/>
                </a:solidFill>
              </a:defRPr>
            </a:lvl1pPr>
          </a:lstStyle>
          <a:p>
            <a:pPr lvl="0"/>
            <a:r>
              <a:rPr lang="de-DE"/>
              <a:t>1</a:t>
            </a:r>
          </a:p>
        </p:txBody>
      </p:sp>
      <p:sp>
        <p:nvSpPr>
          <p:cNvPr id="46" name="Inhaltsplatzhalter 25"/>
          <p:cNvSpPr>
            <a:spLocks noGrp="1"/>
          </p:cNvSpPr>
          <p:nvPr>
            <p:ph sz="quarter" idx="164" hasCustomPrompt="1"/>
          </p:nvPr>
        </p:nvSpPr>
        <p:spPr>
          <a:xfrm>
            <a:off x="5420546" y="2703528"/>
            <a:ext cx="513521" cy="322164"/>
          </a:xfrm>
        </p:spPr>
        <p:txBody>
          <a:bodyPr anchor="ctr"/>
          <a:lstStyle>
            <a:lvl1pPr algn="r">
              <a:defRPr sz="2399" b="1">
                <a:solidFill>
                  <a:schemeClr val="bg2"/>
                </a:solidFill>
              </a:defRPr>
            </a:lvl1pPr>
          </a:lstStyle>
          <a:p>
            <a:pPr lvl="0"/>
            <a:r>
              <a:rPr lang="de-DE"/>
              <a:t>1</a:t>
            </a:r>
          </a:p>
        </p:txBody>
      </p:sp>
      <p:sp>
        <p:nvSpPr>
          <p:cNvPr id="47" name="Inhaltsplatzhalter 25"/>
          <p:cNvSpPr>
            <a:spLocks noGrp="1"/>
          </p:cNvSpPr>
          <p:nvPr>
            <p:ph sz="quarter" idx="165" hasCustomPrompt="1"/>
          </p:nvPr>
        </p:nvSpPr>
        <p:spPr>
          <a:xfrm>
            <a:off x="5420546" y="3345847"/>
            <a:ext cx="513521" cy="322164"/>
          </a:xfrm>
        </p:spPr>
        <p:txBody>
          <a:bodyPr anchor="ctr"/>
          <a:lstStyle>
            <a:lvl1pPr algn="r">
              <a:defRPr sz="2399" b="1">
                <a:solidFill>
                  <a:schemeClr val="bg2"/>
                </a:solidFill>
              </a:defRPr>
            </a:lvl1pPr>
          </a:lstStyle>
          <a:p>
            <a:pPr lvl="0"/>
            <a:r>
              <a:rPr lang="de-DE"/>
              <a:t>1</a:t>
            </a:r>
          </a:p>
        </p:txBody>
      </p:sp>
      <p:sp>
        <p:nvSpPr>
          <p:cNvPr id="48" name="Inhaltsplatzhalter 25"/>
          <p:cNvSpPr>
            <a:spLocks noGrp="1"/>
          </p:cNvSpPr>
          <p:nvPr>
            <p:ph sz="quarter" idx="166" hasCustomPrompt="1"/>
          </p:nvPr>
        </p:nvSpPr>
        <p:spPr>
          <a:xfrm>
            <a:off x="5420546" y="3988166"/>
            <a:ext cx="513521" cy="322164"/>
          </a:xfrm>
        </p:spPr>
        <p:txBody>
          <a:bodyPr anchor="ctr"/>
          <a:lstStyle>
            <a:lvl1pPr algn="r">
              <a:defRPr sz="2399" b="1">
                <a:solidFill>
                  <a:schemeClr val="bg2"/>
                </a:solidFill>
              </a:defRPr>
            </a:lvl1pPr>
          </a:lstStyle>
          <a:p>
            <a:pPr lvl="0"/>
            <a:r>
              <a:rPr lang="de-DE"/>
              <a:t>1</a:t>
            </a:r>
          </a:p>
        </p:txBody>
      </p:sp>
      <p:sp>
        <p:nvSpPr>
          <p:cNvPr id="49" name="Inhaltsplatzhalter 25"/>
          <p:cNvSpPr>
            <a:spLocks noGrp="1"/>
          </p:cNvSpPr>
          <p:nvPr>
            <p:ph sz="quarter" idx="167" hasCustomPrompt="1"/>
          </p:nvPr>
        </p:nvSpPr>
        <p:spPr>
          <a:xfrm>
            <a:off x="5420546" y="4630485"/>
            <a:ext cx="513521" cy="322164"/>
          </a:xfrm>
        </p:spPr>
        <p:txBody>
          <a:bodyPr anchor="ctr"/>
          <a:lstStyle>
            <a:lvl1pPr algn="r">
              <a:defRPr sz="2399" b="1">
                <a:solidFill>
                  <a:schemeClr val="bg2"/>
                </a:solidFill>
              </a:defRPr>
            </a:lvl1pPr>
          </a:lstStyle>
          <a:p>
            <a:pPr lvl="0"/>
            <a:r>
              <a:rPr lang="de-DE"/>
              <a:t>1</a:t>
            </a:r>
          </a:p>
        </p:txBody>
      </p:sp>
      <p:sp>
        <p:nvSpPr>
          <p:cNvPr id="50" name="Inhaltsplatzhalter 25"/>
          <p:cNvSpPr>
            <a:spLocks noGrp="1"/>
          </p:cNvSpPr>
          <p:nvPr>
            <p:ph sz="quarter" idx="168" hasCustomPrompt="1"/>
          </p:nvPr>
        </p:nvSpPr>
        <p:spPr>
          <a:xfrm>
            <a:off x="5420546" y="5275100"/>
            <a:ext cx="513521" cy="322164"/>
          </a:xfrm>
        </p:spPr>
        <p:txBody>
          <a:bodyPr anchor="ctr"/>
          <a:lstStyle>
            <a:lvl1pPr algn="r">
              <a:defRPr sz="2399" b="1">
                <a:solidFill>
                  <a:schemeClr val="bg2"/>
                </a:solidFill>
              </a:defRPr>
            </a:lvl1pPr>
          </a:lstStyle>
          <a:p>
            <a:pPr lvl="0"/>
            <a:r>
              <a:rPr lang="de-DE"/>
              <a:t>1</a:t>
            </a:r>
          </a:p>
        </p:txBody>
      </p:sp>
      <p:sp>
        <p:nvSpPr>
          <p:cNvPr id="54" name="Inhaltsplatzhalter 25"/>
          <p:cNvSpPr>
            <a:spLocks noGrp="1"/>
          </p:cNvSpPr>
          <p:nvPr>
            <p:ph sz="quarter" idx="171" hasCustomPrompt="1"/>
          </p:nvPr>
        </p:nvSpPr>
        <p:spPr>
          <a:xfrm>
            <a:off x="6240425" y="1418890"/>
            <a:ext cx="5399269" cy="322164"/>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55" name="Inhaltsplatzhalter 25"/>
          <p:cNvSpPr>
            <a:spLocks noGrp="1"/>
          </p:cNvSpPr>
          <p:nvPr>
            <p:ph sz="quarter" idx="172" hasCustomPrompt="1"/>
          </p:nvPr>
        </p:nvSpPr>
        <p:spPr>
          <a:xfrm>
            <a:off x="6240425" y="5915124"/>
            <a:ext cx="5399269" cy="322164"/>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a:t>Anhang</a:t>
            </a:r>
          </a:p>
          <a:p>
            <a:pPr lvl="2"/>
            <a:r>
              <a:rPr lang="de-DE"/>
              <a:t>Anhang hervorgehoben</a:t>
            </a:r>
          </a:p>
        </p:txBody>
      </p:sp>
      <p:sp>
        <p:nvSpPr>
          <p:cNvPr id="56" name="Inhaltsplatzhalter 25"/>
          <p:cNvSpPr>
            <a:spLocks noGrp="1"/>
          </p:cNvSpPr>
          <p:nvPr>
            <p:ph sz="quarter" idx="173" hasCustomPrompt="1"/>
          </p:nvPr>
        </p:nvSpPr>
        <p:spPr>
          <a:xfrm>
            <a:off x="6240425" y="5275100"/>
            <a:ext cx="5399269" cy="322164"/>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57" name="Inhaltsplatzhalter 25"/>
          <p:cNvSpPr>
            <a:spLocks noGrp="1"/>
          </p:cNvSpPr>
          <p:nvPr>
            <p:ph sz="quarter" idx="174" hasCustomPrompt="1"/>
          </p:nvPr>
        </p:nvSpPr>
        <p:spPr>
          <a:xfrm>
            <a:off x="6240425" y="4630485"/>
            <a:ext cx="5399269" cy="322164"/>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58" name="Inhaltsplatzhalter 25"/>
          <p:cNvSpPr>
            <a:spLocks noGrp="1"/>
          </p:cNvSpPr>
          <p:nvPr>
            <p:ph sz="quarter" idx="175" hasCustomPrompt="1"/>
          </p:nvPr>
        </p:nvSpPr>
        <p:spPr>
          <a:xfrm>
            <a:off x="6240425" y="3988166"/>
            <a:ext cx="5399269" cy="322164"/>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59" name="Inhaltsplatzhalter 25"/>
          <p:cNvSpPr>
            <a:spLocks noGrp="1"/>
          </p:cNvSpPr>
          <p:nvPr>
            <p:ph sz="quarter" idx="176" hasCustomPrompt="1"/>
          </p:nvPr>
        </p:nvSpPr>
        <p:spPr>
          <a:xfrm>
            <a:off x="6240425" y="3345847"/>
            <a:ext cx="5399269" cy="322164"/>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60" name="Inhaltsplatzhalter 25"/>
          <p:cNvSpPr>
            <a:spLocks noGrp="1"/>
          </p:cNvSpPr>
          <p:nvPr>
            <p:ph sz="quarter" idx="177" hasCustomPrompt="1"/>
          </p:nvPr>
        </p:nvSpPr>
        <p:spPr>
          <a:xfrm>
            <a:off x="6240425" y="2703528"/>
            <a:ext cx="5399269" cy="322164"/>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61" name="Inhaltsplatzhalter 25"/>
          <p:cNvSpPr>
            <a:spLocks noGrp="1"/>
          </p:cNvSpPr>
          <p:nvPr>
            <p:ph sz="quarter" idx="178" hasCustomPrompt="1"/>
          </p:nvPr>
        </p:nvSpPr>
        <p:spPr>
          <a:xfrm>
            <a:off x="6240425" y="2061209"/>
            <a:ext cx="5399269" cy="322164"/>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cxnSp>
        <p:nvCxnSpPr>
          <p:cNvPr id="7" name="Gerader Verbinder 6"/>
          <p:cNvCxnSpPr/>
          <p:nvPr userDrawn="1"/>
        </p:nvCxnSpPr>
        <p:spPr bwMode="gray">
          <a:xfrm>
            <a:off x="5420546" y="5756194"/>
            <a:ext cx="6219148" cy="0"/>
          </a:xfrm>
          <a:prstGeom prst="line">
            <a:avLst/>
          </a:prstGeom>
          <a:ln w="3175" cap="rnd">
            <a:solidFill>
              <a:schemeClr val="bg2"/>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61934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2 Spal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 y="1412777"/>
            <a:ext cx="3557975" cy="845367"/>
          </a:xfrm>
          <a:solidFill>
            <a:schemeClr val="bg2"/>
          </a:solidFill>
        </p:spPr>
        <p:txBody>
          <a:bodyPr rIns="108000" anchor="ctr"/>
          <a:lstStyle>
            <a:lvl1pPr algn="r">
              <a:defRPr sz="3599">
                <a:solidFill>
                  <a:schemeClr val="bg1"/>
                </a:solidFill>
              </a:defRPr>
            </a:lvl1pPr>
          </a:lstStyle>
          <a:p>
            <a:r>
              <a:rPr lang="de-DE"/>
              <a:t>Agenda bearbeiten</a:t>
            </a:r>
          </a:p>
        </p:txBody>
      </p:sp>
      <p:sp>
        <p:nvSpPr>
          <p:cNvPr id="3" name="Fußzeilenplatzhalter 2"/>
          <p:cNvSpPr>
            <a:spLocks noGrp="1"/>
          </p:cNvSpPr>
          <p:nvPr>
            <p:ph type="ftr" sz="quarter" idx="10"/>
          </p:nvPr>
        </p:nvSpPr>
        <p:spPr/>
        <p:txBody>
          <a:bodyPr/>
          <a:lstStyle/>
          <a:p>
            <a:r>
              <a:rPr lang="de-DE"/>
              <a:t>Lexware vor Ort 2024</a:t>
            </a:r>
          </a:p>
        </p:txBody>
      </p:sp>
      <p:sp>
        <p:nvSpPr>
          <p:cNvPr id="4" name="Foliennummernplatzhalter 3"/>
          <p:cNvSpPr>
            <a:spLocks noGrp="1"/>
          </p:cNvSpPr>
          <p:nvPr>
            <p:ph type="sldNum" sz="quarter" idx="11"/>
          </p:nvPr>
        </p:nvSpPr>
        <p:spPr/>
        <p:txBody>
          <a:bodyPr/>
          <a:lstStyle/>
          <a:p>
            <a:r>
              <a:rPr lang="de-DE"/>
              <a:t>Seite </a:t>
            </a:r>
            <a:fld id="{FFC269A0-BD27-4577-9DED-0AAE60100C51}" type="slidenum">
              <a:rPr lang="de-DE" smtClean="0"/>
              <a:pPr/>
              <a:t>‹Nr.›</a:t>
            </a:fld>
            <a:endParaRPr lang="de-DE"/>
          </a:p>
        </p:txBody>
      </p:sp>
      <p:sp>
        <p:nvSpPr>
          <p:cNvPr id="5" name="Datumsplatzhalter 4"/>
          <p:cNvSpPr>
            <a:spLocks noGrp="1"/>
          </p:cNvSpPr>
          <p:nvPr>
            <p:ph type="dt" sz="half" idx="12"/>
          </p:nvPr>
        </p:nvSpPr>
        <p:spPr/>
        <p:txBody>
          <a:bodyPr/>
          <a:lstStyle/>
          <a:p>
            <a:fld id="{EB27742C-DE8E-41D7-BF07-05E94F0B34CA}" type="datetime1">
              <a:rPr lang="de-DE" smtClean="0"/>
              <a:t>20.11.2023</a:t>
            </a:fld>
            <a:endParaRPr lang="de-DE"/>
          </a:p>
        </p:txBody>
      </p:sp>
      <p:sp>
        <p:nvSpPr>
          <p:cNvPr id="48" name="Inhaltsplatzhalter 25"/>
          <p:cNvSpPr>
            <a:spLocks noGrp="1"/>
          </p:cNvSpPr>
          <p:nvPr>
            <p:ph sz="quarter" idx="169" hasCustomPrompt="1"/>
          </p:nvPr>
        </p:nvSpPr>
        <p:spPr>
          <a:xfrm>
            <a:off x="3864333" y="1578966"/>
            <a:ext cx="513521" cy="322164"/>
          </a:xfrm>
        </p:spPr>
        <p:txBody>
          <a:bodyPr anchor="ctr"/>
          <a:lstStyle>
            <a:lvl1pPr algn="r">
              <a:defRPr sz="2399" b="1">
                <a:solidFill>
                  <a:schemeClr val="bg2"/>
                </a:solidFill>
              </a:defRPr>
            </a:lvl1pPr>
          </a:lstStyle>
          <a:p>
            <a:pPr lvl="0"/>
            <a:r>
              <a:rPr lang="de-DE"/>
              <a:t>1</a:t>
            </a:r>
          </a:p>
        </p:txBody>
      </p:sp>
      <p:sp>
        <p:nvSpPr>
          <p:cNvPr id="49" name="Inhaltsplatzhalter 25"/>
          <p:cNvSpPr>
            <a:spLocks noGrp="1"/>
          </p:cNvSpPr>
          <p:nvPr>
            <p:ph sz="quarter" idx="170" hasCustomPrompt="1"/>
          </p:nvPr>
        </p:nvSpPr>
        <p:spPr>
          <a:xfrm>
            <a:off x="3864333" y="2410940"/>
            <a:ext cx="513521" cy="322164"/>
          </a:xfrm>
        </p:spPr>
        <p:txBody>
          <a:bodyPr anchor="ctr"/>
          <a:lstStyle>
            <a:lvl1pPr algn="r">
              <a:defRPr sz="2399" b="1">
                <a:solidFill>
                  <a:schemeClr val="bg2"/>
                </a:solidFill>
              </a:defRPr>
            </a:lvl1pPr>
          </a:lstStyle>
          <a:p>
            <a:pPr lvl="0"/>
            <a:r>
              <a:rPr lang="de-DE"/>
              <a:t>1</a:t>
            </a:r>
          </a:p>
        </p:txBody>
      </p:sp>
      <p:sp>
        <p:nvSpPr>
          <p:cNvPr id="50" name="Inhaltsplatzhalter 25"/>
          <p:cNvSpPr>
            <a:spLocks noGrp="1"/>
          </p:cNvSpPr>
          <p:nvPr>
            <p:ph sz="quarter" idx="171" hasCustomPrompt="1"/>
          </p:nvPr>
        </p:nvSpPr>
        <p:spPr>
          <a:xfrm>
            <a:off x="3864333" y="3242914"/>
            <a:ext cx="513521" cy="322164"/>
          </a:xfrm>
        </p:spPr>
        <p:txBody>
          <a:bodyPr anchor="ctr"/>
          <a:lstStyle>
            <a:lvl1pPr algn="r">
              <a:defRPr sz="2399" b="1">
                <a:solidFill>
                  <a:schemeClr val="bg2"/>
                </a:solidFill>
              </a:defRPr>
            </a:lvl1pPr>
          </a:lstStyle>
          <a:p>
            <a:pPr lvl="0"/>
            <a:r>
              <a:rPr lang="de-DE"/>
              <a:t>1</a:t>
            </a:r>
          </a:p>
        </p:txBody>
      </p:sp>
      <p:sp>
        <p:nvSpPr>
          <p:cNvPr id="51" name="Inhaltsplatzhalter 25"/>
          <p:cNvSpPr>
            <a:spLocks noGrp="1"/>
          </p:cNvSpPr>
          <p:nvPr>
            <p:ph sz="quarter" idx="172" hasCustomPrompt="1"/>
          </p:nvPr>
        </p:nvSpPr>
        <p:spPr>
          <a:xfrm>
            <a:off x="3864333" y="4074888"/>
            <a:ext cx="513521" cy="322164"/>
          </a:xfrm>
        </p:spPr>
        <p:txBody>
          <a:bodyPr anchor="ctr"/>
          <a:lstStyle>
            <a:lvl1pPr algn="r">
              <a:defRPr sz="2399" b="1">
                <a:solidFill>
                  <a:schemeClr val="bg2"/>
                </a:solidFill>
              </a:defRPr>
            </a:lvl1pPr>
          </a:lstStyle>
          <a:p>
            <a:pPr lvl="0"/>
            <a:r>
              <a:rPr lang="de-DE"/>
              <a:t>1</a:t>
            </a:r>
          </a:p>
        </p:txBody>
      </p:sp>
      <p:sp>
        <p:nvSpPr>
          <p:cNvPr id="52" name="Inhaltsplatzhalter 25"/>
          <p:cNvSpPr>
            <a:spLocks noGrp="1"/>
          </p:cNvSpPr>
          <p:nvPr>
            <p:ph sz="quarter" idx="173" hasCustomPrompt="1"/>
          </p:nvPr>
        </p:nvSpPr>
        <p:spPr>
          <a:xfrm>
            <a:off x="3864333" y="4906862"/>
            <a:ext cx="513521" cy="322164"/>
          </a:xfrm>
        </p:spPr>
        <p:txBody>
          <a:bodyPr anchor="ctr"/>
          <a:lstStyle>
            <a:lvl1pPr algn="r">
              <a:defRPr sz="2399" b="1">
                <a:solidFill>
                  <a:schemeClr val="bg2"/>
                </a:solidFill>
              </a:defRPr>
            </a:lvl1pPr>
          </a:lstStyle>
          <a:p>
            <a:pPr lvl="0"/>
            <a:r>
              <a:rPr lang="de-DE"/>
              <a:t>1</a:t>
            </a:r>
          </a:p>
        </p:txBody>
      </p:sp>
      <p:sp>
        <p:nvSpPr>
          <p:cNvPr id="75" name="Inhaltsplatzhalter 25"/>
          <p:cNvSpPr>
            <a:spLocks noGrp="1"/>
          </p:cNvSpPr>
          <p:nvPr>
            <p:ph sz="quarter" idx="176" hasCustomPrompt="1"/>
          </p:nvPr>
        </p:nvSpPr>
        <p:spPr>
          <a:xfrm>
            <a:off x="3864333" y="5755046"/>
            <a:ext cx="513521" cy="322164"/>
          </a:xfrm>
        </p:spPr>
        <p:txBody>
          <a:bodyPr anchor="ctr"/>
          <a:lstStyle>
            <a:lvl1pPr algn="r">
              <a:defRPr sz="2399" b="1">
                <a:solidFill>
                  <a:schemeClr val="bg2"/>
                </a:solidFill>
              </a:defRPr>
            </a:lvl1pPr>
          </a:lstStyle>
          <a:p>
            <a:pPr lvl="0"/>
            <a:r>
              <a:rPr lang="de-DE"/>
              <a:t>1</a:t>
            </a:r>
          </a:p>
        </p:txBody>
      </p:sp>
      <p:sp>
        <p:nvSpPr>
          <p:cNvPr id="76" name="Inhaltsplatzhalter 25"/>
          <p:cNvSpPr>
            <a:spLocks noGrp="1"/>
          </p:cNvSpPr>
          <p:nvPr>
            <p:ph sz="quarter" idx="177" hasCustomPrompt="1"/>
          </p:nvPr>
        </p:nvSpPr>
        <p:spPr>
          <a:xfrm>
            <a:off x="4684213" y="1418890"/>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84" name="Inhaltsplatzhalter 25"/>
          <p:cNvSpPr>
            <a:spLocks noGrp="1"/>
          </p:cNvSpPr>
          <p:nvPr>
            <p:ph sz="quarter" idx="178" hasCustomPrompt="1"/>
          </p:nvPr>
        </p:nvSpPr>
        <p:spPr>
          <a:xfrm>
            <a:off x="4684213" y="5594970"/>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85" name="Inhaltsplatzhalter 25"/>
          <p:cNvSpPr>
            <a:spLocks noGrp="1"/>
          </p:cNvSpPr>
          <p:nvPr>
            <p:ph sz="quarter" idx="179" hasCustomPrompt="1"/>
          </p:nvPr>
        </p:nvSpPr>
        <p:spPr>
          <a:xfrm>
            <a:off x="4684213" y="3082838"/>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86" name="Inhaltsplatzhalter 25"/>
          <p:cNvSpPr>
            <a:spLocks noGrp="1"/>
          </p:cNvSpPr>
          <p:nvPr>
            <p:ph sz="quarter" idx="180" hasCustomPrompt="1"/>
          </p:nvPr>
        </p:nvSpPr>
        <p:spPr>
          <a:xfrm>
            <a:off x="4684213" y="3914812"/>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87" name="Inhaltsplatzhalter 25"/>
          <p:cNvSpPr>
            <a:spLocks noGrp="1"/>
          </p:cNvSpPr>
          <p:nvPr>
            <p:ph sz="quarter" idx="181" hasCustomPrompt="1"/>
          </p:nvPr>
        </p:nvSpPr>
        <p:spPr>
          <a:xfrm>
            <a:off x="4684213" y="2250864"/>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88" name="Inhaltsplatzhalter 25"/>
          <p:cNvSpPr>
            <a:spLocks noGrp="1"/>
          </p:cNvSpPr>
          <p:nvPr>
            <p:ph sz="quarter" idx="182" hasCustomPrompt="1"/>
          </p:nvPr>
        </p:nvSpPr>
        <p:spPr>
          <a:xfrm>
            <a:off x="4684213" y="4746786"/>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89" name="Inhaltsplatzhalter 25"/>
          <p:cNvSpPr>
            <a:spLocks noGrp="1"/>
          </p:cNvSpPr>
          <p:nvPr>
            <p:ph sz="quarter" idx="183" hasCustomPrompt="1"/>
          </p:nvPr>
        </p:nvSpPr>
        <p:spPr>
          <a:xfrm>
            <a:off x="7626047" y="1578966"/>
            <a:ext cx="513521" cy="322164"/>
          </a:xfrm>
        </p:spPr>
        <p:txBody>
          <a:bodyPr anchor="ctr"/>
          <a:lstStyle>
            <a:lvl1pPr algn="r">
              <a:defRPr sz="2399" b="1">
                <a:solidFill>
                  <a:schemeClr val="bg2"/>
                </a:solidFill>
              </a:defRPr>
            </a:lvl1pPr>
          </a:lstStyle>
          <a:p>
            <a:pPr lvl="0"/>
            <a:r>
              <a:rPr lang="de-DE"/>
              <a:t>1</a:t>
            </a:r>
          </a:p>
        </p:txBody>
      </p:sp>
      <p:sp>
        <p:nvSpPr>
          <p:cNvPr id="90" name="Inhaltsplatzhalter 25"/>
          <p:cNvSpPr>
            <a:spLocks noGrp="1"/>
          </p:cNvSpPr>
          <p:nvPr>
            <p:ph sz="quarter" idx="184" hasCustomPrompt="1"/>
          </p:nvPr>
        </p:nvSpPr>
        <p:spPr>
          <a:xfrm>
            <a:off x="7626047" y="2410940"/>
            <a:ext cx="513521" cy="322164"/>
          </a:xfrm>
        </p:spPr>
        <p:txBody>
          <a:bodyPr anchor="ctr"/>
          <a:lstStyle>
            <a:lvl1pPr algn="r">
              <a:defRPr sz="2399" b="1">
                <a:solidFill>
                  <a:schemeClr val="bg2"/>
                </a:solidFill>
              </a:defRPr>
            </a:lvl1pPr>
          </a:lstStyle>
          <a:p>
            <a:pPr lvl="0"/>
            <a:r>
              <a:rPr lang="de-DE"/>
              <a:t>1</a:t>
            </a:r>
          </a:p>
        </p:txBody>
      </p:sp>
      <p:sp>
        <p:nvSpPr>
          <p:cNvPr id="91" name="Inhaltsplatzhalter 25"/>
          <p:cNvSpPr>
            <a:spLocks noGrp="1"/>
          </p:cNvSpPr>
          <p:nvPr>
            <p:ph sz="quarter" idx="185" hasCustomPrompt="1"/>
          </p:nvPr>
        </p:nvSpPr>
        <p:spPr>
          <a:xfrm>
            <a:off x="7626047" y="3242914"/>
            <a:ext cx="513521" cy="322164"/>
          </a:xfrm>
        </p:spPr>
        <p:txBody>
          <a:bodyPr anchor="ctr"/>
          <a:lstStyle>
            <a:lvl1pPr algn="r">
              <a:defRPr sz="2399" b="1">
                <a:solidFill>
                  <a:schemeClr val="bg2"/>
                </a:solidFill>
              </a:defRPr>
            </a:lvl1pPr>
          </a:lstStyle>
          <a:p>
            <a:pPr lvl="0"/>
            <a:r>
              <a:rPr lang="de-DE"/>
              <a:t>1</a:t>
            </a:r>
          </a:p>
        </p:txBody>
      </p:sp>
      <p:sp>
        <p:nvSpPr>
          <p:cNvPr id="92" name="Inhaltsplatzhalter 25"/>
          <p:cNvSpPr>
            <a:spLocks noGrp="1"/>
          </p:cNvSpPr>
          <p:nvPr>
            <p:ph sz="quarter" idx="186" hasCustomPrompt="1"/>
          </p:nvPr>
        </p:nvSpPr>
        <p:spPr>
          <a:xfrm>
            <a:off x="7626047" y="4074888"/>
            <a:ext cx="513521" cy="322164"/>
          </a:xfrm>
        </p:spPr>
        <p:txBody>
          <a:bodyPr anchor="ctr"/>
          <a:lstStyle>
            <a:lvl1pPr algn="r">
              <a:defRPr sz="2399" b="1">
                <a:solidFill>
                  <a:schemeClr val="bg2"/>
                </a:solidFill>
              </a:defRPr>
            </a:lvl1pPr>
          </a:lstStyle>
          <a:p>
            <a:pPr lvl="0"/>
            <a:r>
              <a:rPr lang="de-DE"/>
              <a:t>1</a:t>
            </a:r>
          </a:p>
        </p:txBody>
      </p:sp>
      <p:sp>
        <p:nvSpPr>
          <p:cNvPr id="93" name="Inhaltsplatzhalter 25"/>
          <p:cNvSpPr>
            <a:spLocks noGrp="1"/>
          </p:cNvSpPr>
          <p:nvPr>
            <p:ph sz="quarter" idx="187" hasCustomPrompt="1"/>
          </p:nvPr>
        </p:nvSpPr>
        <p:spPr>
          <a:xfrm>
            <a:off x="7626047" y="4906862"/>
            <a:ext cx="513521" cy="322164"/>
          </a:xfrm>
        </p:spPr>
        <p:txBody>
          <a:bodyPr anchor="ctr"/>
          <a:lstStyle>
            <a:lvl1pPr algn="r">
              <a:defRPr sz="2399" b="1">
                <a:solidFill>
                  <a:schemeClr val="bg2"/>
                </a:solidFill>
              </a:defRPr>
            </a:lvl1pPr>
          </a:lstStyle>
          <a:p>
            <a:pPr lvl="0"/>
            <a:r>
              <a:rPr lang="de-DE"/>
              <a:t>1</a:t>
            </a:r>
          </a:p>
        </p:txBody>
      </p:sp>
      <p:sp>
        <p:nvSpPr>
          <p:cNvPr id="95" name="Inhaltsplatzhalter 25"/>
          <p:cNvSpPr>
            <a:spLocks noGrp="1"/>
          </p:cNvSpPr>
          <p:nvPr>
            <p:ph sz="quarter" idx="189" hasCustomPrompt="1"/>
          </p:nvPr>
        </p:nvSpPr>
        <p:spPr>
          <a:xfrm>
            <a:off x="8445926" y="1418890"/>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97" name="Inhaltsplatzhalter 25"/>
          <p:cNvSpPr>
            <a:spLocks noGrp="1"/>
          </p:cNvSpPr>
          <p:nvPr>
            <p:ph sz="quarter" idx="191" hasCustomPrompt="1"/>
          </p:nvPr>
        </p:nvSpPr>
        <p:spPr>
          <a:xfrm>
            <a:off x="8445926" y="3082838"/>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98" name="Inhaltsplatzhalter 25"/>
          <p:cNvSpPr>
            <a:spLocks noGrp="1"/>
          </p:cNvSpPr>
          <p:nvPr>
            <p:ph sz="quarter" idx="192" hasCustomPrompt="1"/>
          </p:nvPr>
        </p:nvSpPr>
        <p:spPr>
          <a:xfrm>
            <a:off x="8445926" y="3914812"/>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99" name="Inhaltsplatzhalter 25"/>
          <p:cNvSpPr>
            <a:spLocks noGrp="1"/>
          </p:cNvSpPr>
          <p:nvPr>
            <p:ph sz="quarter" idx="193" hasCustomPrompt="1"/>
          </p:nvPr>
        </p:nvSpPr>
        <p:spPr>
          <a:xfrm>
            <a:off x="8445926" y="2250864"/>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100" name="Inhaltsplatzhalter 25"/>
          <p:cNvSpPr>
            <a:spLocks noGrp="1"/>
          </p:cNvSpPr>
          <p:nvPr>
            <p:ph sz="quarter" idx="194" hasCustomPrompt="1"/>
          </p:nvPr>
        </p:nvSpPr>
        <p:spPr>
          <a:xfrm>
            <a:off x="8445926" y="4746786"/>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33" name="Inhaltsplatzhalter 25"/>
          <p:cNvSpPr>
            <a:spLocks noGrp="1"/>
          </p:cNvSpPr>
          <p:nvPr>
            <p:ph sz="quarter" idx="196" hasCustomPrompt="1"/>
          </p:nvPr>
        </p:nvSpPr>
        <p:spPr>
          <a:xfrm>
            <a:off x="8451456" y="5594970"/>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a:t>Anhang</a:t>
            </a:r>
          </a:p>
          <a:p>
            <a:pPr lvl="2"/>
            <a:r>
              <a:rPr lang="de-DE"/>
              <a:t>Anhang hervorgehoben</a:t>
            </a:r>
          </a:p>
        </p:txBody>
      </p:sp>
      <p:cxnSp>
        <p:nvCxnSpPr>
          <p:cNvPr id="34" name="Gerader Verbinder 33"/>
          <p:cNvCxnSpPr/>
          <p:nvPr userDrawn="1"/>
        </p:nvCxnSpPr>
        <p:spPr bwMode="gray">
          <a:xfrm>
            <a:off x="7626047" y="5492036"/>
            <a:ext cx="3623095" cy="0"/>
          </a:xfrm>
          <a:prstGeom prst="line">
            <a:avLst/>
          </a:prstGeom>
          <a:ln w="3175" cap="rnd">
            <a:solidFill>
              <a:schemeClr val="bg2"/>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67130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_1 Spalte">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a:xfrm>
            <a:off x="1560677" y="6614019"/>
            <a:ext cx="7918817" cy="144000"/>
          </a:xfrm>
          <a:prstGeom prst="rect">
            <a:avLst/>
          </a:prstGeom>
        </p:spPr>
        <p:txBody>
          <a:bodyPr/>
          <a:lstStyle/>
          <a:p>
            <a:r>
              <a:rPr lang="de-DE"/>
              <a:t>Lexware vor Ort 2024</a:t>
            </a:r>
          </a:p>
        </p:txBody>
      </p:sp>
      <p:sp>
        <p:nvSpPr>
          <p:cNvPr id="4" name="Foliennummernplatzhalter 3"/>
          <p:cNvSpPr>
            <a:spLocks noGrp="1"/>
          </p:cNvSpPr>
          <p:nvPr>
            <p:ph type="sldNum" sz="quarter" idx="11"/>
          </p:nvPr>
        </p:nvSpPr>
        <p:spPr>
          <a:xfrm>
            <a:off x="552827" y="6614019"/>
            <a:ext cx="359906" cy="144000"/>
          </a:xfrm>
          <a:prstGeom prst="rect">
            <a:avLst/>
          </a:prstGeom>
        </p:spPr>
        <p:txBody>
          <a:bodyPr/>
          <a:lstStyle/>
          <a:p>
            <a:r>
              <a:rPr lang="de-DE"/>
              <a:t>Seite </a:t>
            </a:r>
            <a:fld id="{FFC269A0-BD27-4577-9DED-0AAE60100C51}" type="slidenum">
              <a:rPr lang="de-DE" smtClean="0"/>
              <a:pPr/>
              <a:t>‹Nr.›</a:t>
            </a:fld>
            <a:endParaRPr lang="de-DE"/>
          </a:p>
        </p:txBody>
      </p:sp>
      <p:sp>
        <p:nvSpPr>
          <p:cNvPr id="5" name="Datumsplatzhalter 4"/>
          <p:cNvSpPr>
            <a:spLocks noGrp="1"/>
          </p:cNvSpPr>
          <p:nvPr>
            <p:ph type="dt" sz="half" idx="12"/>
          </p:nvPr>
        </p:nvSpPr>
        <p:spPr>
          <a:xfrm>
            <a:off x="912773" y="6614019"/>
            <a:ext cx="647831" cy="144000"/>
          </a:xfrm>
          <a:prstGeom prst="rect">
            <a:avLst/>
          </a:prstGeom>
        </p:spPr>
        <p:txBody>
          <a:bodyPr/>
          <a:lstStyle/>
          <a:p>
            <a:fld id="{8B9C8989-EE24-4C42-B02A-079C9B0D1668}" type="datetime1">
              <a:rPr lang="de-DE" smtClean="0"/>
              <a:t>20.11.2023</a:t>
            </a:fld>
            <a:endParaRPr lang="de-DE"/>
          </a:p>
        </p:txBody>
      </p:sp>
      <p:sp>
        <p:nvSpPr>
          <p:cNvPr id="22" name="Inhaltsplatzhalter 25"/>
          <p:cNvSpPr>
            <a:spLocks noGrp="1"/>
          </p:cNvSpPr>
          <p:nvPr>
            <p:ph sz="quarter" idx="162" hasCustomPrompt="1"/>
          </p:nvPr>
        </p:nvSpPr>
        <p:spPr>
          <a:xfrm>
            <a:off x="560361" y="1418890"/>
            <a:ext cx="513521" cy="322164"/>
          </a:xfrm>
        </p:spPr>
        <p:txBody>
          <a:bodyPr anchor="ctr"/>
          <a:lstStyle>
            <a:lvl1pPr algn="r">
              <a:defRPr sz="2399" b="1">
                <a:solidFill>
                  <a:schemeClr val="bg2"/>
                </a:solidFill>
              </a:defRPr>
            </a:lvl1pPr>
          </a:lstStyle>
          <a:p>
            <a:pPr lvl="0"/>
            <a:r>
              <a:rPr lang="de-DE"/>
              <a:t>1</a:t>
            </a:r>
          </a:p>
        </p:txBody>
      </p:sp>
      <p:sp>
        <p:nvSpPr>
          <p:cNvPr id="23" name="Inhaltsplatzhalter 25"/>
          <p:cNvSpPr>
            <a:spLocks noGrp="1"/>
          </p:cNvSpPr>
          <p:nvPr>
            <p:ph sz="quarter" idx="163" hasCustomPrompt="1"/>
          </p:nvPr>
        </p:nvSpPr>
        <p:spPr>
          <a:xfrm>
            <a:off x="560361" y="2061209"/>
            <a:ext cx="513521" cy="322164"/>
          </a:xfrm>
        </p:spPr>
        <p:txBody>
          <a:bodyPr anchor="ctr"/>
          <a:lstStyle>
            <a:lvl1pPr algn="r">
              <a:defRPr sz="2399" b="1">
                <a:solidFill>
                  <a:schemeClr val="bg2"/>
                </a:solidFill>
              </a:defRPr>
            </a:lvl1pPr>
          </a:lstStyle>
          <a:p>
            <a:pPr lvl="0"/>
            <a:r>
              <a:rPr lang="de-DE"/>
              <a:t>1</a:t>
            </a:r>
          </a:p>
        </p:txBody>
      </p:sp>
      <p:sp>
        <p:nvSpPr>
          <p:cNvPr id="24" name="Inhaltsplatzhalter 25"/>
          <p:cNvSpPr>
            <a:spLocks noGrp="1"/>
          </p:cNvSpPr>
          <p:nvPr>
            <p:ph sz="quarter" idx="164" hasCustomPrompt="1"/>
          </p:nvPr>
        </p:nvSpPr>
        <p:spPr>
          <a:xfrm>
            <a:off x="560361" y="2703528"/>
            <a:ext cx="513521" cy="322164"/>
          </a:xfrm>
        </p:spPr>
        <p:txBody>
          <a:bodyPr anchor="ctr"/>
          <a:lstStyle>
            <a:lvl1pPr algn="r">
              <a:defRPr sz="2399" b="1">
                <a:solidFill>
                  <a:schemeClr val="bg2"/>
                </a:solidFill>
              </a:defRPr>
            </a:lvl1pPr>
          </a:lstStyle>
          <a:p>
            <a:pPr lvl="0"/>
            <a:r>
              <a:rPr lang="de-DE"/>
              <a:t>1</a:t>
            </a:r>
          </a:p>
        </p:txBody>
      </p:sp>
      <p:sp>
        <p:nvSpPr>
          <p:cNvPr id="25" name="Inhaltsplatzhalter 25"/>
          <p:cNvSpPr>
            <a:spLocks noGrp="1"/>
          </p:cNvSpPr>
          <p:nvPr>
            <p:ph sz="quarter" idx="165" hasCustomPrompt="1"/>
          </p:nvPr>
        </p:nvSpPr>
        <p:spPr>
          <a:xfrm>
            <a:off x="560361" y="3345847"/>
            <a:ext cx="513521" cy="322164"/>
          </a:xfrm>
        </p:spPr>
        <p:txBody>
          <a:bodyPr anchor="ctr"/>
          <a:lstStyle>
            <a:lvl1pPr algn="r">
              <a:defRPr sz="2399" b="1">
                <a:solidFill>
                  <a:schemeClr val="bg2"/>
                </a:solidFill>
              </a:defRPr>
            </a:lvl1pPr>
          </a:lstStyle>
          <a:p>
            <a:pPr lvl="0"/>
            <a:r>
              <a:rPr lang="de-DE"/>
              <a:t>1</a:t>
            </a:r>
          </a:p>
        </p:txBody>
      </p:sp>
      <p:sp>
        <p:nvSpPr>
          <p:cNvPr id="27" name="Inhaltsplatzhalter 25"/>
          <p:cNvSpPr>
            <a:spLocks noGrp="1"/>
          </p:cNvSpPr>
          <p:nvPr>
            <p:ph sz="quarter" idx="166" hasCustomPrompt="1"/>
          </p:nvPr>
        </p:nvSpPr>
        <p:spPr>
          <a:xfrm>
            <a:off x="560361" y="3988166"/>
            <a:ext cx="513521" cy="322164"/>
          </a:xfrm>
        </p:spPr>
        <p:txBody>
          <a:bodyPr anchor="ctr"/>
          <a:lstStyle>
            <a:lvl1pPr algn="r">
              <a:defRPr sz="2399" b="1">
                <a:solidFill>
                  <a:schemeClr val="bg2"/>
                </a:solidFill>
              </a:defRPr>
            </a:lvl1pPr>
          </a:lstStyle>
          <a:p>
            <a:pPr lvl="0"/>
            <a:r>
              <a:rPr lang="de-DE"/>
              <a:t>1</a:t>
            </a:r>
          </a:p>
        </p:txBody>
      </p:sp>
      <p:sp>
        <p:nvSpPr>
          <p:cNvPr id="28" name="Inhaltsplatzhalter 25"/>
          <p:cNvSpPr>
            <a:spLocks noGrp="1"/>
          </p:cNvSpPr>
          <p:nvPr>
            <p:ph sz="quarter" idx="167" hasCustomPrompt="1"/>
          </p:nvPr>
        </p:nvSpPr>
        <p:spPr>
          <a:xfrm>
            <a:off x="560361" y="4630485"/>
            <a:ext cx="513521" cy="322164"/>
          </a:xfrm>
        </p:spPr>
        <p:txBody>
          <a:bodyPr anchor="ctr"/>
          <a:lstStyle>
            <a:lvl1pPr algn="r">
              <a:defRPr sz="2399" b="1">
                <a:solidFill>
                  <a:schemeClr val="bg2"/>
                </a:solidFill>
              </a:defRPr>
            </a:lvl1pPr>
          </a:lstStyle>
          <a:p>
            <a:pPr lvl="0"/>
            <a:r>
              <a:rPr lang="de-DE"/>
              <a:t>1</a:t>
            </a:r>
          </a:p>
        </p:txBody>
      </p:sp>
      <p:sp>
        <p:nvSpPr>
          <p:cNvPr id="29" name="Inhaltsplatzhalter 25"/>
          <p:cNvSpPr>
            <a:spLocks noGrp="1"/>
          </p:cNvSpPr>
          <p:nvPr>
            <p:ph sz="quarter" idx="168" hasCustomPrompt="1"/>
          </p:nvPr>
        </p:nvSpPr>
        <p:spPr>
          <a:xfrm>
            <a:off x="560361" y="5275100"/>
            <a:ext cx="513521" cy="322164"/>
          </a:xfrm>
        </p:spPr>
        <p:txBody>
          <a:bodyPr anchor="ctr"/>
          <a:lstStyle>
            <a:lvl1pPr algn="r">
              <a:defRPr sz="2399" b="1">
                <a:solidFill>
                  <a:schemeClr val="bg2"/>
                </a:solidFill>
              </a:defRPr>
            </a:lvl1pPr>
          </a:lstStyle>
          <a:p>
            <a:pPr lvl="0"/>
            <a:r>
              <a:rPr lang="de-DE"/>
              <a:t>1</a:t>
            </a:r>
          </a:p>
        </p:txBody>
      </p:sp>
      <p:sp>
        <p:nvSpPr>
          <p:cNvPr id="30" name="Inhaltsplatzhalter 25"/>
          <p:cNvSpPr>
            <a:spLocks noGrp="1"/>
          </p:cNvSpPr>
          <p:nvPr>
            <p:ph sz="quarter" idx="171" hasCustomPrompt="1"/>
          </p:nvPr>
        </p:nvSpPr>
        <p:spPr>
          <a:xfrm>
            <a:off x="1380240" y="1418890"/>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31" name="Inhaltsplatzhalter 25"/>
          <p:cNvSpPr>
            <a:spLocks noGrp="1"/>
          </p:cNvSpPr>
          <p:nvPr>
            <p:ph sz="quarter" idx="179" hasCustomPrompt="1"/>
          </p:nvPr>
        </p:nvSpPr>
        <p:spPr>
          <a:xfrm>
            <a:off x="560361" y="5876925"/>
            <a:ext cx="513521" cy="322164"/>
          </a:xfrm>
        </p:spPr>
        <p:txBody>
          <a:bodyPr anchor="ctr"/>
          <a:lstStyle>
            <a:lvl1pPr algn="r">
              <a:defRPr sz="2399" b="1">
                <a:solidFill>
                  <a:schemeClr val="bg2"/>
                </a:solidFill>
              </a:defRPr>
            </a:lvl1pPr>
          </a:lstStyle>
          <a:p>
            <a:pPr lvl="0"/>
            <a:r>
              <a:rPr lang="de-DE"/>
              <a:t>1</a:t>
            </a:r>
          </a:p>
        </p:txBody>
      </p:sp>
      <p:sp>
        <p:nvSpPr>
          <p:cNvPr id="39" name="Titel 1"/>
          <p:cNvSpPr>
            <a:spLocks noGrp="1"/>
          </p:cNvSpPr>
          <p:nvPr>
            <p:ph type="title" hasCustomPrompt="1"/>
          </p:nvPr>
        </p:nvSpPr>
        <p:spPr bwMode="gray">
          <a:xfrm>
            <a:off x="552828" y="338470"/>
            <a:ext cx="11083780" cy="1002299"/>
          </a:xfrm>
        </p:spPr>
        <p:txBody>
          <a:bodyPr anchor="t"/>
          <a:lstStyle>
            <a:lvl1pPr>
              <a:defRPr baseline="0">
                <a:solidFill>
                  <a:schemeClr val="bg2"/>
                </a:solidFill>
              </a:defRPr>
            </a:lvl1pPr>
          </a:lstStyle>
          <a:p>
            <a:r>
              <a:rPr lang="de-DE"/>
              <a:t>Agenda bearbeiten</a:t>
            </a:r>
          </a:p>
        </p:txBody>
      </p:sp>
      <p:sp>
        <p:nvSpPr>
          <p:cNvPr id="40" name="Inhaltsplatzhalter 25"/>
          <p:cNvSpPr>
            <a:spLocks noGrp="1"/>
          </p:cNvSpPr>
          <p:nvPr>
            <p:ph sz="quarter" idx="180" hasCustomPrompt="1"/>
          </p:nvPr>
        </p:nvSpPr>
        <p:spPr>
          <a:xfrm>
            <a:off x="1380240" y="2061209"/>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41" name="Inhaltsplatzhalter 25"/>
          <p:cNvSpPr>
            <a:spLocks noGrp="1"/>
          </p:cNvSpPr>
          <p:nvPr>
            <p:ph sz="quarter" idx="181" hasCustomPrompt="1"/>
          </p:nvPr>
        </p:nvSpPr>
        <p:spPr>
          <a:xfrm>
            <a:off x="1380240" y="2703528"/>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42" name="Inhaltsplatzhalter 25"/>
          <p:cNvSpPr>
            <a:spLocks noGrp="1"/>
          </p:cNvSpPr>
          <p:nvPr>
            <p:ph sz="quarter" idx="182" hasCustomPrompt="1"/>
          </p:nvPr>
        </p:nvSpPr>
        <p:spPr>
          <a:xfrm>
            <a:off x="1380240" y="3345847"/>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43" name="Inhaltsplatzhalter 25"/>
          <p:cNvSpPr>
            <a:spLocks noGrp="1"/>
          </p:cNvSpPr>
          <p:nvPr>
            <p:ph sz="quarter" idx="183" hasCustomPrompt="1"/>
          </p:nvPr>
        </p:nvSpPr>
        <p:spPr>
          <a:xfrm>
            <a:off x="1380240" y="3988166"/>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44" name="Inhaltsplatzhalter 25"/>
          <p:cNvSpPr>
            <a:spLocks noGrp="1"/>
          </p:cNvSpPr>
          <p:nvPr>
            <p:ph sz="quarter" idx="184" hasCustomPrompt="1"/>
          </p:nvPr>
        </p:nvSpPr>
        <p:spPr>
          <a:xfrm>
            <a:off x="1380240" y="4630485"/>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51" name="Inhaltsplatzhalter 25"/>
          <p:cNvSpPr>
            <a:spLocks noGrp="1"/>
          </p:cNvSpPr>
          <p:nvPr>
            <p:ph sz="quarter" idx="185" hasCustomPrompt="1"/>
          </p:nvPr>
        </p:nvSpPr>
        <p:spPr>
          <a:xfrm>
            <a:off x="1380240" y="5275100"/>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52" name="Inhaltsplatzhalter 25"/>
          <p:cNvSpPr>
            <a:spLocks noGrp="1"/>
          </p:cNvSpPr>
          <p:nvPr>
            <p:ph sz="quarter" idx="186" hasCustomPrompt="1"/>
          </p:nvPr>
        </p:nvSpPr>
        <p:spPr>
          <a:xfrm>
            <a:off x="1380240" y="5876925"/>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Tree>
    <p:extLst>
      <p:ext uri="{BB962C8B-B14F-4D97-AF65-F5344CB8AC3E}">
        <p14:creationId xmlns:p14="http://schemas.microsoft.com/office/powerpoint/2010/main" val="205447270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Kapitelfolie Version 1">
    <p:spTree>
      <p:nvGrpSpPr>
        <p:cNvPr id="1" name=""/>
        <p:cNvGrpSpPr/>
        <p:nvPr/>
      </p:nvGrpSpPr>
      <p:grpSpPr>
        <a:xfrm>
          <a:off x="0" y="0"/>
          <a:ext cx="0" cy="0"/>
          <a:chOff x="0" y="0"/>
          <a:chExt cx="0" cy="0"/>
        </a:xfrm>
      </p:grpSpPr>
      <p:sp>
        <p:nvSpPr>
          <p:cNvPr id="38" name="AutoShape 3"/>
          <p:cNvSpPr>
            <a:spLocks noChangeAspect="1" noChangeArrowheads="1" noTextEdit="1"/>
          </p:cNvSpPr>
          <p:nvPr userDrawn="1"/>
        </p:nvSpPr>
        <p:spPr bwMode="auto">
          <a:xfrm>
            <a:off x="478368" y="320677"/>
            <a:ext cx="1126701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de-DE" sz="1799"/>
          </a:p>
        </p:txBody>
      </p:sp>
      <p:grpSp>
        <p:nvGrpSpPr>
          <p:cNvPr id="46" name="Gruppieren 45"/>
          <p:cNvGrpSpPr/>
          <p:nvPr userDrawn="1"/>
        </p:nvGrpSpPr>
        <p:grpSpPr>
          <a:xfrm>
            <a:off x="514163" y="-171392"/>
            <a:ext cx="11160709" cy="72000"/>
            <a:chOff x="514297" y="-171392"/>
            <a:chExt cx="11163615" cy="72000"/>
          </a:xfrm>
          <a:solidFill>
            <a:schemeClr val="bg1">
              <a:lumMod val="75000"/>
            </a:schemeClr>
          </a:solidFill>
        </p:grpSpPr>
        <p:sp>
          <p:nvSpPr>
            <p:cNvPr id="47" name="Gleichschenkliges Dreieck 46"/>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8" name="Gleichschenkliges Dreieck 47"/>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9" name="Gleichschenkliges Dreieck 48"/>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9" name="Rechteck 38"/>
          <p:cNvSpPr/>
          <p:nvPr userDrawn="1"/>
        </p:nvSpPr>
        <p:spPr>
          <a:xfrm>
            <a:off x="2016961" y="4887423"/>
            <a:ext cx="10175039" cy="1767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799">
              <a:solidFill>
                <a:schemeClr val="bg1"/>
              </a:solidFill>
            </a:endParaRPr>
          </a:p>
        </p:txBody>
      </p:sp>
      <p:sp>
        <p:nvSpPr>
          <p:cNvPr id="35" name="Textplatzhalter 16"/>
          <p:cNvSpPr>
            <a:spLocks noGrp="1"/>
          </p:cNvSpPr>
          <p:nvPr>
            <p:ph type="body" sz="quarter" idx="12" hasCustomPrompt="1"/>
          </p:nvPr>
        </p:nvSpPr>
        <p:spPr>
          <a:xfrm>
            <a:off x="552306" y="4887423"/>
            <a:ext cx="1464655" cy="1762166"/>
          </a:xfrm>
          <a:prstGeom prst="rect">
            <a:avLst/>
          </a:prstGeom>
          <a:noFill/>
          <a:ln>
            <a:noFill/>
          </a:ln>
        </p:spPr>
        <p:txBody>
          <a:bodyPr anchor="ctr"/>
          <a:lstStyle>
            <a:lvl1pPr marL="0" indent="0" algn="ctr">
              <a:buNone/>
              <a:defRPr sz="9597" b="1">
                <a:solidFill>
                  <a:schemeClr val="bg2"/>
                </a:solidFill>
                <a:latin typeface="+mj-lt"/>
              </a:defRPr>
            </a:lvl1pPr>
          </a:lstStyle>
          <a:p>
            <a:pPr lvl="0"/>
            <a:r>
              <a:rPr lang="de-DE"/>
              <a:t>1</a:t>
            </a:r>
          </a:p>
        </p:txBody>
      </p:sp>
      <p:sp>
        <p:nvSpPr>
          <p:cNvPr id="41" name="Titel 5"/>
          <p:cNvSpPr>
            <a:spLocks noGrp="1"/>
          </p:cNvSpPr>
          <p:nvPr>
            <p:ph type="title" hasCustomPrompt="1"/>
          </p:nvPr>
        </p:nvSpPr>
        <p:spPr>
          <a:xfrm>
            <a:off x="2244858" y="5013176"/>
            <a:ext cx="9500527" cy="1049729"/>
          </a:xfrm>
          <a:prstGeom prst="rect">
            <a:avLst/>
          </a:prstGeom>
        </p:spPr>
        <p:txBody>
          <a:bodyPr vert="horz" anchor="ctr"/>
          <a:lstStyle>
            <a:lvl1pPr algn="l">
              <a:defRPr sz="4399">
                <a:solidFill>
                  <a:schemeClr val="bg1"/>
                </a:solidFill>
                <a:latin typeface="+mj-lt"/>
                <a:cs typeface="Verdana"/>
              </a:defRPr>
            </a:lvl1pPr>
          </a:lstStyle>
          <a:p>
            <a:r>
              <a:rPr lang="de-DE"/>
              <a:t>Kapitel bearbeiten</a:t>
            </a:r>
          </a:p>
        </p:txBody>
      </p:sp>
      <p:sp>
        <p:nvSpPr>
          <p:cNvPr id="42" name="Textplatzhalter 8"/>
          <p:cNvSpPr>
            <a:spLocks noGrp="1"/>
          </p:cNvSpPr>
          <p:nvPr>
            <p:ph type="body" sz="quarter" idx="10" hasCustomPrompt="1"/>
          </p:nvPr>
        </p:nvSpPr>
        <p:spPr>
          <a:xfrm>
            <a:off x="2244857" y="6196106"/>
            <a:ext cx="9500528" cy="387575"/>
          </a:xfrm>
          <a:prstGeom prst="rect">
            <a:avLst/>
          </a:prstGeom>
        </p:spPr>
        <p:txBody>
          <a:bodyPr vert="horz" anchor="ctr"/>
          <a:lstStyle>
            <a:lvl1pPr marL="0" indent="0">
              <a:buNone/>
              <a:defRPr sz="1999">
                <a:solidFill>
                  <a:schemeClr val="bg1"/>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Unterkapitel bearbeiten</a:t>
            </a:r>
          </a:p>
        </p:txBody>
      </p:sp>
    </p:spTree>
    <p:extLst>
      <p:ext uri="{BB962C8B-B14F-4D97-AF65-F5344CB8AC3E}">
        <p14:creationId xmlns:p14="http://schemas.microsoft.com/office/powerpoint/2010/main" val="1722221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Kapitelfolie Version 2">
    <p:bg>
      <p:bgPr>
        <a:solidFill>
          <a:schemeClr val="bg2"/>
        </a:solidFill>
        <a:effectLst/>
      </p:bgPr>
    </p:bg>
    <p:spTree>
      <p:nvGrpSpPr>
        <p:cNvPr id="1" name=""/>
        <p:cNvGrpSpPr/>
        <p:nvPr/>
      </p:nvGrpSpPr>
      <p:grpSpPr>
        <a:xfrm>
          <a:off x="0" y="0"/>
          <a:ext cx="0" cy="0"/>
          <a:chOff x="0" y="0"/>
          <a:chExt cx="0" cy="0"/>
        </a:xfrm>
      </p:grpSpPr>
      <p:sp>
        <p:nvSpPr>
          <p:cNvPr id="38" name="AutoShape 3"/>
          <p:cNvSpPr>
            <a:spLocks noChangeAspect="1" noChangeArrowheads="1" noTextEdit="1"/>
          </p:cNvSpPr>
          <p:nvPr userDrawn="1"/>
        </p:nvSpPr>
        <p:spPr bwMode="auto">
          <a:xfrm>
            <a:off x="478368" y="320677"/>
            <a:ext cx="1126701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de-DE" sz="1799"/>
          </a:p>
        </p:txBody>
      </p:sp>
      <p:grpSp>
        <p:nvGrpSpPr>
          <p:cNvPr id="46" name="Gruppieren 45"/>
          <p:cNvGrpSpPr/>
          <p:nvPr userDrawn="1"/>
        </p:nvGrpSpPr>
        <p:grpSpPr>
          <a:xfrm>
            <a:off x="514163" y="-171392"/>
            <a:ext cx="11160709" cy="72000"/>
            <a:chOff x="514297" y="-171392"/>
            <a:chExt cx="11163615" cy="72000"/>
          </a:xfrm>
          <a:solidFill>
            <a:schemeClr val="bg1">
              <a:lumMod val="75000"/>
            </a:schemeClr>
          </a:solidFill>
        </p:grpSpPr>
        <p:sp>
          <p:nvSpPr>
            <p:cNvPr id="47" name="Gleichschenkliges Dreieck 46"/>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8" name="Gleichschenkliges Dreieck 47"/>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9" name="Gleichschenkliges Dreieck 48"/>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5" name="Textplatzhalter 16"/>
          <p:cNvSpPr>
            <a:spLocks noGrp="1"/>
          </p:cNvSpPr>
          <p:nvPr>
            <p:ph type="body" sz="quarter" idx="12" hasCustomPrompt="1"/>
          </p:nvPr>
        </p:nvSpPr>
        <p:spPr>
          <a:xfrm>
            <a:off x="552306" y="4887423"/>
            <a:ext cx="1464655" cy="1762166"/>
          </a:xfrm>
          <a:prstGeom prst="rect">
            <a:avLst/>
          </a:prstGeom>
          <a:solidFill>
            <a:schemeClr val="bg1"/>
          </a:solidFill>
          <a:ln>
            <a:noFill/>
          </a:ln>
        </p:spPr>
        <p:txBody>
          <a:bodyPr anchor="ctr"/>
          <a:lstStyle>
            <a:lvl1pPr marL="0" indent="0" algn="ctr">
              <a:buNone/>
              <a:defRPr sz="9597" b="1">
                <a:solidFill>
                  <a:schemeClr val="bg2"/>
                </a:solidFill>
                <a:latin typeface="+mj-lt"/>
              </a:defRPr>
            </a:lvl1pPr>
          </a:lstStyle>
          <a:p>
            <a:pPr lvl="0"/>
            <a:r>
              <a:rPr lang="de-DE"/>
              <a:t>1</a:t>
            </a:r>
          </a:p>
        </p:txBody>
      </p:sp>
      <p:sp>
        <p:nvSpPr>
          <p:cNvPr id="34" name="Rechteck 33"/>
          <p:cNvSpPr/>
          <p:nvPr userDrawn="1"/>
        </p:nvSpPr>
        <p:spPr>
          <a:xfrm>
            <a:off x="2016961" y="4887423"/>
            <a:ext cx="9622733" cy="1767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799">
              <a:solidFill>
                <a:schemeClr val="bg1"/>
              </a:solidFill>
            </a:endParaRPr>
          </a:p>
        </p:txBody>
      </p:sp>
      <p:sp>
        <p:nvSpPr>
          <p:cNvPr id="36" name="Titel 5"/>
          <p:cNvSpPr>
            <a:spLocks noGrp="1"/>
          </p:cNvSpPr>
          <p:nvPr>
            <p:ph type="title" hasCustomPrompt="1"/>
          </p:nvPr>
        </p:nvSpPr>
        <p:spPr>
          <a:xfrm>
            <a:off x="2244858" y="5013176"/>
            <a:ext cx="9178347" cy="1049729"/>
          </a:xfrm>
          <a:prstGeom prst="rect">
            <a:avLst/>
          </a:prstGeom>
        </p:spPr>
        <p:txBody>
          <a:bodyPr vert="horz" anchor="ctr"/>
          <a:lstStyle>
            <a:lvl1pPr algn="l">
              <a:defRPr sz="4399">
                <a:solidFill>
                  <a:schemeClr val="bg1"/>
                </a:solidFill>
                <a:latin typeface="+mj-lt"/>
                <a:cs typeface="Verdana"/>
              </a:defRPr>
            </a:lvl1pPr>
          </a:lstStyle>
          <a:p>
            <a:r>
              <a:rPr lang="de-DE"/>
              <a:t>Kapitel bearbeiten</a:t>
            </a:r>
          </a:p>
        </p:txBody>
      </p:sp>
      <p:sp>
        <p:nvSpPr>
          <p:cNvPr id="37" name="Textplatzhalter 8"/>
          <p:cNvSpPr>
            <a:spLocks noGrp="1"/>
          </p:cNvSpPr>
          <p:nvPr>
            <p:ph type="body" sz="quarter" idx="10" hasCustomPrompt="1"/>
          </p:nvPr>
        </p:nvSpPr>
        <p:spPr>
          <a:xfrm>
            <a:off x="2244857" y="6196106"/>
            <a:ext cx="9178348" cy="387575"/>
          </a:xfrm>
          <a:prstGeom prst="rect">
            <a:avLst/>
          </a:prstGeom>
        </p:spPr>
        <p:txBody>
          <a:bodyPr vert="horz" anchor="ctr"/>
          <a:lstStyle>
            <a:lvl1pPr marL="0" indent="0">
              <a:buNone/>
              <a:defRPr sz="1999">
                <a:solidFill>
                  <a:schemeClr val="bg1"/>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Unterkapitel bearbeiten</a:t>
            </a:r>
          </a:p>
        </p:txBody>
      </p:sp>
    </p:spTree>
    <p:extLst>
      <p:ext uri="{BB962C8B-B14F-4D97-AF65-F5344CB8AC3E}">
        <p14:creationId xmlns:p14="http://schemas.microsoft.com/office/powerpoint/2010/main" val="26353992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nchor="t"/>
          <a:lstStyle>
            <a:lvl1pPr>
              <a:defRPr/>
            </a:lvl1pPr>
          </a:lstStyle>
          <a:p>
            <a:r>
              <a:rPr lang="de-DE"/>
              <a:t>Titelmasterformat durch Klicken bearbeiten</a:t>
            </a:r>
          </a:p>
        </p:txBody>
      </p:sp>
      <p:sp>
        <p:nvSpPr>
          <p:cNvPr id="3" name="Inhaltsplatzhalter 2"/>
          <p:cNvSpPr>
            <a:spLocks noGrp="1"/>
          </p:cNvSpPr>
          <p:nvPr>
            <p:ph idx="1"/>
          </p:nvPr>
        </p:nvSpPr>
        <p:spPr bwMode="gray">
          <a:xfrm>
            <a:off x="552828" y="1412876"/>
            <a:ext cx="11086343" cy="4824413"/>
          </a:xfrm>
        </p:spPr>
        <p:txBody>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a:lvl2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Textplatzhalter 11"/>
          <p:cNvSpPr>
            <a:spLocks noGrp="1"/>
          </p:cNvSpPr>
          <p:nvPr>
            <p:ph type="body" sz="quarter" idx="13" hasCustomPrompt="1"/>
          </p:nvPr>
        </p:nvSpPr>
        <p:spPr bwMode="gray">
          <a:xfrm>
            <a:off x="552828" y="6093296"/>
            <a:ext cx="11086344"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4" name="Datumsplatzhalter 13"/>
          <p:cNvSpPr>
            <a:spLocks noGrp="1"/>
          </p:cNvSpPr>
          <p:nvPr>
            <p:ph type="dt" sz="half" idx="14"/>
          </p:nvPr>
        </p:nvSpPr>
        <p:spPr/>
        <p:txBody>
          <a:bodyPr/>
          <a:lstStyle/>
          <a:p>
            <a:fld id="{1A0494B7-1900-4915-A27C-5BABE76C7FA4}" type="datetime1">
              <a:rPr lang="de-DE" smtClean="0"/>
              <a:t>20.11.2023</a:t>
            </a:fld>
            <a:endParaRPr lang="de-DE"/>
          </a:p>
        </p:txBody>
      </p:sp>
      <p:sp>
        <p:nvSpPr>
          <p:cNvPr id="15" name="Fußzeilenplatzhalter 14"/>
          <p:cNvSpPr>
            <a:spLocks noGrp="1"/>
          </p:cNvSpPr>
          <p:nvPr>
            <p:ph type="ftr" sz="quarter" idx="15"/>
          </p:nvPr>
        </p:nvSpPr>
        <p:spPr/>
        <p:txBody>
          <a:bodyPr/>
          <a:lstStyle/>
          <a:p>
            <a:r>
              <a:rPr lang="de-DE"/>
              <a:t>Lexware vor Ort 2024</a:t>
            </a:r>
          </a:p>
        </p:txBody>
      </p:sp>
      <p:sp>
        <p:nvSpPr>
          <p:cNvPr id="16" name="Foliennummernplatzhalter 15"/>
          <p:cNvSpPr>
            <a:spLocks noGrp="1"/>
          </p:cNvSpPr>
          <p:nvPr>
            <p:ph type="sldNum" sz="quarter" idx="16"/>
          </p:nvPr>
        </p:nvSpPr>
        <p:spPr/>
        <p:txBody>
          <a:body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10593984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p>
        </p:txBody>
      </p:sp>
      <p:sp>
        <p:nvSpPr>
          <p:cNvPr id="3" name="Inhaltsplatzhalter 2"/>
          <p:cNvSpPr>
            <a:spLocks noGrp="1"/>
          </p:cNvSpPr>
          <p:nvPr>
            <p:ph idx="1"/>
          </p:nvPr>
        </p:nvSpPr>
        <p:spPr bwMode="gray">
          <a:xfrm>
            <a:off x="552307" y="1412876"/>
            <a:ext cx="5399269" cy="482441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2"/>
          <p:cNvSpPr>
            <a:spLocks noGrp="1"/>
          </p:cNvSpPr>
          <p:nvPr>
            <p:ph idx="12"/>
          </p:nvPr>
        </p:nvSpPr>
        <p:spPr bwMode="gray">
          <a:xfrm>
            <a:off x="6240425" y="1412876"/>
            <a:ext cx="5396183" cy="482441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4" name="Textplatzhalter 11"/>
          <p:cNvSpPr>
            <a:spLocks noGrp="1"/>
          </p:cNvSpPr>
          <p:nvPr>
            <p:ph type="body" sz="quarter" idx="13" hasCustomPrompt="1"/>
          </p:nvPr>
        </p:nvSpPr>
        <p:spPr bwMode="gray">
          <a:xfrm>
            <a:off x="552307" y="6093296"/>
            <a:ext cx="5399715"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5" name="Textplatzhalter 11"/>
          <p:cNvSpPr>
            <a:spLocks noGrp="1"/>
          </p:cNvSpPr>
          <p:nvPr>
            <p:ph type="body" sz="quarter" idx="14" hasCustomPrompt="1"/>
          </p:nvPr>
        </p:nvSpPr>
        <p:spPr bwMode="gray">
          <a:xfrm>
            <a:off x="6239978" y="6093296"/>
            <a:ext cx="5399194"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6" name="Datumsplatzhalter 15"/>
          <p:cNvSpPr>
            <a:spLocks noGrp="1"/>
          </p:cNvSpPr>
          <p:nvPr>
            <p:ph type="dt" sz="half" idx="15"/>
          </p:nvPr>
        </p:nvSpPr>
        <p:spPr/>
        <p:txBody>
          <a:bodyPr/>
          <a:lstStyle/>
          <a:p>
            <a:fld id="{5499973D-DEC1-4D2C-ABD5-3724B1C538C3}" type="datetime1">
              <a:rPr lang="de-DE" smtClean="0"/>
              <a:t>20.11.2023</a:t>
            </a:fld>
            <a:endParaRPr lang="de-DE"/>
          </a:p>
        </p:txBody>
      </p:sp>
      <p:sp>
        <p:nvSpPr>
          <p:cNvPr id="17" name="Fußzeilenplatzhalter 16"/>
          <p:cNvSpPr>
            <a:spLocks noGrp="1"/>
          </p:cNvSpPr>
          <p:nvPr>
            <p:ph type="ftr" sz="quarter" idx="16"/>
          </p:nvPr>
        </p:nvSpPr>
        <p:spPr/>
        <p:txBody>
          <a:bodyPr/>
          <a:lstStyle/>
          <a:p>
            <a:r>
              <a:rPr lang="de-DE"/>
              <a:t>Lexware vor Ort 2024</a:t>
            </a:r>
          </a:p>
        </p:txBody>
      </p:sp>
      <p:sp>
        <p:nvSpPr>
          <p:cNvPr id="18" name="Foliennummernplatzhalter 17"/>
          <p:cNvSpPr>
            <a:spLocks noGrp="1"/>
          </p:cNvSpPr>
          <p:nvPr>
            <p:ph type="sldNum" sz="quarter" idx="17"/>
          </p:nvPr>
        </p:nvSpPr>
        <p:spPr/>
        <p:txBody>
          <a:body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40291292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alt mit Marginalie">
    <p:spTree>
      <p:nvGrpSpPr>
        <p:cNvPr id="1" name=""/>
        <p:cNvGrpSpPr/>
        <p:nvPr/>
      </p:nvGrpSpPr>
      <p:grpSpPr>
        <a:xfrm>
          <a:off x="0" y="0"/>
          <a:ext cx="0" cy="0"/>
          <a:chOff x="0" y="0"/>
          <a:chExt cx="0" cy="0"/>
        </a:xfrm>
      </p:grpSpPr>
      <p:sp>
        <p:nvSpPr>
          <p:cNvPr id="14" name="Inhaltsplatzhalter 13"/>
          <p:cNvSpPr>
            <a:spLocks noGrp="1"/>
          </p:cNvSpPr>
          <p:nvPr>
            <p:ph sz="quarter" idx="14" hasCustomPrompt="1"/>
          </p:nvPr>
        </p:nvSpPr>
        <p:spPr>
          <a:xfrm>
            <a:off x="539610" y="1412876"/>
            <a:ext cx="8062400" cy="4824437"/>
          </a:xfrm>
        </p:spPr>
        <p:txBody>
          <a:bodyPr/>
          <a:lstStyle>
            <a:lvl1pPr>
              <a:defRPr baseline="0"/>
            </a:lvl1pPr>
          </a:lstStyle>
          <a:p>
            <a:pPr lvl="0"/>
            <a:r>
              <a:rPr lang="de-DE"/>
              <a:t>Platzieren Sie Ihre Inhalte hier.</a:t>
            </a:r>
          </a:p>
        </p:txBody>
      </p:sp>
      <p:sp>
        <p:nvSpPr>
          <p:cNvPr id="8" name="Datumsplatzhalter 7"/>
          <p:cNvSpPr>
            <a:spLocks noGrp="1"/>
          </p:cNvSpPr>
          <p:nvPr>
            <p:ph type="dt" sz="half" idx="10"/>
          </p:nvPr>
        </p:nvSpPr>
        <p:spPr/>
        <p:txBody>
          <a:bodyPr/>
          <a:lstStyle/>
          <a:p>
            <a:fld id="{1429E408-A4D4-4DD3-A700-17FA87AC0A28}" type="datetime1">
              <a:rPr lang="de-DE" smtClean="0"/>
              <a:t>20.11.2023</a:t>
            </a:fld>
            <a:endParaRPr lang="de-DE"/>
          </a:p>
        </p:txBody>
      </p:sp>
      <p:sp>
        <p:nvSpPr>
          <p:cNvPr id="9" name="Fußzeilenplatzhalter 8"/>
          <p:cNvSpPr>
            <a:spLocks noGrp="1"/>
          </p:cNvSpPr>
          <p:nvPr>
            <p:ph type="ftr" sz="quarter" idx="11"/>
          </p:nvPr>
        </p:nvSpPr>
        <p:spPr/>
        <p:txBody>
          <a:bodyPr/>
          <a:lstStyle/>
          <a:p>
            <a:r>
              <a:rPr lang="de-DE"/>
              <a:t>Lexware vor Ort 2024</a:t>
            </a:r>
          </a:p>
        </p:txBody>
      </p:sp>
      <p:sp>
        <p:nvSpPr>
          <p:cNvPr id="10" name="Foliennummernplatzhalter 9"/>
          <p:cNvSpPr>
            <a:spLocks noGrp="1"/>
          </p:cNvSpPr>
          <p:nvPr>
            <p:ph type="sldNum" sz="quarter" idx="12"/>
          </p:nvPr>
        </p:nvSpPr>
        <p:spPr/>
        <p:txBody>
          <a:bodyPr/>
          <a:lstStyle/>
          <a:p>
            <a:r>
              <a:rPr lang="de-DE"/>
              <a:t>Seite </a:t>
            </a:r>
            <a:fld id="{FFC269A0-BD27-4577-9DED-0AAE60100C51}" type="slidenum">
              <a:rPr lang="de-DE" smtClean="0"/>
              <a:pPr/>
              <a:t>‹Nr.›</a:t>
            </a:fld>
            <a:endParaRPr lang="de-DE"/>
          </a:p>
        </p:txBody>
      </p:sp>
      <p:sp>
        <p:nvSpPr>
          <p:cNvPr id="3" name="Textplatzhalter 2"/>
          <p:cNvSpPr>
            <a:spLocks noGrp="1"/>
          </p:cNvSpPr>
          <p:nvPr>
            <p:ph type="body" sz="quarter" idx="13"/>
          </p:nvPr>
        </p:nvSpPr>
        <p:spPr>
          <a:xfrm>
            <a:off x="8974976" y="1412876"/>
            <a:ext cx="2664718" cy="4824437"/>
          </a:xfrm>
        </p:spPr>
        <p:txBody>
          <a:bodyPr tIns="18000"/>
          <a:lstStyle>
            <a:lvl1pPr>
              <a:spcBef>
                <a:spcPts val="1000"/>
              </a:spcBef>
              <a:defRPr sz="1400" b="1">
                <a:solidFill>
                  <a:schemeClr val="tx1"/>
                </a:solidFill>
              </a:defRPr>
            </a:lvl1pPr>
            <a:lvl2pPr>
              <a:spcBef>
                <a:spcPts val="200"/>
              </a:spcBef>
              <a:defRPr sz="1400"/>
            </a:lvl2pPr>
            <a:lvl3pPr>
              <a:spcBef>
                <a:spcPts val="200"/>
              </a:spcBef>
              <a:defRPr sz="1400"/>
            </a:lvl3pPr>
            <a:lvl4pPr>
              <a:spcBef>
                <a:spcPts val="200"/>
              </a:spcBef>
              <a:defRPr sz="1400"/>
            </a:lvl4pPr>
            <a:lvl5pPr>
              <a:spcBef>
                <a:spcPts val="200"/>
              </a:spcBef>
              <a:defRPr sz="1400"/>
            </a:lvl5pPr>
            <a:lvl6pPr>
              <a:spcBef>
                <a:spcPts val="200"/>
              </a:spcBef>
              <a:defRPr sz="1000"/>
            </a:lvl6pPr>
            <a:lvl7pPr>
              <a:spcBef>
                <a:spcPts val="200"/>
              </a:spcBef>
              <a:defRPr sz="1000"/>
            </a:lvl7pPr>
            <a:lvl8pPr>
              <a:spcBef>
                <a:spcPts val="200"/>
              </a:spcBef>
              <a:defRPr sz="1000"/>
            </a:lvl8pPr>
            <a:lvl9pPr>
              <a:spcBef>
                <a:spcPts val="200"/>
              </a:spcBef>
              <a:defRPr sz="1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5" name="Titel 14"/>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8111581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3" name="Inhaltsplatzhalter 2"/>
          <p:cNvSpPr>
            <a:spLocks noGrp="1"/>
          </p:cNvSpPr>
          <p:nvPr>
            <p:ph idx="1"/>
          </p:nvPr>
        </p:nvSpPr>
        <p:spPr bwMode="gray">
          <a:xfrm>
            <a:off x="552307" y="1412876"/>
            <a:ext cx="5399269" cy="4824413"/>
          </a:xfrm>
        </p:spPr>
        <p:txBody>
          <a:bodyPr/>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5" name="Bildplatzhalter 4"/>
          <p:cNvSpPr>
            <a:spLocks noGrp="1"/>
          </p:cNvSpPr>
          <p:nvPr>
            <p:ph type="pic" sz="quarter" idx="12" hasCustomPrompt="1"/>
          </p:nvPr>
        </p:nvSpPr>
        <p:spPr bwMode="gray">
          <a:xfrm>
            <a:off x="6240424" y="1"/>
            <a:ext cx="5951575" cy="6237288"/>
          </a:xfrm>
          <a:blipFill dpi="0" rotWithShape="1">
            <a:blip r:embed="rId2"/>
            <a:srcRect/>
            <a:tile tx="0" ty="0" sx="40000" sy="40000" flip="none" algn="ctr"/>
          </a:blipFill>
        </p:spPr>
        <p:txBody>
          <a:bodyPr tIns="2376000"/>
          <a:lstStyle>
            <a:lvl1pPr marL="0" indent="0" algn="ctr">
              <a:spcBef>
                <a:spcPts val="0"/>
              </a:spcBef>
              <a:spcAft>
                <a:spcPts val="0"/>
              </a:spcAft>
              <a:buFont typeface="Arial" panose="020B0604020202020204" pitchFamily="34" charset="0"/>
              <a:buNone/>
              <a:defRPr sz="1200" b="0">
                <a:solidFill>
                  <a:schemeClr val="accent6">
                    <a:lumMod val="75000"/>
                  </a:schemeClr>
                </a:solidFill>
              </a:defRPr>
            </a:lvl1pPr>
            <a:lvl2pPr marL="0" indent="0" algn="ctr">
              <a:spcBef>
                <a:spcPts val="0"/>
              </a:spcBef>
              <a:spcAft>
                <a:spcPts val="0"/>
              </a:spcAft>
              <a:buFont typeface="Arial" panose="020B0604020202020204" pitchFamily="34" charset="0"/>
              <a:buNone/>
              <a:defRPr sz="1200">
                <a:solidFill>
                  <a:schemeClr val="accent6">
                    <a:lumMod val="75000"/>
                  </a:schemeClr>
                </a:solidFill>
              </a:defRPr>
            </a:lvl2pPr>
            <a:lvl3pPr marL="0" indent="0" algn="ctr">
              <a:spcBef>
                <a:spcPts val="0"/>
              </a:spcBef>
              <a:spcAft>
                <a:spcPts val="0"/>
              </a:spcAft>
              <a:buNone/>
              <a:defRPr sz="1200">
                <a:solidFill>
                  <a:schemeClr val="accent6">
                    <a:lumMod val="75000"/>
                  </a:schemeClr>
                </a:solidFill>
              </a:defRPr>
            </a:lvl3pPr>
            <a:lvl4pPr marL="0" indent="0" algn="ctr">
              <a:spcBef>
                <a:spcPts val="0"/>
              </a:spcBef>
              <a:spcAft>
                <a:spcPts val="0"/>
              </a:spcAft>
              <a:buNone/>
              <a:defRPr sz="1200">
                <a:solidFill>
                  <a:schemeClr val="accent6">
                    <a:lumMod val="75000"/>
                  </a:schemeClr>
                </a:solidFill>
              </a:defRPr>
            </a:lvl4pPr>
            <a:lvl5pPr marL="0" indent="0" algn="ctr">
              <a:spcBef>
                <a:spcPts val="0"/>
              </a:spcBef>
              <a:spcAft>
                <a:spcPts val="0"/>
              </a:spcAft>
              <a:buNone/>
              <a:defRPr sz="1200">
                <a:solidFill>
                  <a:schemeClr val="accent6">
                    <a:lumMod val="75000"/>
                  </a:schemeClr>
                </a:solidFill>
              </a:defRPr>
            </a:lvl5pPr>
            <a:lvl6pPr marL="0" indent="0" algn="ctr">
              <a:spcBef>
                <a:spcPts val="0"/>
              </a:spcBef>
              <a:spcAft>
                <a:spcPts val="0"/>
              </a:spcAft>
              <a:buNone/>
              <a:defRPr sz="1200">
                <a:solidFill>
                  <a:schemeClr val="accent6">
                    <a:lumMod val="75000"/>
                  </a:schemeClr>
                </a:solidFill>
              </a:defRPr>
            </a:lvl6pPr>
            <a:lvl7pPr marL="0" indent="0" algn="ctr">
              <a:spcBef>
                <a:spcPts val="0"/>
              </a:spcBef>
              <a:spcAft>
                <a:spcPts val="0"/>
              </a:spcAft>
              <a:buNone/>
              <a:defRPr sz="1200">
                <a:solidFill>
                  <a:schemeClr val="accent6">
                    <a:lumMod val="75000"/>
                  </a:schemeClr>
                </a:solidFill>
              </a:defRPr>
            </a:lvl7pPr>
            <a:lvl8pPr marL="0" indent="0" algn="ctr">
              <a:spcBef>
                <a:spcPts val="0"/>
              </a:spcBef>
              <a:spcAft>
                <a:spcPts val="0"/>
              </a:spcAft>
              <a:buNone/>
              <a:defRPr sz="1200">
                <a:solidFill>
                  <a:schemeClr val="accent6">
                    <a:lumMod val="75000"/>
                  </a:schemeClr>
                </a:solidFill>
              </a:defRPr>
            </a:lvl8pPr>
            <a:lvl9pPr marL="0" indent="0" algn="ctr">
              <a:spcBef>
                <a:spcPts val="0"/>
              </a:spcBef>
              <a:spcAft>
                <a:spcPts val="0"/>
              </a:spcAft>
              <a:buNone/>
              <a:defRPr sz="1200">
                <a:solidFill>
                  <a:schemeClr val="accent6">
                    <a:lumMod val="75000"/>
                  </a:schemeClr>
                </a:solidFill>
              </a:defRPr>
            </a:lvl9pPr>
          </a:lstStyle>
          <a:p>
            <a:r>
              <a:rPr lang="de-DE" noProof="0"/>
              <a:t>Klicken Sie auf das Icon,</a:t>
            </a:r>
            <a:br>
              <a:rPr lang="de-DE" noProof="0"/>
            </a:br>
            <a:r>
              <a:rPr lang="de-DE" noProof="0"/>
              <a:t>um ein Bild hinzuzufügen.</a:t>
            </a:r>
          </a:p>
        </p:txBody>
      </p:sp>
      <p:sp>
        <p:nvSpPr>
          <p:cNvPr id="11" name="Textplatzhalter 11"/>
          <p:cNvSpPr>
            <a:spLocks noGrp="1"/>
          </p:cNvSpPr>
          <p:nvPr>
            <p:ph type="body" sz="quarter" idx="13" hasCustomPrompt="1"/>
          </p:nvPr>
        </p:nvSpPr>
        <p:spPr bwMode="gray">
          <a:xfrm>
            <a:off x="552829" y="6093296"/>
            <a:ext cx="5398747"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6" name="Datumsplatzhalter 15"/>
          <p:cNvSpPr>
            <a:spLocks noGrp="1"/>
          </p:cNvSpPr>
          <p:nvPr>
            <p:ph type="dt" sz="half" idx="14"/>
          </p:nvPr>
        </p:nvSpPr>
        <p:spPr/>
        <p:txBody>
          <a:bodyPr/>
          <a:lstStyle/>
          <a:p>
            <a:fld id="{3D509065-8436-4637-B022-56425166A9A3}" type="datetime1">
              <a:rPr lang="de-DE" smtClean="0"/>
              <a:t>20.11.2023</a:t>
            </a:fld>
            <a:endParaRPr lang="de-DE"/>
          </a:p>
        </p:txBody>
      </p:sp>
      <p:sp>
        <p:nvSpPr>
          <p:cNvPr id="17" name="Fußzeilenplatzhalter 16"/>
          <p:cNvSpPr>
            <a:spLocks noGrp="1"/>
          </p:cNvSpPr>
          <p:nvPr>
            <p:ph type="ftr" sz="quarter" idx="15"/>
          </p:nvPr>
        </p:nvSpPr>
        <p:spPr/>
        <p:txBody>
          <a:bodyPr/>
          <a:lstStyle/>
          <a:p>
            <a:r>
              <a:rPr lang="de-DE"/>
              <a:t>Lexware vor Ort 2024</a:t>
            </a:r>
          </a:p>
        </p:txBody>
      </p:sp>
      <p:sp>
        <p:nvSpPr>
          <p:cNvPr id="18" name="Foliennummernplatzhalter 17"/>
          <p:cNvSpPr>
            <a:spLocks noGrp="1"/>
          </p:cNvSpPr>
          <p:nvPr>
            <p:ph type="sldNum" sz="quarter" idx="16"/>
          </p:nvPr>
        </p:nvSpPr>
        <p:spPr/>
        <p:txBody>
          <a:bodyPr/>
          <a:lstStyle/>
          <a:p>
            <a:r>
              <a:rPr lang="de-DE"/>
              <a:t>Seite </a:t>
            </a:r>
            <a:fld id="{FFC269A0-BD27-4577-9DED-0AAE60100C51}" type="slidenum">
              <a:rPr lang="de-DE" smtClean="0"/>
              <a:pPr/>
              <a:t>‹Nr.›</a:t>
            </a:fld>
            <a:endParaRPr lang="de-DE"/>
          </a:p>
        </p:txBody>
      </p:sp>
      <p:sp>
        <p:nvSpPr>
          <p:cNvPr id="9" name="Titelplatzhalter 1"/>
          <p:cNvSpPr>
            <a:spLocks noGrp="1"/>
          </p:cNvSpPr>
          <p:nvPr>
            <p:ph type="title"/>
          </p:nvPr>
        </p:nvSpPr>
        <p:spPr>
          <a:xfrm>
            <a:off x="552829" y="338470"/>
            <a:ext cx="5398747" cy="1002299"/>
          </a:xfrm>
          <a:prstGeom prst="rect">
            <a:avLst/>
          </a:prstGeom>
        </p:spPr>
        <p:txBody>
          <a:bodyPr vert="horz" lIns="0" tIns="0" rIns="0" bIns="0" rtlCol="0" anchor="t">
            <a:noAutofit/>
          </a:bodyPr>
          <a:lstStyle/>
          <a:p>
            <a:r>
              <a:rPr lang="de-DE"/>
              <a:t>Titelmasterformat durch Klicken bearbeiten</a:t>
            </a:r>
          </a:p>
        </p:txBody>
      </p:sp>
    </p:spTree>
    <p:extLst>
      <p:ext uri="{BB962C8B-B14F-4D97-AF65-F5344CB8AC3E}">
        <p14:creationId xmlns:p14="http://schemas.microsoft.com/office/powerpoint/2010/main" val="2758169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nzseitiges Bild">
    <p:spTree>
      <p:nvGrpSpPr>
        <p:cNvPr id="1" name=""/>
        <p:cNvGrpSpPr/>
        <p:nvPr/>
      </p:nvGrpSpPr>
      <p:grpSpPr>
        <a:xfrm>
          <a:off x="0" y="0"/>
          <a:ext cx="0" cy="0"/>
          <a:chOff x="0" y="0"/>
          <a:chExt cx="0" cy="0"/>
        </a:xfrm>
      </p:grpSpPr>
      <p:sp>
        <p:nvSpPr>
          <p:cNvPr id="5" name="Bildplatzhalter 4"/>
          <p:cNvSpPr>
            <a:spLocks noGrp="1"/>
          </p:cNvSpPr>
          <p:nvPr>
            <p:ph type="pic" sz="quarter" idx="12" hasCustomPrompt="1"/>
          </p:nvPr>
        </p:nvSpPr>
        <p:spPr bwMode="gray">
          <a:xfrm>
            <a:off x="0" y="1"/>
            <a:ext cx="12192000" cy="6468075"/>
          </a:xfrm>
          <a:blipFill dpi="0" rotWithShape="1">
            <a:blip r:embed="rId2"/>
            <a:srcRect/>
            <a:tile tx="0" ty="0" sx="60000" sy="60000" flip="none" algn="ctr"/>
          </a:blipFill>
        </p:spPr>
        <p:txBody>
          <a:bodyPr tIns="2376000"/>
          <a:lstStyle>
            <a:lvl1pPr marL="0" indent="0" algn="ctr">
              <a:spcBef>
                <a:spcPts val="0"/>
              </a:spcBef>
              <a:spcAft>
                <a:spcPts val="0"/>
              </a:spcAft>
              <a:buFont typeface="Arial" panose="020B0604020202020204" pitchFamily="34" charset="0"/>
              <a:buNone/>
              <a:defRPr sz="1200" b="0">
                <a:solidFill>
                  <a:schemeClr val="accent6">
                    <a:lumMod val="75000"/>
                  </a:schemeClr>
                </a:solidFill>
              </a:defRPr>
            </a:lvl1pPr>
            <a:lvl2pPr marL="0" indent="0" algn="ctr">
              <a:spcBef>
                <a:spcPts val="0"/>
              </a:spcBef>
              <a:spcAft>
                <a:spcPts val="0"/>
              </a:spcAft>
              <a:buFont typeface="Arial" panose="020B0604020202020204" pitchFamily="34" charset="0"/>
              <a:buNone/>
              <a:defRPr sz="1200">
                <a:solidFill>
                  <a:schemeClr val="accent6">
                    <a:lumMod val="75000"/>
                  </a:schemeClr>
                </a:solidFill>
              </a:defRPr>
            </a:lvl2pPr>
            <a:lvl3pPr marL="0" indent="0" algn="ctr">
              <a:spcBef>
                <a:spcPts val="0"/>
              </a:spcBef>
              <a:spcAft>
                <a:spcPts val="0"/>
              </a:spcAft>
              <a:buNone/>
              <a:defRPr sz="1200">
                <a:solidFill>
                  <a:schemeClr val="accent6">
                    <a:lumMod val="75000"/>
                  </a:schemeClr>
                </a:solidFill>
              </a:defRPr>
            </a:lvl3pPr>
            <a:lvl4pPr marL="0" indent="0" algn="ctr">
              <a:spcBef>
                <a:spcPts val="0"/>
              </a:spcBef>
              <a:spcAft>
                <a:spcPts val="0"/>
              </a:spcAft>
              <a:buNone/>
              <a:defRPr sz="1200">
                <a:solidFill>
                  <a:schemeClr val="accent6">
                    <a:lumMod val="75000"/>
                  </a:schemeClr>
                </a:solidFill>
              </a:defRPr>
            </a:lvl4pPr>
            <a:lvl5pPr marL="0" indent="0" algn="ctr">
              <a:spcBef>
                <a:spcPts val="0"/>
              </a:spcBef>
              <a:spcAft>
                <a:spcPts val="0"/>
              </a:spcAft>
              <a:buNone/>
              <a:defRPr sz="1200">
                <a:solidFill>
                  <a:schemeClr val="accent6">
                    <a:lumMod val="75000"/>
                  </a:schemeClr>
                </a:solidFill>
              </a:defRPr>
            </a:lvl5pPr>
            <a:lvl6pPr marL="0" indent="0" algn="ctr">
              <a:spcBef>
                <a:spcPts val="0"/>
              </a:spcBef>
              <a:spcAft>
                <a:spcPts val="0"/>
              </a:spcAft>
              <a:buNone/>
              <a:defRPr sz="1200">
                <a:solidFill>
                  <a:schemeClr val="accent6">
                    <a:lumMod val="75000"/>
                  </a:schemeClr>
                </a:solidFill>
              </a:defRPr>
            </a:lvl6pPr>
            <a:lvl7pPr marL="0" indent="0" algn="ctr">
              <a:spcBef>
                <a:spcPts val="0"/>
              </a:spcBef>
              <a:spcAft>
                <a:spcPts val="0"/>
              </a:spcAft>
              <a:buNone/>
              <a:defRPr sz="1200">
                <a:solidFill>
                  <a:schemeClr val="accent6">
                    <a:lumMod val="75000"/>
                  </a:schemeClr>
                </a:solidFill>
              </a:defRPr>
            </a:lvl7pPr>
            <a:lvl8pPr marL="0" indent="0" algn="ctr">
              <a:spcBef>
                <a:spcPts val="0"/>
              </a:spcBef>
              <a:spcAft>
                <a:spcPts val="0"/>
              </a:spcAft>
              <a:buNone/>
              <a:defRPr sz="1200">
                <a:solidFill>
                  <a:schemeClr val="accent6">
                    <a:lumMod val="75000"/>
                  </a:schemeClr>
                </a:solidFill>
              </a:defRPr>
            </a:lvl8pPr>
            <a:lvl9pPr marL="0" indent="0" algn="ctr">
              <a:spcBef>
                <a:spcPts val="0"/>
              </a:spcBef>
              <a:spcAft>
                <a:spcPts val="0"/>
              </a:spcAft>
              <a:buNone/>
              <a:defRPr sz="1200">
                <a:solidFill>
                  <a:schemeClr val="accent6">
                    <a:lumMod val="75000"/>
                  </a:schemeClr>
                </a:solidFill>
              </a:defRPr>
            </a:lvl9pPr>
          </a:lstStyle>
          <a:p>
            <a:r>
              <a:rPr lang="de-DE" noProof="0"/>
              <a:t>Klicken Sie auf das Icon,</a:t>
            </a:r>
            <a:br>
              <a:rPr lang="de-DE" noProof="0"/>
            </a:br>
            <a:r>
              <a:rPr lang="de-DE" noProof="0"/>
              <a:t>um ein Bild hinzuzufügen.</a:t>
            </a:r>
          </a:p>
        </p:txBody>
      </p:sp>
      <p:sp>
        <p:nvSpPr>
          <p:cNvPr id="6" name="Textplatzhalter 11"/>
          <p:cNvSpPr>
            <a:spLocks noGrp="1"/>
          </p:cNvSpPr>
          <p:nvPr>
            <p:ph type="body" sz="quarter" idx="13" hasCustomPrompt="1"/>
          </p:nvPr>
        </p:nvSpPr>
        <p:spPr bwMode="gray">
          <a:xfrm>
            <a:off x="552306" y="6093320"/>
            <a:ext cx="11084301"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1" name="Datumsplatzhalter 10"/>
          <p:cNvSpPr>
            <a:spLocks noGrp="1"/>
          </p:cNvSpPr>
          <p:nvPr>
            <p:ph type="dt" sz="half" idx="14"/>
          </p:nvPr>
        </p:nvSpPr>
        <p:spPr/>
        <p:txBody>
          <a:bodyPr/>
          <a:lstStyle/>
          <a:p>
            <a:fld id="{FFCF3B2C-9085-4E58-AC24-3F8D3E20BAAB}" type="datetime1">
              <a:rPr lang="de-DE" smtClean="0"/>
              <a:t>20.11.2023</a:t>
            </a:fld>
            <a:endParaRPr lang="de-DE"/>
          </a:p>
        </p:txBody>
      </p:sp>
      <p:sp>
        <p:nvSpPr>
          <p:cNvPr id="12" name="Fußzeilenplatzhalter 11"/>
          <p:cNvSpPr>
            <a:spLocks noGrp="1"/>
          </p:cNvSpPr>
          <p:nvPr>
            <p:ph type="ftr" sz="quarter" idx="15"/>
          </p:nvPr>
        </p:nvSpPr>
        <p:spPr/>
        <p:txBody>
          <a:bodyPr/>
          <a:lstStyle/>
          <a:p>
            <a:r>
              <a:rPr lang="de-DE"/>
              <a:t>Lexware vor Ort 2024</a:t>
            </a:r>
          </a:p>
        </p:txBody>
      </p:sp>
      <p:sp>
        <p:nvSpPr>
          <p:cNvPr id="13" name="Foliennummernplatzhalter 12"/>
          <p:cNvSpPr>
            <a:spLocks noGrp="1"/>
          </p:cNvSpPr>
          <p:nvPr>
            <p:ph type="sldNum" sz="quarter" idx="16"/>
          </p:nvPr>
        </p:nvSpPr>
        <p:spPr/>
        <p:txBody>
          <a:body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3641041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p>
        </p:txBody>
      </p:sp>
      <p:sp>
        <p:nvSpPr>
          <p:cNvPr id="9" name="Datumsplatzhalter 8"/>
          <p:cNvSpPr>
            <a:spLocks noGrp="1"/>
          </p:cNvSpPr>
          <p:nvPr>
            <p:ph type="dt" sz="half" idx="10"/>
          </p:nvPr>
        </p:nvSpPr>
        <p:spPr/>
        <p:txBody>
          <a:bodyPr/>
          <a:lstStyle/>
          <a:p>
            <a:fld id="{3B72D5E3-1D8F-40F6-B456-444FBE2D76BF}" type="datetime1">
              <a:rPr lang="de-DE" smtClean="0"/>
              <a:t>20.11.2023</a:t>
            </a:fld>
            <a:endParaRPr lang="de-DE"/>
          </a:p>
        </p:txBody>
      </p:sp>
      <p:sp>
        <p:nvSpPr>
          <p:cNvPr id="10" name="Fußzeilenplatzhalter 9"/>
          <p:cNvSpPr>
            <a:spLocks noGrp="1"/>
          </p:cNvSpPr>
          <p:nvPr>
            <p:ph type="ftr" sz="quarter" idx="11"/>
          </p:nvPr>
        </p:nvSpPr>
        <p:spPr/>
        <p:txBody>
          <a:bodyPr/>
          <a:lstStyle/>
          <a:p>
            <a:r>
              <a:rPr lang="de-DE"/>
              <a:t>Lexware vor Ort 2024</a:t>
            </a:r>
          </a:p>
        </p:txBody>
      </p:sp>
      <p:sp>
        <p:nvSpPr>
          <p:cNvPr id="11" name="Foliennummernplatzhalter 10"/>
          <p:cNvSpPr>
            <a:spLocks noGrp="1"/>
          </p:cNvSpPr>
          <p:nvPr>
            <p:ph type="sldNum" sz="quarter" idx="12"/>
          </p:nvPr>
        </p:nvSpPr>
        <p:spPr/>
        <p:txBody>
          <a:body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3756588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chlussfolie Version 1">
    <p:bg>
      <p:bgPr>
        <a:solidFill>
          <a:schemeClr val="bg2"/>
        </a:solidFill>
        <a:effectLst/>
      </p:bgPr>
    </p:bg>
    <p:spTree>
      <p:nvGrpSpPr>
        <p:cNvPr id="1" name=""/>
        <p:cNvGrpSpPr/>
        <p:nvPr/>
      </p:nvGrpSpPr>
      <p:grpSpPr>
        <a:xfrm>
          <a:off x="0" y="0"/>
          <a:ext cx="0" cy="0"/>
          <a:chOff x="0" y="0"/>
          <a:chExt cx="0" cy="0"/>
        </a:xfrm>
      </p:grpSpPr>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3" name="Titel 1"/>
          <p:cNvSpPr>
            <a:spLocks noGrp="1"/>
          </p:cNvSpPr>
          <p:nvPr>
            <p:ph type="ctrTitle" hasCustomPrompt="1"/>
          </p:nvPr>
        </p:nvSpPr>
        <p:spPr>
          <a:xfrm>
            <a:off x="552307" y="4730101"/>
            <a:ext cx="11090079" cy="984743"/>
          </a:xfrm>
          <a:prstGeom prst="rect">
            <a:avLst/>
          </a:prstGeom>
          <a:noFill/>
        </p:spPr>
        <p:txBody>
          <a:bodyPr anchor="b">
            <a:normAutofit/>
          </a:bodyPr>
          <a:lstStyle>
            <a:lvl1pPr algn="l">
              <a:defRPr sz="5998" b="1">
                <a:solidFill>
                  <a:schemeClr val="bg1"/>
                </a:solidFill>
              </a:defRPr>
            </a:lvl1pPr>
          </a:lstStyle>
          <a:p>
            <a:r>
              <a:rPr lang="de-DE"/>
              <a:t>Text durch Klicken bearbeiten</a:t>
            </a:r>
          </a:p>
        </p:txBody>
      </p:sp>
      <p:sp>
        <p:nvSpPr>
          <p:cNvPr id="35" name="Textplatzhalter 11"/>
          <p:cNvSpPr>
            <a:spLocks noGrp="1"/>
          </p:cNvSpPr>
          <p:nvPr>
            <p:ph type="body" sz="quarter" idx="13" hasCustomPrompt="1"/>
          </p:nvPr>
        </p:nvSpPr>
        <p:spPr>
          <a:xfrm>
            <a:off x="4362492" y="5872635"/>
            <a:ext cx="3528094" cy="817492"/>
          </a:xfrm>
          <a:prstGeom prst="rect">
            <a:avLst/>
          </a:prstGeom>
          <a:noFill/>
        </p:spPr>
        <p:txBody>
          <a:bodyPr>
            <a:noAutofit/>
          </a:bodyPr>
          <a:lstStyle>
            <a:lvl1pPr marL="0" indent="0">
              <a:lnSpc>
                <a:spcPct val="100000"/>
              </a:lnSpc>
              <a:spcBef>
                <a:spcPts val="200"/>
              </a:spcBef>
              <a:buFontTx/>
              <a:buNone/>
              <a:defRPr sz="1000" baseline="0">
                <a:solidFill>
                  <a:schemeClr val="bg1"/>
                </a:solidFill>
                <a:latin typeface="+mn-lt"/>
              </a:defRPr>
            </a:lvl1pPr>
            <a:lvl2pPr marL="342797" indent="0">
              <a:buFontTx/>
              <a:buNone/>
              <a:defRPr/>
            </a:lvl2pPr>
            <a:lvl3pPr marL="685594" indent="0">
              <a:buFontTx/>
              <a:buNone/>
              <a:defRPr/>
            </a:lvl3pPr>
            <a:lvl4pPr marL="1028391" indent="0">
              <a:buFontTx/>
              <a:buNone/>
              <a:defRPr/>
            </a:lvl4pPr>
            <a:lvl5pPr marL="1371189" indent="0">
              <a:buFontTx/>
              <a:buNone/>
              <a:defRPr/>
            </a:lvl5pPr>
          </a:lstStyle>
          <a:p>
            <a:pPr lvl="0"/>
            <a:r>
              <a:rPr lang="de-DE"/>
              <a:t>Kontakt Ansprechpartner</a:t>
            </a:r>
          </a:p>
        </p:txBody>
      </p:sp>
      <p:sp>
        <p:nvSpPr>
          <p:cNvPr id="32" name="Textplatzhalter 11"/>
          <p:cNvSpPr>
            <a:spLocks noGrp="1"/>
          </p:cNvSpPr>
          <p:nvPr>
            <p:ph type="body" sz="quarter" idx="14" hasCustomPrompt="1"/>
          </p:nvPr>
        </p:nvSpPr>
        <p:spPr>
          <a:xfrm>
            <a:off x="552307" y="5872635"/>
            <a:ext cx="3528094" cy="817492"/>
          </a:xfrm>
          <a:prstGeom prst="rect">
            <a:avLst/>
          </a:prstGeom>
          <a:noFill/>
        </p:spPr>
        <p:txBody>
          <a:bodyPr>
            <a:noAutofit/>
          </a:bodyPr>
          <a:lstStyle>
            <a:lvl1pPr marL="0" indent="0">
              <a:lnSpc>
                <a:spcPct val="100000"/>
              </a:lnSpc>
              <a:spcBef>
                <a:spcPts val="200"/>
              </a:spcBef>
              <a:buFontTx/>
              <a:buNone/>
              <a:defRPr sz="1000" baseline="0">
                <a:solidFill>
                  <a:schemeClr val="bg1"/>
                </a:solidFill>
                <a:latin typeface="+mn-lt"/>
              </a:defRPr>
            </a:lvl1pPr>
            <a:lvl2pPr marL="342797" indent="0">
              <a:buFontTx/>
              <a:buNone/>
              <a:defRPr/>
            </a:lvl2pPr>
            <a:lvl3pPr marL="685594" indent="0">
              <a:buFontTx/>
              <a:buNone/>
              <a:defRPr/>
            </a:lvl3pPr>
            <a:lvl4pPr marL="1028391" indent="0">
              <a:buFontTx/>
              <a:buNone/>
              <a:defRPr/>
            </a:lvl4pPr>
            <a:lvl5pPr marL="1371189" indent="0">
              <a:buFontTx/>
              <a:buNone/>
              <a:defRPr/>
            </a:lvl5pPr>
          </a:lstStyle>
          <a:p>
            <a:pPr lvl="0"/>
            <a:r>
              <a:rPr lang="de-DE"/>
              <a:t>Kontakt Ansprechpartner</a:t>
            </a:r>
          </a:p>
        </p:txBody>
      </p:sp>
      <p:grpSp>
        <p:nvGrpSpPr>
          <p:cNvPr id="37" name="Gruppieren 36"/>
          <p:cNvGrpSpPr/>
          <p:nvPr userDrawn="1"/>
        </p:nvGrpSpPr>
        <p:grpSpPr>
          <a:xfrm>
            <a:off x="514163" y="-171392"/>
            <a:ext cx="11160709" cy="72000"/>
            <a:chOff x="514297" y="-171392"/>
            <a:chExt cx="11163615" cy="72000"/>
          </a:xfrm>
          <a:solidFill>
            <a:schemeClr val="bg1">
              <a:lumMod val="75000"/>
            </a:schemeClr>
          </a:solidFill>
        </p:grpSpPr>
        <p:sp>
          <p:nvSpPr>
            <p:cNvPr id="39" name="Gleichschenkliges Dreieck 38"/>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0" name="Gleichschenkliges Dreieck 39"/>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1" name="Gleichschenkliges Dreieck 40"/>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2" name="Gleichschenkliges Dreieck 41"/>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3" name="Gleichschenkliges Dreieck 42"/>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4" name="Gleichschenkliges Dreieck 43"/>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5" name="Gleichschenkliges Dreieck 44"/>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70" name="Gleichschenkliges Dreieck 69"/>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pic>
        <p:nvPicPr>
          <p:cNvPr id="31" name="Picture 2" descr="C:\Users\KochB\Desktop\lexware_PP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79510" y="548680"/>
            <a:ext cx="2461524" cy="83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895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chlussfolie Version 2">
    <p:bg>
      <p:bgPr>
        <a:solidFill>
          <a:schemeClr val="bg2"/>
        </a:solidFill>
        <a:effectLst/>
      </p:bgPr>
    </p:bg>
    <p:spTree>
      <p:nvGrpSpPr>
        <p:cNvPr id="1" name=""/>
        <p:cNvGrpSpPr/>
        <p:nvPr/>
      </p:nvGrpSpPr>
      <p:grpSpPr>
        <a:xfrm>
          <a:off x="0" y="0"/>
          <a:ext cx="0" cy="0"/>
          <a:chOff x="0" y="0"/>
          <a:chExt cx="0" cy="0"/>
        </a:xfrm>
      </p:grpSpPr>
      <p:sp>
        <p:nvSpPr>
          <p:cNvPr id="38" name="AutoShape 3"/>
          <p:cNvSpPr>
            <a:spLocks noChangeAspect="1" noChangeArrowheads="1" noTextEdit="1"/>
          </p:cNvSpPr>
          <p:nvPr userDrawn="1"/>
        </p:nvSpPr>
        <p:spPr bwMode="auto">
          <a:xfrm>
            <a:off x="478368" y="320677"/>
            <a:ext cx="1126701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de-DE" sz="1799"/>
          </a:p>
        </p:txBody>
      </p:sp>
      <p:grpSp>
        <p:nvGrpSpPr>
          <p:cNvPr id="46" name="Gruppieren 45"/>
          <p:cNvGrpSpPr/>
          <p:nvPr userDrawn="1"/>
        </p:nvGrpSpPr>
        <p:grpSpPr>
          <a:xfrm>
            <a:off x="514163" y="-171392"/>
            <a:ext cx="11160709" cy="72000"/>
            <a:chOff x="514297" y="-171392"/>
            <a:chExt cx="11163615" cy="72000"/>
          </a:xfrm>
          <a:solidFill>
            <a:schemeClr val="bg1">
              <a:lumMod val="75000"/>
            </a:schemeClr>
          </a:solidFill>
        </p:grpSpPr>
        <p:sp>
          <p:nvSpPr>
            <p:cNvPr id="47" name="Gleichschenkliges Dreieck 46"/>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8" name="Gleichschenkliges Dreieck 47"/>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9" name="Gleichschenkliges Dreieck 48"/>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1" name="Titel 1"/>
          <p:cNvSpPr>
            <a:spLocks noGrp="1"/>
          </p:cNvSpPr>
          <p:nvPr>
            <p:ph type="ctrTitle" hasCustomPrompt="1"/>
          </p:nvPr>
        </p:nvSpPr>
        <p:spPr>
          <a:xfrm>
            <a:off x="552307" y="5656371"/>
            <a:ext cx="11090079" cy="984743"/>
          </a:xfrm>
          <a:prstGeom prst="rect">
            <a:avLst/>
          </a:prstGeom>
          <a:noFill/>
        </p:spPr>
        <p:txBody>
          <a:bodyPr anchor="b">
            <a:normAutofit/>
          </a:bodyPr>
          <a:lstStyle>
            <a:lvl1pPr algn="l">
              <a:defRPr sz="5998" b="1">
                <a:solidFill>
                  <a:schemeClr val="bg1"/>
                </a:solidFill>
              </a:defRPr>
            </a:lvl1pPr>
          </a:lstStyle>
          <a:p>
            <a:r>
              <a:rPr lang="de-DE"/>
              <a:t>Text durch Klicken bearbeiten</a:t>
            </a:r>
          </a:p>
        </p:txBody>
      </p:sp>
      <p:pic>
        <p:nvPicPr>
          <p:cNvPr id="32" name="Picture 2" descr="C:\Users\KochB\Desktop\lexware_PP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79510" y="548680"/>
            <a:ext cx="2461524" cy="83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33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_2 Spalten">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a:xfrm>
            <a:off x="1560677" y="6614019"/>
            <a:ext cx="7918817" cy="144000"/>
          </a:xfrm>
          <a:prstGeom prst="rect">
            <a:avLst/>
          </a:prstGeom>
        </p:spPr>
        <p:txBody>
          <a:bodyPr/>
          <a:lstStyle/>
          <a:p>
            <a:r>
              <a:rPr lang="de-DE"/>
              <a:t>Lexware vor Ort 2024</a:t>
            </a:r>
          </a:p>
        </p:txBody>
      </p:sp>
      <p:sp>
        <p:nvSpPr>
          <p:cNvPr id="4" name="Foliennummernplatzhalter 3"/>
          <p:cNvSpPr>
            <a:spLocks noGrp="1"/>
          </p:cNvSpPr>
          <p:nvPr>
            <p:ph type="sldNum" sz="quarter" idx="11"/>
          </p:nvPr>
        </p:nvSpPr>
        <p:spPr>
          <a:xfrm>
            <a:off x="552827" y="6614019"/>
            <a:ext cx="359906" cy="144000"/>
          </a:xfrm>
          <a:prstGeom prst="rect">
            <a:avLst/>
          </a:prstGeom>
        </p:spPr>
        <p:txBody>
          <a:bodyPr/>
          <a:lstStyle/>
          <a:p>
            <a:r>
              <a:rPr lang="de-DE"/>
              <a:t>Seite </a:t>
            </a:r>
            <a:fld id="{FFC269A0-BD27-4577-9DED-0AAE60100C51}" type="slidenum">
              <a:rPr lang="de-DE" smtClean="0"/>
              <a:pPr/>
              <a:t>‹Nr.›</a:t>
            </a:fld>
            <a:endParaRPr lang="de-DE"/>
          </a:p>
        </p:txBody>
      </p:sp>
      <p:sp>
        <p:nvSpPr>
          <p:cNvPr id="5" name="Datumsplatzhalter 4"/>
          <p:cNvSpPr>
            <a:spLocks noGrp="1"/>
          </p:cNvSpPr>
          <p:nvPr>
            <p:ph type="dt" sz="half" idx="12"/>
          </p:nvPr>
        </p:nvSpPr>
        <p:spPr>
          <a:xfrm>
            <a:off x="912773" y="6614019"/>
            <a:ext cx="647831" cy="144000"/>
          </a:xfrm>
          <a:prstGeom prst="rect">
            <a:avLst/>
          </a:prstGeom>
        </p:spPr>
        <p:txBody>
          <a:bodyPr/>
          <a:lstStyle/>
          <a:p>
            <a:fld id="{52FB49E7-B639-41D5-AFAD-2B1EB8CF0045}" type="datetime1">
              <a:rPr lang="de-DE" smtClean="0"/>
              <a:t>20.11.2023</a:t>
            </a:fld>
            <a:endParaRPr lang="de-DE"/>
          </a:p>
        </p:txBody>
      </p:sp>
      <p:sp>
        <p:nvSpPr>
          <p:cNvPr id="39" name="Titel 1"/>
          <p:cNvSpPr>
            <a:spLocks noGrp="1"/>
          </p:cNvSpPr>
          <p:nvPr>
            <p:ph type="title" hasCustomPrompt="1"/>
          </p:nvPr>
        </p:nvSpPr>
        <p:spPr bwMode="gray">
          <a:xfrm>
            <a:off x="552828" y="338470"/>
            <a:ext cx="11083780" cy="1002299"/>
          </a:xfrm>
        </p:spPr>
        <p:txBody>
          <a:bodyPr anchor="t"/>
          <a:lstStyle>
            <a:lvl1pPr>
              <a:defRPr baseline="0">
                <a:solidFill>
                  <a:schemeClr val="bg2"/>
                </a:solidFill>
              </a:defRPr>
            </a:lvl1pPr>
          </a:lstStyle>
          <a:p>
            <a:r>
              <a:rPr lang="de-DE"/>
              <a:t>Agenda bearbeiten</a:t>
            </a:r>
          </a:p>
        </p:txBody>
      </p:sp>
      <p:sp>
        <p:nvSpPr>
          <p:cNvPr id="26" name="Inhaltsplatzhalter 25"/>
          <p:cNvSpPr>
            <a:spLocks noGrp="1"/>
          </p:cNvSpPr>
          <p:nvPr>
            <p:ph sz="quarter" idx="177" hasCustomPrompt="1"/>
          </p:nvPr>
        </p:nvSpPr>
        <p:spPr>
          <a:xfrm>
            <a:off x="1371264" y="1418890"/>
            <a:ext cx="4576713" cy="642319"/>
          </a:xfrm>
        </p:spPr>
        <p:txBody>
          <a:bodyPr vert="horz" lIns="0" tIns="0" rIns="0" bIns="0" rtlCol="0" anchor="ctr">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32" name="Inhaltsplatzhalter 25"/>
          <p:cNvSpPr>
            <a:spLocks noGrp="1"/>
          </p:cNvSpPr>
          <p:nvPr>
            <p:ph sz="quarter" idx="178" hasCustomPrompt="1"/>
          </p:nvPr>
        </p:nvSpPr>
        <p:spPr>
          <a:xfrm>
            <a:off x="1371264" y="5594970"/>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33" name="Inhaltsplatzhalter 25"/>
          <p:cNvSpPr>
            <a:spLocks noGrp="1"/>
          </p:cNvSpPr>
          <p:nvPr>
            <p:ph sz="quarter" idx="180" hasCustomPrompt="1"/>
          </p:nvPr>
        </p:nvSpPr>
        <p:spPr>
          <a:xfrm>
            <a:off x="1371264" y="3082838"/>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34" name="Inhaltsplatzhalter 25"/>
          <p:cNvSpPr>
            <a:spLocks noGrp="1"/>
          </p:cNvSpPr>
          <p:nvPr>
            <p:ph sz="quarter" idx="181" hasCustomPrompt="1"/>
          </p:nvPr>
        </p:nvSpPr>
        <p:spPr>
          <a:xfrm>
            <a:off x="1371264" y="3914812"/>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35" name="Inhaltsplatzhalter 25"/>
          <p:cNvSpPr>
            <a:spLocks noGrp="1"/>
          </p:cNvSpPr>
          <p:nvPr>
            <p:ph sz="quarter" idx="182" hasCustomPrompt="1"/>
          </p:nvPr>
        </p:nvSpPr>
        <p:spPr>
          <a:xfrm>
            <a:off x="1371264" y="2250864"/>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36" name="Inhaltsplatzhalter 25"/>
          <p:cNvSpPr>
            <a:spLocks noGrp="1"/>
          </p:cNvSpPr>
          <p:nvPr>
            <p:ph sz="quarter" idx="183" hasCustomPrompt="1"/>
          </p:nvPr>
        </p:nvSpPr>
        <p:spPr>
          <a:xfrm>
            <a:off x="1371264" y="4746786"/>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57" name="Inhaltsplatzhalter 25"/>
          <p:cNvSpPr>
            <a:spLocks noGrp="1"/>
          </p:cNvSpPr>
          <p:nvPr>
            <p:ph sz="quarter" idx="190" hasCustomPrompt="1"/>
          </p:nvPr>
        </p:nvSpPr>
        <p:spPr>
          <a:xfrm>
            <a:off x="7064425" y="1418890"/>
            <a:ext cx="4576713" cy="642319"/>
          </a:xfrm>
        </p:spPr>
        <p:txBody>
          <a:bodyPr vert="horz" lIns="0" tIns="0" rIns="0" bIns="0" rtlCol="0" anchor="ctr">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58" name="Inhaltsplatzhalter 25"/>
          <p:cNvSpPr>
            <a:spLocks noGrp="1"/>
          </p:cNvSpPr>
          <p:nvPr>
            <p:ph sz="quarter" idx="191" hasCustomPrompt="1"/>
          </p:nvPr>
        </p:nvSpPr>
        <p:spPr>
          <a:xfrm>
            <a:off x="7064425" y="5594970"/>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59" name="Inhaltsplatzhalter 25"/>
          <p:cNvSpPr>
            <a:spLocks noGrp="1"/>
          </p:cNvSpPr>
          <p:nvPr>
            <p:ph sz="quarter" idx="192" hasCustomPrompt="1"/>
          </p:nvPr>
        </p:nvSpPr>
        <p:spPr>
          <a:xfrm>
            <a:off x="7064425" y="3082838"/>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0" name="Inhaltsplatzhalter 25"/>
          <p:cNvSpPr>
            <a:spLocks noGrp="1"/>
          </p:cNvSpPr>
          <p:nvPr>
            <p:ph sz="quarter" idx="193" hasCustomPrompt="1"/>
          </p:nvPr>
        </p:nvSpPr>
        <p:spPr>
          <a:xfrm>
            <a:off x="7064425" y="3914812"/>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1" name="Inhaltsplatzhalter 25"/>
          <p:cNvSpPr>
            <a:spLocks noGrp="1"/>
          </p:cNvSpPr>
          <p:nvPr>
            <p:ph sz="quarter" idx="194" hasCustomPrompt="1"/>
          </p:nvPr>
        </p:nvSpPr>
        <p:spPr>
          <a:xfrm>
            <a:off x="7064425" y="2250864"/>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2" name="Inhaltsplatzhalter 25"/>
          <p:cNvSpPr>
            <a:spLocks noGrp="1"/>
          </p:cNvSpPr>
          <p:nvPr>
            <p:ph sz="quarter" idx="195" hasCustomPrompt="1"/>
          </p:nvPr>
        </p:nvSpPr>
        <p:spPr>
          <a:xfrm>
            <a:off x="7064425" y="4746786"/>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3" name="Inhaltsplatzhalter 25"/>
          <p:cNvSpPr>
            <a:spLocks noGrp="1"/>
          </p:cNvSpPr>
          <p:nvPr>
            <p:ph sz="quarter" idx="169" hasCustomPrompt="1"/>
          </p:nvPr>
        </p:nvSpPr>
        <p:spPr>
          <a:xfrm>
            <a:off x="551384" y="1578966"/>
            <a:ext cx="513521" cy="322164"/>
          </a:xfrm>
        </p:spPr>
        <p:txBody>
          <a:bodyPr anchor="ctr"/>
          <a:lstStyle>
            <a:lvl1pPr algn="r">
              <a:defRPr sz="2399" b="1">
                <a:solidFill>
                  <a:schemeClr val="bg2"/>
                </a:solidFill>
              </a:defRPr>
            </a:lvl1pPr>
          </a:lstStyle>
          <a:p>
            <a:pPr lvl="0"/>
            <a:r>
              <a:rPr lang="de-DE"/>
              <a:t>1</a:t>
            </a:r>
          </a:p>
        </p:txBody>
      </p:sp>
      <p:sp>
        <p:nvSpPr>
          <p:cNvPr id="64" name="Inhaltsplatzhalter 25"/>
          <p:cNvSpPr>
            <a:spLocks noGrp="1"/>
          </p:cNvSpPr>
          <p:nvPr>
            <p:ph sz="quarter" idx="170" hasCustomPrompt="1"/>
          </p:nvPr>
        </p:nvSpPr>
        <p:spPr>
          <a:xfrm>
            <a:off x="551384" y="2410940"/>
            <a:ext cx="513521" cy="322164"/>
          </a:xfrm>
        </p:spPr>
        <p:txBody>
          <a:bodyPr anchor="ctr"/>
          <a:lstStyle>
            <a:lvl1pPr algn="r">
              <a:defRPr sz="2399" b="1">
                <a:solidFill>
                  <a:schemeClr val="bg2"/>
                </a:solidFill>
              </a:defRPr>
            </a:lvl1pPr>
          </a:lstStyle>
          <a:p>
            <a:pPr lvl="0"/>
            <a:r>
              <a:rPr lang="de-DE"/>
              <a:t>1</a:t>
            </a:r>
          </a:p>
        </p:txBody>
      </p:sp>
      <p:sp>
        <p:nvSpPr>
          <p:cNvPr id="65" name="Inhaltsplatzhalter 25"/>
          <p:cNvSpPr>
            <a:spLocks noGrp="1"/>
          </p:cNvSpPr>
          <p:nvPr>
            <p:ph sz="quarter" idx="171" hasCustomPrompt="1"/>
          </p:nvPr>
        </p:nvSpPr>
        <p:spPr>
          <a:xfrm>
            <a:off x="551384" y="3242914"/>
            <a:ext cx="513521" cy="322164"/>
          </a:xfrm>
        </p:spPr>
        <p:txBody>
          <a:bodyPr anchor="ctr"/>
          <a:lstStyle>
            <a:lvl1pPr algn="r">
              <a:defRPr sz="2399" b="1">
                <a:solidFill>
                  <a:schemeClr val="bg2"/>
                </a:solidFill>
              </a:defRPr>
            </a:lvl1pPr>
          </a:lstStyle>
          <a:p>
            <a:pPr lvl="0"/>
            <a:r>
              <a:rPr lang="de-DE"/>
              <a:t>1</a:t>
            </a:r>
          </a:p>
        </p:txBody>
      </p:sp>
      <p:sp>
        <p:nvSpPr>
          <p:cNvPr id="66" name="Inhaltsplatzhalter 25"/>
          <p:cNvSpPr>
            <a:spLocks noGrp="1"/>
          </p:cNvSpPr>
          <p:nvPr>
            <p:ph sz="quarter" idx="172" hasCustomPrompt="1"/>
          </p:nvPr>
        </p:nvSpPr>
        <p:spPr>
          <a:xfrm>
            <a:off x="551384" y="4074888"/>
            <a:ext cx="513521" cy="322164"/>
          </a:xfrm>
        </p:spPr>
        <p:txBody>
          <a:bodyPr anchor="ctr"/>
          <a:lstStyle>
            <a:lvl1pPr algn="r">
              <a:defRPr sz="2399" b="1">
                <a:solidFill>
                  <a:schemeClr val="bg2"/>
                </a:solidFill>
              </a:defRPr>
            </a:lvl1pPr>
          </a:lstStyle>
          <a:p>
            <a:pPr lvl="0"/>
            <a:r>
              <a:rPr lang="de-DE"/>
              <a:t>1</a:t>
            </a:r>
          </a:p>
        </p:txBody>
      </p:sp>
      <p:sp>
        <p:nvSpPr>
          <p:cNvPr id="67" name="Inhaltsplatzhalter 25"/>
          <p:cNvSpPr>
            <a:spLocks noGrp="1"/>
          </p:cNvSpPr>
          <p:nvPr>
            <p:ph sz="quarter" idx="173" hasCustomPrompt="1"/>
          </p:nvPr>
        </p:nvSpPr>
        <p:spPr>
          <a:xfrm>
            <a:off x="551384" y="4906862"/>
            <a:ext cx="513521" cy="322164"/>
          </a:xfrm>
        </p:spPr>
        <p:txBody>
          <a:bodyPr anchor="ctr"/>
          <a:lstStyle>
            <a:lvl1pPr algn="r">
              <a:defRPr sz="2399" b="1">
                <a:solidFill>
                  <a:schemeClr val="bg2"/>
                </a:solidFill>
              </a:defRPr>
            </a:lvl1pPr>
          </a:lstStyle>
          <a:p>
            <a:pPr lvl="0"/>
            <a:r>
              <a:rPr lang="de-DE"/>
              <a:t>1</a:t>
            </a:r>
          </a:p>
        </p:txBody>
      </p:sp>
      <p:sp>
        <p:nvSpPr>
          <p:cNvPr id="68" name="Inhaltsplatzhalter 25"/>
          <p:cNvSpPr>
            <a:spLocks noGrp="1"/>
          </p:cNvSpPr>
          <p:nvPr>
            <p:ph sz="quarter" idx="176" hasCustomPrompt="1"/>
          </p:nvPr>
        </p:nvSpPr>
        <p:spPr>
          <a:xfrm>
            <a:off x="551384" y="5755046"/>
            <a:ext cx="513521" cy="322164"/>
          </a:xfrm>
        </p:spPr>
        <p:txBody>
          <a:bodyPr anchor="ctr"/>
          <a:lstStyle>
            <a:lvl1pPr algn="r">
              <a:defRPr sz="2399" b="1">
                <a:solidFill>
                  <a:schemeClr val="bg2"/>
                </a:solidFill>
              </a:defRPr>
            </a:lvl1pPr>
          </a:lstStyle>
          <a:p>
            <a:pPr lvl="0"/>
            <a:r>
              <a:rPr lang="de-DE"/>
              <a:t>1</a:t>
            </a:r>
          </a:p>
        </p:txBody>
      </p:sp>
      <p:sp>
        <p:nvSpPr>
          <p:cNvPr id="69" name="Inhaltsplatzhalter 25"/>
          <p:cNvSpPr>
            <a:spLocks noGrp="1"/>
          </p:cNvSpPr>
          <p:nvPr>
            <p:ph sz="quarter" idx="196" hasCustomPrompt="1"/>
          </p:nvPr>
        </p:nvSpPr>
        <p:spPr>
          <a:xfrm>
            <a:off x="6240016" y="1578966"/>
            <a:ext cx="513521" cy="322164"/>
          </a:xfrm>
        </p:spPr>
        <p:txBody>
          <a:bodyPr anchor="ctr"/>
          <a:lstStyle>
            <a:lvl1pPr algn="r">
              <a:defRPr sz="2399" b="1">
                <a:solidFill>
                  <a:schemeClr val="bg2"/>
                </a:solidFill>
              </a:defRPr>
            </a:lvl1pPr>
          </a:lstStyle>
          <a:p>
            <a:pPr lvl="0"/>
            <a:r>
              <a:rPr lang="de-DE"/>
              <a:t>1</a:t>
            </a:r>
          </a:p>
        </p:txBody>
      </p:sp>
      <p:sp>
        <p:nvSpPr>
          <p:cNvPr id="70" name="Inhaltsplatzhalter 25"/>
          <p:cNvSpPr>
            <a:spLocks noGrp="1"/>
          </p:cNvSpPr>
          <p:nvPr>
            <p:ph sz="quarter" idx="184" hasCustomPrompt="1"/>
          </p:nvPr>
        </p:nvSpPr>
        <p:spPr>
          <a:xfrm>
            <a:off x="6240016" y="2410940"/>
            <a:ext cx="513521" cy="322164"/>
          </a:xfrm>
        </p:spPr>
        <p:txBody>
          <a:bodyPr anchor="ctr"/>
          <a:lstStyle>
            <a:lvl1pPr algn="r">
              <a:defRPr sz="2399" b="1">
                <a:solidFill>
                  <a:schemeClr val="bg2"/>
                </a:solidFill>
              </a:defRPr>
            </a:lvl1pPr>
          </a:lstStyle>
          <a:p>
            <a:pPr lvl="0"/>
            <a:r>
              <a:rPr lang="de-DE"/>
              <a:t>1</a:t>
            </a:r>
          </a:p>
        </p:txBody>
      </p:sp>
      <p:sp>
        <p:nvSpPr>
          <p:cNvPr id="71" name="Inhaltsplatzhalter 25"/>
          <p:cNvSpPr>
            <a:spLocks noGrp="1"/>
          </p:cNvSpPr>
          <p:nvPr>
            <p:ph sz="quarter" idx="185" hasCustomPrompt="1"/>
          </p:nvPr>
        </p:nvSpPr>
        <p:spPr>
          <a:xfrm>
            <a:off x="6240016" y="3242914"/>
            <a:ext cx="513521" cy="322164"/>
          </a:xfrm>
        </p:spPr>
        <p:txBody>
          <a:bodyPr anchor="ctr"/>
          <a:lstStyle>
            <a:lvl1pPr algn="r">
              <a:defRPr sz="2399" b="1">
                <a:solidFill>
                  <a:schemeClr val="bg2"/>
                </a:solidFill>
              </a:defRPr>
            </a:lvl1pPr>
          </a:lstStyle>
          <a:p>
            <a:pPr lvl="0"/>
            <a:r>
              <a:rPr lang="de-DE"/>
              <a:t>1</a:t>
            </a:r>
          </a:p>
        </p:txBody>
      </p:sp>
      <p:sp>
        <p:nvSpPr>
          <p:cNvPr id="72" name="Inhaltsplatzhalter 25"/>
          <p:cNvSpPr>
            <a:spLocks noGrp="1"/>
          </p:cNvSpPr>
          <p:nvPr>
            <p:ph sz="quarter" idx="186" hasCustomPrompt="1"/>
          </p:nvPr>
        </p:nvSpPr>
        <p:spPr>
          <a:xfrm>
            <a:off x="6240016" y="4074888"/>
            <a:ext cx="513521" cy="322164"/>
          </a:xfrm>
        </p:spPr>
        <p:txBody>
          <a:bodyPr anchor="ctr"/>
          <a:lstStyle>
            <a:lvl1pPr algn="r">
              <a:defRPr sz="2399" b="1">
                <a:solidFill>
                  <a:schemeClr val="bg2"/>
                </a:solidFill>
              </a:defRPr>
            </a:lvl1pPr>
          </a:lstStyle>
          <a:p>
            <a:pPr lvl="0"/>
            <a:r>
              <a:rPr lang="de-DE"/>
              <a:t>1</a:t>
            </a:r>
          </a:p>
        </p:txBody>
      </p:sp>
      <p:sp>
        <p:nvSpPr>
          <p:cNvPr id="73" name="Inhaltsplatzhalter 25"/>
          <p:cNvSpPr>
            <a:spLocks noGrp="1"/>
          </p:cNvSpPr>
          <p:nvPr>
            <p:ph sz="quarter" idx="187" hasCustomPrompt="1"/>
          </p:nvPr>
        </p:nvSpPr>
        <p:spPr>
          <a:xfrm>
            <a:off x="6240016" y="4906862"/>
            <a:ext cx="513521" cy="322164"/>
          </a:xfrm>
        </p:spPr>
        <p:txBody>
          <a:bodyPr anchor="ctr"/>
          <a:lstStyle>
            <a:lvl1pPr algn="r">
              <a:defRPr sz="2399" b="1">
                <a:solidFill>
                  <a:schemeClr val="bg2"/>
                </a:solidFill>
              </a:defRPr>
            </a:lvl1pPr>
          </a:lstStyle>
          <a:p>
            <a:pPr lvl="0"/>
            <a:r>
              <a:rPr lang="de-DE"/>
              <a:t>1</a:t>
            </a:r>
          </a:p>
        </p:txBody>
      </p:sp>
      <p:sp>
        <p:nvSpPr>
          <p:cNvPr id="74" name="Inhaltsplatzhalter 25"/>
          <p:cNvSpPr>
            <a:spLocks noGrp="1"/>
          </p:cNvSpPr>
          <p:nvPr>
            <p:ph sz="quarter" idx="188" hasCustomPrompt="1"/>
          </p:nvPr>
        </p:nvSpPr>
        <p:spPr>
          <a:xfrm>
            <a:off x="6240016" y="5755046"/>
            <a:ext cx="513521" cy="322164"/>
          </a:xfrm>
        </p:spPr>
        <p:txBody>
          <a:bodyPr anchor="ctr"/>
          <a:lstStyle>
            <a:lvl1pPr algn="r">
              <a:defRPr sz="2399" b="1">
                <a:solidFill>
                  <a:schemeClr val="bg2"/>
                </a:solidFill>
              </a:defRPr>
            </a:lvl1pPr>
          </a:lstStyle>
          <a:p>
            <a:pPr lvl="0"/>
            <a:r>
              <a:rPr lang="de-DE"/>
              <a:t>1</a:t>
            </a:r>
          </a:p>
        </p:txBody>
      </p:sp>
    </p:spTree>
    <p:extLst>
      <p:ext uri="{BB962C8B-B14F-4D97-AF65-F5344CB8AC3E}">
        <p14:creationId xmlns:p14="http://schemas.microsoft.com/office/powerpoint/2010/main" val="395980608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nhang Version 1">
    <p:spTree>
      <p:nvGrpSpPr>
        <p:cNvPr id="1" name=""/>
        <p:cNvGrpSpPr/>
        <p:nvPr/>
      </p:nvGrpSpPr>
      <p:grpSpPr>
        <a:xfrm>
          <a:off x="0" y="0"/>
          <a:ext cx="0" cy="0"/>
          <a:chOff x="0" y="0"/>
          <a:chExt cx="0" cy="0"/>
        </a:xfrm>
      </p:grpSpPr>
      <p:sp>
        <p:nvSpPr>
          <p:cNvPr id="38" name="AutoShape 3"/>
          <p:cNvSpPr>
            <a:spLocks noChangeAspect="1" noChangeArrowheads="1" noTextEdit="1"/>
          </p:cNvSpPr>
          <p:nvPr userDrawn="1"/>
        </p:nvSpPr>
        <p:spPr bwMode="auto">
          <a:xfrm>
            <a:off x="478368" y="320677"/>
            <a:ext cx="1126701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de-DE" sz="1799"/>
          </a:p>
        </p:txBody>
      </p:sp>
      <p:grpSp>
        <p:nvGrpSpPr>
          <p:cNvPr id="46" name="Gruppieren 45"/>
          <p:cNvGrpSpPr/>
          <p:nvPr userDrawn="1"/>
        </p:nvGrpSpPr>
        <p:grpSpPr>
          <a:xfrm>
            <a:off x="514163" y="-171392"/>
            <a:ext cx="11160709" cy="72000"/>
            <a:chOff x="514297" y="-171392"/>
            <a:chExt cx="11163615" cy="72000"/>
          </a:xfrm>
          <a:solidFill>
            <a:schemeClr val="bg1">
              <a:lumMod val="75000"/>
            </a:schemeClr>
          </a:solidFill>
        </p:grpSpPr>
        <p:sp>
          <p:nvSpPr>
            <p:cNvPr id="47" name="Gleichschenkliges Dreieck 46"/>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8" name="Gleichschenkliges Dreieck 47"/>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9" name="Gleichschenkliges Dreieck 48"/>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6" name="Titel 5"/>
          <p:cNvSpPr>
            <a:spLocks noGrp="1"/>
          </p:cNvSpPr>
          <p:nvPr>
            <p:ph type="title" hasCustomPrompt="1"/>
          </p:nvPr>
        </p:nvSpPr>
        <p:spPr>
          <a:xfrm>
            <a:off x="2244857" y="5013176"/>
            <a:ext cx="9394836" cy="1049729"/>
          </a:xfrm>
          <a:prstGeom prst="rect">
            <a:avLst/>
          </a:prstGeom>
        </p:spPr>
        <p:txBody>
          <a:bodyPr vert="horz" anchor="ctr"/>
          <a:lstStyle>
            <a:lvl1pPr algn="l">
              <a:defRPr sz="4399">
                <a:solidFill>
                  <a:schemeClr val="tx1">
                    <a:lumMod val="65000"/>
                    <a:lumOff val="35000"/>
                  </a:schemeClr>
                </a:solidFill>
                <a:latin typeface="+mj-lt"/>
                <a:cs typeface="Verdana"/>
              </a:defRPr>
            </a:lvl1pPr>
          </a:lstStyle>
          <a:p>
            <a:r>
              <a:rPr lang="de-DE"/>
              <a:t>Anhang bearbeiten</a:t>
            </a:r>
          </a:p>
        </p:txBody>
      </p:sp>
      <p:sp>
        <p:nvSpPr>
          <p:cNvPr id="37" name="Textplatzhalter 8"/>
          <p:cNvSpPr>
            <a:spLocks noGrp="1"/>
          </p:cNvSpPr>
          <p:nvPr>
            <p:ph type="body" sz="quarter" idx="10" hasCustomPrompt="1"/>
          </p:nvPr>
        </p:nvSpPr>
        <p:spPr>
          <a:xfrm>
            <a:off x="2244857" y="6196106"/>
            <a:ext cx="9394837" cy="387575"/>
          </a:xfrm>
          <a:prstGeom prst="rect">
            <a:avLst/>
          </a:prstGeom>
        </p:spPr>
        <p:txBody>
          <a:bodyPr vert="horz" anchor="ctr"/>
          <a:lstStyle>
            <a:lvl1pPr marL="0" indent="0">
              <a:buNone/>
              <a:defRPr sz="1999">
                <a:solidFill>
                  <a:schemeClr val="tx1">
                    <a:lumMod val="65000"/>
                    <a:lumOff val="35000"/>
                  </a:schemeClr>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Titel Anhang bearbeiten</a:t>
            </a:r>
          </a:p>
        </p:txBody>
      </p:sp>
      <p:sp>
        <p:nvSpPr>
          <p:cNvPr id="31" name="Freeform 104"/>
          <p:cNvSpPr>
            <a:spLocks noChangeAspect="1"/>
          </p:cNvSpPr>
          <p:nvPr userDrawn="1"/>
        </p:nvSpPr>
        <p:spPr bwMode="auto">
          <a:xfrm rot="20701149">
            <a:off x="497393" y="5092970"/>
            <a:ext cx="1591319" cy="1417718"/>
          </a:xfrm>
          <a:custGeom>
            <a:avLst/>
            <a:gdLst>
              <a:gd name="T0" fmla="*/ 340560 w 200"/>
              <a:gd name="T1" fmla="*/ 120736 h 179"/>
              <a:gd name="T2" fmla="*/ 167812 w 200"/>
              <a:gd name="T3" fmla="*/ 293217 h 179"/>
              <a:gd name="T4" fmla="*/ 145602 w 200"/>
              <a:gd name="T5" fmla="*/ 293217 h 179"/>
              <a:gd name="T6" fmla="*/ 145602 w 200"/>
              <a:gd name="T7" fmla="*/ 273505 h 179"/>
              <a:gd name="T8" fmla="*/ 347963 w 200"/>
              <a:gd name="T9" fmla="*/ 68992 h 179"/>
              <a:gd name="T10" fmla="*/ 380045 w 200"/>
              <a:gd name="T11" fmla="*/ 68992 h 179"/>
              <a:gd name="T12" fmla="*/ 424466 w 200"/>
              <a:gd name="T13" fmla="*/ 115808 h 179"/>
              <a:gd name="T14" fmla="*/ 424466 w 200"/>
              <a:gd name="T15" fmla="*/ 145376 h 179"/>
              <a:gd name="T16" fmla="*/ 222104 w 200"/>
              <a:gd name="T17" fmla="*/ 349889 h 179"/>
              <a:gd name="T18" fmla="*/ 91310 w 200"/>
              <a:gd name="T19" fmla="*/ 349889 h 179"/>
              <a:gd name="T20" fmla="*/ 91310 w 200"/>
              <a:gd name="T21" fmla="*/ 216832 h 179"/>
              <a:gd name="T22" fmla="*/ 264057 w 200"/>
              <a:gd name="T23" fmla="*/ 44352 h 179"/>
              <a:gd name="T24" fmla="*/ 264057 w 200"/>
              <a:gd name="T25" fmla="*/ 9856 h 179"/>
              <a:gd name="T26" fmla="*/ 229508 w 200"/>
              <a:gd name="T27" fmla="*/ 9856 h 179"/>
              <a:gd name="T28" fmla="*/ 56760 w 200"/>
              <a:gd name="T29" fmla="*/ 182336 h 179"/>
              <a:gd name="T30" fmla="*/ 56760 w 200"/>
              <a:gd name="T31" fmla="*/ 384385 h 179"/>
              <a:gd name="T32" fmla="*/ 256654 w 200"/>
              <a:gd name="T33" fmla="*/ 384385 h 179"/>
              <a:gd name="T34" fmla="*/ 473822 w 200"/>
              <a:gd name="T35" fmla="*/ 165088 h 179"/>
              <a:gd name="T36" fmla="*/ 473822 w 200"/>
              <a:gd name="T37" fmla="*/ 96096 h 179"/>
              <a:gd name="T38" fmla="*/ 397320 w 200"/>
              <a:gd name="T39" fmla="*/ 19712 h 179"/>
              <a:gd name="T40" fmla="*/ 328221 w 200"/>
              <a:gd name="T41" fmla="*/ 19712 h 179"/>
              <a:gd name="T42" fmla="*/ 111052 w 200"/>
              <a:gd name="T43" fmla="*/ 239009 h 179"/>
              <a:gd name="T44" fmla="*/ 111052 w 200"/>
              <a:gd name="T45" fmla="*/ 330177 h 179"/>
              <a:gd name="T46" fmla="*/ 202362 w 200"/>
              <a:gd name="T47" fmla="*/ 330177 h 179"/>
              <a:gd name="T48" fmla="*/ 375109 w 200"/>
              <a:gd name="T49" fmla="*/ 155232 h 179"/>
              <a:gd name="T50" fmla="*/ 375109 w 200"/>
              <a:gd name="T51" fmla="*/ 120736 h 179"/>
              <a:gd name="T52" fmla="*/ 340560 w 200"/>
              <a:gd name="T53" fmla="*/ 120736 h 1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0" h="179">
                <a:moveTo>
                  <a:pt x="138" y="49"/>
                </a:moveTo>
                <a:cubicBezTo>
                  <a:pt x="68" y="119"/>
                  <a:pt x="68" y="119"/>
                  <a:pt x="68" y="119"/>
                </a:cubicBezTo>
                <a:cubicBezTo>
                  <a:pt x="65" y="122"/>
                  <a:pt x="62" y="122"/>
                  <a:pt x="59" y="119"/>
                </a:cubicBezTo>
                <a:cubicBezTo>
                  <a:pt x="57" y="117"/>
                  <a:pt x="57" y="113"/>
                  <a:pt x="59" y="111"/>
                </a:cubicBezTo>
                <a:cubicBezTo>
                  <a:pt x="141" y="28"/>
                  <a:pt x="141" y="28"/>
                  <a:pt x="141" y="28"/>
                </a:cubicBezTo>
                <a:cubicBezTo>
                  <a:pt x="145" y="25"/>
                  <a:pt x="150" y="25"/>
                  <a:pt x="154" y="28"/>
                </a:cubicBezTo>
                <a:cubicBezTo>
                  <a:pt x="172" y="47"/>
                  <a:pt x="172" y="47"/>
                  <a:pt x="172" y="47"/>
                </a:cubicBezTo>
                <a:cubicBezTo>
                  <a:pt x="175" y="50"/>
                  <a:pt x="175" y="56"/>
                  <a:pt x="172" y="59"/>
                </a:cubicBezTo>
                <a:cubicBezTo>
                  <a:pt x="90" y="142"/>
                  <a:pt x="90" y="142"/>
                  <a:pt x="90" y="142"/>
                </a:cubicBezTo>
                <a:cubicBezTo>
                  <a:pt x="75" y="157"/>
                  <a:pt x="52" y="157"/>
                  <a:pt x="37" y="142"/>
                </a:cubicBezTo>
                <a:cubicBezTo>
                  <a:pt x="22" y="127"/>
                  <a:pt x="22" y="103"/>
                  <a:pt x="37" y="88"/>
                </a:cubicBezTo>
                <a:cubicBezTo>
                  <a:pt x="107" y="18"/>
                  <a:pt x="107" y="18"/>
                  <a:pt x="107" y="18"/>
                </a:cubicBezTo>
                <a:cubicBezTo>
                  <a:pt x="111" y="14"/>
                  <a:pt x="111" y="8"/>
                  <a:pt x="107" y="4"/>
                </a:cubicBezTo>
                <a:cubicBezTo>
                  <a:pt x="103" y="0"/>
                  <a:pt x="97" y="0"/>
                  <a:pt x="93" y="4"/>
                </a:cubicBezTo>
                <a:cubicBezTo>
                  <a:pt x="23" y="74"/>
                  <a:pt x="23" y="74"/>
                  <a:pt x="23" y="74"/>
                </a:cubicBezTo>
                <a:cubicBezTo>
                  <a:pt x="0" y="97"/>
                  <a:pt x="0" y="134"/>
                  <a:pt x="23" y="156"/>
                </a:cubicBezTo>
                <a:cubicBezTo>
                  <a:pt x="45" y="179"/>
                  <a:pt x="82" y="179"/>
                  <a:pt x="104" y="156"/>
                </a:cubicBezTo>
                <a:cubicBezTo>
                  <a:pt x="192" y="67"/>
                  <a:pt x="192" y="67"/>
                  <a:pt x="192" y="67"/>
                </a:cubicBezTo>
                <a:cubicBezTo>
                  <a:pt x="200" y="60"/>
                  <a:pt x="200" y="47"/>
                  <a:pt x="192" y="39"/>
                </a:cubicBezTo>
                <a:cubicBezTo>
                  <a:pt x="161" y="8"/>
                  <a:pt x="161" y="8"/>
                  <a:pt x="161" y="8"/>
                </a:cubicBezTo>
                <a:cubicBezTo>
                  <a:pt x="154" y="0"/>
                  <a:pt x="141" y="0"/>
                  <a:pt x="133" y="8"/>
                </a:cubicBezTo>
                <a:cubicBezTo>
                  <a:pt x="45" y="97"/>
                  <a:pt x="45" y="97"/>
                  <a:pt x="45" y="97"/>
                </a:cubicBezTo>
                <a:cubicBezTo>
                  <a:pt x="35" y="107"/>
                  <a:pt x="35" y="123"/>
                  <a:pt x="45" y="134"/>
                </a:cubicBezTo>
                <a:cubicBezTo>
                  <a:pt x="55" y="144"/>
                  <a:pt x="72" y="144"/>
                  <a:pt x="82" y="134"/>
                </a:cubicBezTo>
                <a:cubicBezTo>
                  <a:pt x="152" y="63"/>
                  <a:pt x="152" y="63"/>
                  <a:pt x="152" y="63"/>
                </a:cubicBezTo>
                <a:cubicBezTo>
                  <a:pt x="155" y="59"/>
                  <a:pt x="155" y="53"/>
                  <a:pt x="152" y="49"/>
                </a:cubicBezTo>
                <a:cubicBezTo>
                  <a:pt x="148" y="45"/>
                  <a:pt x="141" y="45"/>
                  <a:pt x="138" y="49"/>
                </a:cubicBezTo>
                <a:close/>
              </a:path>
            </a:pathLst>
          </a:custGeom>
          <a:solidFill>
            <a:schemeClr val="tx1">
              <a:lumMod val="65000"/>
              <a:lumOff val="35000"/>
            </a:schemeClr>
          </a:solidFill>
          <a:ln>
            <a:noFill/>
          </a:ln>
        </p:spPr>
        <p:txBody>
          <a:bodyPr/>
          <a:lstStyle/>
          <a:p>
            <a:endParaRPr lang="de-DE" sz="1799">
              <a:solidFill>
                <a:srgbClr val="E2001A"/>
              </a:solidFill>
            </a:endParaRPr>
          </a:p>
        </p:txBody>
      </p:sp>
    </p:spTree>
    <p:extLst>
      <p:ext uri="{BB962C8B-B14F-4D97-AF65-F5344CB8AC3E}">
        <p14:creationId xmlns:p14="http://schemas.microsoft.com/office/powerpoint/2010/main" val="38387151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nchor="t"/>
          <a:lstStyle>
            <a:lvl1pPr>
              <a:defRPr/>
            </a:lvl1pPr>
          </a:lstStyle>
          <a:p>
            <a:r>
              <a:rPr lang="de-DE"/>
              <a:t>Mastertitelformat bearbeiten</a:t>
            </a:r>
          </a:p>
        </p:txBody>
      </p:sp>
      <p:sp>
        <p:nvSpPr>
          <p:cNvPr id="3" name="Inhaltsplatzhalter 2"/>
          <p:cNvSpPr>
            <a:spLocks noGrp="1"/>
          </p:cNvSpPr>
          <p:nvPr>
            <p:ph idx="1"/>
          </p:nvPr>
        </p:nvSpPr>
        <p:spPr bwMode="gray">
          <a:xfrm>
            <a:off x="552828" y="1412876"/>
            <a:ext cx="11086343" cy="4824413"/>
          </a:xfrm>
        </p:spPr>
        <p:txBody>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Datumsplatzhalter 13"/>
          <p:cNvSpPr>
            <a:spLocks noGrp="1"/>
          </p:cNvSpPr>
          <p:nvPr>
            <p:ph type="dt" sz="half" idx="14"/>
          </p:nvPr>
        </p:nvSpPr>
        <p:spPr/>
        <p:txBody>
          <a:bodyPr/>
          <a:lstStyle/>
          <a:p>
            <a:fld id="{869B531A-67D0-4CE1-B670-6660D6D4FECC}" type="datetime1">
              <a:rPr lang="de-DE" smtClean="0"/>
              <a:t>20.11.2023</a:t>
            </a:fld>
            <a:endParaRPr lang="de-DE"/>
          </a:p>
        </p:txBody>
      </p:sp>
      <p:sp>
        <p:nvSpPr>
          <p:cNvPr id="15" name="Fußzeilenplatzhalter 14"/>
          <p:cNvSpPr>
            <a:spLocks noGrp="1"/>
          </p:cNvSpPr>
          <p:nvPr>
            <p:ph type="ftr" sz="quarter" idx="15"/>
          </p:nvPr>
        </p:nvSpPr>
        <p:spPr/>
        <p:txBody>
          <a:bodyPr/>
          <a:lstStyle/>
          <a:p>
            <a:r>
              <a:rPr lang="de-DE"/>
              <a:t>Lexware vor Ort 2024</a:t>
            </a:r>
          </a:p>
        </p:txBody>
      </p:sp>
      <p:sp>
        <p:nvSpPr>
          <p:cNvPr id="16" name="Foliennummernplatzhalter 15"/>
          <p:cNvSpPr>
            <a:spLocks noGrp="1"/>
          </p:cNvSpPr>
          <p:nvPr>
            <p:ph type="sldNum" sz="quarter" idx="16"/>
          </p:nvPr>
        </p:nvSpPr>
        <p:spPr/>
        <p:txBody>
          <a:body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36566113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0" y="390300"/>
            <a:ext cx="12192000" cy="753475"/>
          </a:xfrm>
          <a:prstGeom prst="rect">
            <a:avLst/>
          </a:prstGeom>
        </p:spPr>
        <p:txBody>
          <a:bodyPr vert="horz" lIns="91440" tIns="45720" rIns="91440" bIns="45720" rtlCol="0" anchor="ctr">
            <a:normAutofit/>
          </a:bodyPr>
          <a:lstStyle/>
          <a:p>
            <a:r>
              <a:rPr lang="ru-RU"/>
              <a:t>Образец заголовка</a:t>
            </a:r>
          </a:p>
        </p:txBody>
      </p:sp>
    </p:spTree>
    <p:extLst>
      <p:ext uri="{BB962C8B-B14F-4D97-AF65-F5344CB8AC3E}">
        <p14:creationId xmlns:p14="http://schemas.microsoft.com/office/powerpoint/2010/main" val="3922571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6" name="Номер слайда 5"/>
          <p:cNvSpPr>
            <a:spLocks noGrp="1"/>
          </p:cNvSpPr>
          <p:nvPr>
            <p:ph type="sldNum" sz="quarter" idx="12"/>
          </p:nvPr>
        </p:nvSpPr>
        <p:spPr>
          <a:xfrm>
            <a:off x="10802814" y="6286012"/>
            <a:ext cx="550985" cy="365125"/>
          </a:xfrm>
          <a:prstGeom prst="rect">
            <a:avLst/>
          </a:prstGeom>
        </p:spPr>
        <p:txBody>
          <a:bodyPr/>
          <a:lstStyle/>
          <a:p>
            <a:fld id="{C73A5C34-6B76-4AF1-BC39-A0EE85CE817B}" type="slidenum">
              <a:rPr lang="ru-RU" smtClean="0"/>
              <a:t>‹Nr.›</a:t>
            </a:fld>
            <a:endParaRPr lang="ru-RU"/>
          </a:p>
        </p:txBody>
      </p:sp>
      <p:sp>
        <p:nvSpPr>
          <p:cNvPr id="5" name="Рисунок 4"/>
          <p:cNvSpPr>
            <a:spLocks noGrp="1"/>
          </p:cNvSpPr>
          <p:nvPr>
            <p:ph type="pic" sz="quarter" idx="14"/>
          </p:nvPr>
        </p:nvSpPr>
        <p:spPr>
          <a:xfrm>
            <a:off x="934571" y="1806016"/>
            <a:ext cx="10419228" cy="3949325"/>
          </a:xfrm>
        </p:spPr>
        <p:txBody>
          <a:bodyPr/>
          <a:lstStyle/>
          <a:p>
            <a:endParaRPr lang="ru-RU"/>
          </a:p>
        </p:txBody>
      </p:sp>
    </p:spTree>
    <p:extLst>
      <p:ext uri="{BB962C8B-B14F-4D97-AF65-F5344CB8AC3E}">
        <p14:creationId xmlns:p14="http://schemas.microsoft.com/office/powerpoint/2010/main" val="1281981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p:bg>
      <p:bgPr>
        <a:solidFill>
          <a:schemeClr val="bg2"/>
        </a:solidFill>
        <a:effectLst/>
      </p:bgPr>
    </p:bg>
    <p:spTree>
      <p:nvGrpSpPr>
        <p:cNvPr id="1" name=""/>
        <p:cNvGrpSpPr/>
        <p:nvPr/>
      </p:nvGrpSpPr>
      <p:grpSpPr>
        <a:xfrm>
          <a:off x="0" y="0"/>
          <a:ext cx="0" cy="0"/>
          <a:chOff x="0" y="0"/>
          <a:chExt cx="0" cy="0"/>
        </a:xfrm>
      </p:grpSpPr>
      <p:grpSp>
        <p:nvGrpSpPr>
          <p:cNvPr id="61" name="Gruppieren 60"/>
          <p:cNvGrpSpPr/>
          <p:nvPr userDrawn="1"/>
        </p:nvGrpSpPr>
        <p:grpSpPr>
          <a:xfrm>
            <a:off x="552306"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6" name="Titel 5"/>
          <p:cNvSpPr>
            <a:spLocks noGrp="1"/>
          </p:cNvSpPr>
          <p:nvPr>
            <p:ph type="title" hasCustomPrompt="1"/>
          </p:nvPr>
        </p:nvSpPr>
        <p:spPr>
          <a:xfrm>
            <a:off x="552306" y="4478319"/>
            <a:ext cx="11160709" cy="1193746"/>
          </a:xfrm>
          <a:prstGeom prst="rect">
            <a:avLst/>
          </a:prstGeom>
        </p:spPr>
        <p:txBody>
          <a:bodyPr vert="horz" anchor="ctr"/>
          <a:lstStyle>
            <a:lvl1pPr algn="l">
              <a:defRPr sz="4799">
                <a:solidFill>
                  <a:schemeClr val="bg1"/>
                </a:solidFill>
                <a:latin typeface="+mj-lt"/>
                <a:cs typeface="Verdana"/>
              </a:defRPr>
            </a:lvl1pPr>
          </a:lstStyle>
          <a:p>
            <a:r>
              <a:rPr lang="de-DE"/>
              <a:t>Mastertitel bearbeiten</a:t>
            </a:r>
          </a:p>
        </p:txBody>
      </p:sp>
      <p:sp>
        <p:nvSpPr>
          <p:cNvPr id="37" name="Textplatzhalter 8"/>
          <p:cNvSpPr>
            <a:spLocks noGrp="1"/>
          </p:cNvSpPr>
          <p:nvPr>
            <p:ph type="body" sz="quarter" idx="10" hasCustomPrompt="1"/>
          </p:nvPr>
        </p:nvSpPr>
        <p:spPr>
          <a:xfrm>
            <a:off x="552307" y="5805264"/>
            <a:ext cx="11160710" cy="406672"/>
          </a:xfrm>
          <a:prstGeom prst="rect">
            <a:avLst/>
          </a:prstGeom>
        </p:spPr>
        <p:txBody>
          <a:bodyPr vert="horz" anchor="ctr"/>
          <a:lstStyle>
            <a:lvl1pPr marL="0" indent="0">
              <a:buNone/>
              <a:defRPr sz="2399">
                <a:solidFill>
                  <a:schemeClr val="bg1"/>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Untertitel bearbeiten</a:t>
            </a:r>
          </a:p>
        </p:txBody>
      </p:sp>
      <p:sp>
        <p:nvSpPr>
          <p:cNvPr id="74" name="Textplatzhalter 8"/>
          <p:cNvSpPr>
            <a:spLocks noGrp="1"/>
          </p:cNvSpPr>
          <p:nvPr>
            <p:ph type="body" sz="quarter" idx="11" hasCustomPrompt="1"/>
          </p:nvPr>
        </p:nvSpPr>
        <p:spPr>
          <a:xfrm>
            <a:off x="552307" y="6350732"/>
            <a:ext cx="11160710" cy="304068"/>
          </a:xfrm>
          <a:prstGeom prst="rect">
            <a:avLst/>
          </a:prstGeom>
        </p:spPr>
        <p:txBody>
          <a:bodyPr vert="horz" anchor="ctr"/>
          <a:lstStyle>
            <a:lvl1pPr marL="0" indent="0">
              <a:buNone/>
              <a:defRPr sz="1200">
                <a:solidFill>
                  <a:schemeClr val="bg1"/>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Datum | Autoren |Version </a:t>
            </a:r>
          </a:p>
        </p:txBody>
      </p:sp>
      <p:grpSp>
        <p:nvGrpSpPr>
          <p:cNvPr id="32" name="Gruppieren 31"/>
          <p:cNvGrpSpPr/>
          <p:nvPr userDrawn="1"/>
        </p:nvGrpSpPr>
        <p:grpSpPr>
          <a:xfrm>
            <a:off x="-167057" y="1383095"/>
            <a:ext cx="71981" cy="4883693"/>
            <a:chOff x="-180521" y="1730292"/>
            <a:chExt cx="72000" cy="4536496"/>
          </a:xfrm>
          <a:solidFill>
            <a:schemeClr val="bg1">
              <a:lumMod val="75000"/>
            </a:schemeClr>
          </a:solidFill>
        </p:grpSpPr>
        <p:sp>
          <p:nvSpPr>
            <p:cNvPr id="33" name="Gleichschenkliges Dreieck 32"/>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4" name="Gleichschenkliges Dreieck 33"/>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35" name="Gruppieren 34"/>
          <p:cNvGrpSpPr/>
          <p:nvPr userDrawn="1"/>
        </p:nvGrpSpPr>
        <p:grpSpPr>
          <a:xfrm>
            <a:off x="12287075" y="1383095"/>
            <a:ext cx="71981" cy="4883693"/>
            <a:chOff x="9252520" y="1730292"/>
            <a:chExt cx="72000" cy="4536496"/>
          </a:xfrm>
          <a:solidFill>
            <a:schemeClr val="bg1">
              <a:lumMod val="75000"/>
            </a:schemeClr>
          </a:solidFill>
        </p:grpSpPr>
        <p:sp>
          <p:nvSpPr>
            <p:cNvPr id="41" name="Gleichschenkliges Dreieck 40"/>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2" name="Gleichschenkliges Dreieck 41"/>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24" name="Gruppieren 23"/>
          <p:cNvGrpSpPr/>
          <p:nvPr userDrawn="1"/>
        </p:nvGrpSpPr>
        <p:grpSpPr>
          <a:xfrm>
            <a:off x="514163" y="-171392"/>
            <a:ext cx="11160709" cy="72000"/>
            <a:chOff x="514297" y="-171392"/>
            <a:chExt cx="11163615" cy="72000"/>
          </a:xfrm>
          <a:solidFill>
            <a:schemeClr val="bg1">
              <a:lumMod val="75000"/>
            </a:schemeClr>
          </a:solidFill>
        </p:grpSpPr>
        <p:sp>
          <p:nvSpPr>
            <p:cNvPr id="25" name="Gleichschenkliges Dreieck 24"/>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6" name="Gleichschenkliges Dreieck 25"/>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7" name="Gleichschenkliges Dreieck 26"/>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8" name="Gleichschenkliges Dreieck 27"/>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9" name="Gleichschenkliges Dreieck 28"/>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0" name="Gleichschenkliges Dreieck 29"/>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1" name="Gleichschenkliges Dreieck 30"/>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8" name="Gleichschenkliges Dreieck 37"/>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pic>
        <p:nvPicPr>
          <p:cNvPr id="2050" name="Picture 2" descr="C:\Users\KochB\Desktop\lexware_PP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79510" y="548680"/>
            <a:ext cx="2461524" cy="83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6254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1 Sp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1418891"/>
            <a:ext cx="4080401" cy="845367"/>
          </a:xfrm>
          <a:solidFill>
            <a:schemeClr val="bg2"/>
          </a:solidFill>
        </p:spPr>
        <p:txBody>
          <a:bodyPr rIns="108000" anchor="ctr"/>
          <a:lstStyle>
            <a:lvl1pPr algn="r">
              <a:defRPr sz="3599">
                <a:solidFill>
                  <a:schemeClr val="bg1"/>
                </a:solidFill>
              </a:defRPr>
            </a:lvl1pPr>
          </a:lstStyle>
          <a:p>
            <a:r>
              <a:rPr lang="de-DE"/>
              <a:t>Agenda bearbeiten</a:t>
            </a:r>
          </a:p>
        </p:txBody>
      </p:sp>
      <p:sp>
        <p:nvSpPr>
          <p:cNvPr id="3" name="Fußzeilenplatzhalter 2"/>
          <p:cNvSpPr>
            <a:spLocks noGrp="1"/>
          </p:cNvSpPr>
          <p:nvPr>
            <p:ph type="ftr" sz="quarter" idx="10"/>
          </p:nvPr>
        </p:nvSpPr>
        <p:spPr/>
        <p:txBody>
          <a:bodyPr/>
          <a:lstStyle/>
          <a:p>
            <a:r>
              <a:rPr lang="de-DE"/>
              <a:t>Lexware vor Ort 2024</a:t>
            </a:r>
          </a:p>
        </p:txBody>
      </p:sp>
      <p:sp>
        <p:nvSpPr>
          <p:cNvPr id="4" name="Foliennummernplatzhalter 3"/>
          <p:cNvSpPr>
            <a:spLocks noGrp="1"/>
          </p:cNvSpPr>
          <p:nvPr>
            <p:ph type="sldNum" sz="quarter" idx="11"/>
          </p:nvPr>
        </p:nvSpPr>
        <p:spPr/>
        <p:txBody>
          <a:bodyPr/>
          <a:lstStyle/>
          <a:p>
            <a:r>
              <a:rPr lang="de-DE"/>
              <a:t>Seite </a:t>
            </a:r>
            <a:fld id="{FFC269A0-BD27-4577-9DED-0AAE60100C51}" type="slidenum">
              <a:rPr lang="de-DE" smtClean="0"/>
              <a:pPr/>
              <a:t>‹Nr.›</a:t>
            </a:fld>
            <a:endParaRPr lang="de-DE"/>
          </a:p>
        </p:txBody>
      </p:sp>
      <p:sp>
        <p:nvSpPr>
          <p:cNvPr id="5" name="Datumsplatzhalter 4"/>
          <p:cNvSpPr>
            <a:spLocks noGrp="1"/>
          </p:cNvSpPr>
          <p:nvPr>
            <p:ph type="dt" sz="half" idx="12"/>
          </p:nvPr>
        </p:nvSpPr>
        <p:spPr/>
        <p:txBody>
          <a:bodyPr/>
          <a:lstStyle/>
          <a:p>
            <a:fld id="{9D3FC8D6-303A-4D37-BB19-A26F91128DDE}" type="datetime1">
              <a:rPr lang="de-DE" smtClean="0"/>
              <a:t>20.11.2023</a:t>
            </a:fld>
            <a:endParaRPr lang="de-DE"/>
          </a:p>
        </p:txBody>
      </p:sp>
      <p:sp>
        <p:nvSpPr>
          <p:cNvPr id="26" name="Inhaltsplatzhalter 25"/>
          <p:cNvSpPr>
            <a:spLocks noGrp="1"/>
          </p:cNvSpPr>
          <p:nvPr>
            <p:ph sz="quarter" idx="162" hasCustomPrompt="1"/>
          </p:nvPr>
        </p:nvSpPr>
        <p:spPr>
          <a:xfrm>
            <a:off x="5420546" y="1418890"/>
            <a:ext cx="513521" cy="322164"/>
          </a:xfrm>
        </p:spPr>
        <p:txBody>
          <a:bodyPr anchor="ctr"/>
          <a:lstStyle>
            <a:lvl1pPr algn="r">
              <a:defRPr sz="2399" b="1">
                <a:solidFill>
                  <a:schemeClr val="bg2"/>
                </a:solidFill>
              </a:defRPr>
            </a:lvl1pPr>
          </a:lstStyle>
          <a:p>
            <a:pPr lvl="0"/>
            <a:r>
              <a:rPr lang="de-DE"/>
              <a:t>1</a:t>
            </a:r>
          </a:p>
        </p:txBody>
      </p:sp>
      <p:sp>
        <p:nvSpPr>
          <p:cNvPr id="45" name="Inhaltsplatzhalter 25"/>
          <p:cNvSpPr>
            <a:spLocks noGrp="1"/>
          </p:cNvSpPr>
          <p:nvPr>
            <p:ph sz="quarter" idx="163" hasCustomPrompt="1"/>
          </p:nvPr>
        </p:nvSpPr>
        <p:spPr>
          <a:xfrm>
            <a:off x="5420546" y="2061209"/>
            <a:ext cx="513521" cy="322164"/>
          </a:xfrm>
        </p:spPr>
        <p:txBody>
          <a:bodyPr anchor="ctr"/>
          <a:lstStyle>
            <a:lvl1pPr algn="r">
              <a:defRPr sz="2399" b="1">
                <a:solidFill>
                  <a:schemeClr val="bg2"/>
                </a:solidFill>
              </a:defRPr>
            </a:lvl1pPr>
          </a:lstStyle>
          <a:p>
            <a:pPr lvl="0"/>
            <a:r>
              <a:rPr lang="de-DE"/>
              <a:t>1</a:t>
            </a:r>
          </a:p>
        </p:txBody>
      </p:sp>
      <p:sp>
        <p:nvSpPr>
          <p:cNvPr id="46" name="Inhaltsplatzhalter 25"/>
          <p:cNvSpPr>
            <a:spLocks noGrp="1"/>
          </p:cNvSpPr>
          <p:nvPr>
            <p:ph sz="quarter" idx="164" hasCustomPrompt="1"/>
          </p:nvPr>
        </p:nvSpPr>
        <p:spPr>
          <a:xfrm>
            <a:off x="5420546" y="2703528"/>
            <a:ext cx="513521" cy="322164"/>
          </a:xfrm>
        </p:spPr>
        <p:txBody>
          <a:bodyPr anchor="ctr"/>
          <a:lstStyle>
            <a:lvl1pPr algn="r">
              <a:defRPr sz="2399" b="1">
                <a:solidFill>
                  <a:schemeClr val="bg2"/>
                </a:solidFill>
              </a:defRPr>
            </a:lvl1pPr>
          </a:lstStyle>
          <a:p>
            <a:pPr lvl="0"/>
            <a:r>
              <a:rPr lang="de-DE"/>
              <a:t>1</a:t>
            </a:r>
          </a:p>
        </p:txBody>
      </p:sp>
      <p:sp>
        <p:nvSpPr>
          <p:cNvPr id="47" name="Inhaltsplatzhalter 25"/>
          <p:cNvSpPr>
            <a:spLocks noGrp="1"/>
          </p:cNvSpPr>
          <p:nvPr>
            <p:ph sz="quarter" idx="165" hasCustomPrompt="1"/>
          </p:nvPr>
        </p:nvSpPr>
        <p:spPr>
          <a:xfrm>
            <a:off x="5420546" y="3345847"/>
            <a:ext cx="513521" cy="322164"/>
          </a:xfrm>
        </p:spPr>
        <p:txBody>
          <a:bodyPr anchor="ctr"/>
          <a:lstStyle>
            <a:lvl1pPr algn="r">
              <a:defRPr sz="2399" b="1">
                <a:solidFill>
                  <a:schemeClr val="bg2"/>
                </a:solidFill>
              </a:defRPr>
            </a:lvl1pPr>
          </a:lstStyle>
          <a:p>
            <a:pPr lvl="0"/>
            <a:r>
              <a:rPr lang="de-DE"/>
              <a:t>1</a:t>
            </a:r>
          </a:p>
        </p:txBody>
      </p:sp>
      <p:sp>
        <p:nvSpPr>
          <p:cNvPr id="48" name="Inhaltsplatzhalter 25"/>
          <p:cNvSpPr>
            <a:spLocks noGrp="1"/>
          </p:cNvSpPr>
          <p:nvPr>
            <p:ph sz="quarter" idx="166" hasCustomPrompt="1"/>
          </p:nvPr>
        </p:nvSpPr>
        <p:spPr>
          <a:xfrm>
            <a:off x="5420546" y="3988166"/>
            <a:ext cx="513521" cy="322164"/>
          </a:xfrm>
        </p:spPr>
        <p:txBody>
          <a:bodyPr anchor="ctr"/>
          <a:lstStyle>
            <a:lvl1pPr algn="r">
              <a:defRPr sz="2399" b="1">
                <a:solidFill>
                  <a:schemeClr val="bg2"/>
                </a:solidFill>
              </a:defRPr>
            </a:lvl1pPr>
          </a:lstStyle>
          <a:p>
            <a:pPr lvl="0"/>
            <a:r>
              <a:rPr lang="de-DE"/>
              <a:t>1</a:t>
            </a:r>
          </a:p>
        </p:txBody>
      </p:sp>
      <p:sp>
        <p:nvSpPr>
          <p:cNvPr id="49" name="Inhaltsplatzhalter 25"/>
          <p:cNvSpPr>
            <a:spLocks noGrp="1"/>
          </p:cNvSpPr>
          <p:nvPr>
            <p:ph sz="quarter" idx="167" hasCustomPrompt="1"/>
          </p:nvPr>
        </p:nvSpPr>
        <p:spPr>
          <a:xfrm>
            <a:off x="5420546" y="4630485"/>
            <a:ext cx="513521" cy="322164"/>
          </a:xfrm>
        </p:spPr>
        <p:txBody>
          <a:bodyPr anchor="ctr"/>
          <a:lstStyle>
            <a:lvl1pPr algn="r">
              <a:defRPr sz="2399" b="1">
                <a:solidFill>
                  <a:schemeClr val="bg2"/>
                </a:solidFill>
              </a:defRPr>
            </a:lvl1pPr>
          </a:lstStyle>
          <a:p>
            <a:pPr lvl="0"/>
            <a:r>
              <a:rPr lang="de-DE"/>
              <a:t>1</a:t>
            </a:r>
          </a:p>
        </p:txBody>
      </p:sp>
      <p:sp>
        <p:nvSpPr>
          <p:cNvPr id="50" name="Inhaltsplatzhalter 25"/>
          <p:cNvSpPr>
            <a:spLocks noGrp="1"/>
          </p:cNvSpPr>
          <p:nvPr>
            <p:ph sz="quarter" idx="168" hasCustomPrompt="1"/>
          </p:nvPr>
        </p:nvSpPr>
        <p:spPr>
          <a:xfrm>
            <a:off x="5420546" y="5275100"/>
            <a:ext cx="513521" cy="322164"/>
          </a:xfrm>
        </p:spPr>
        <p:txBody>
          <a:bodyPr anchor="ctr"/>
          <a:lstStyle>
            <a:lvl1pPr algn="r">
              <a:defRPr sz="2399" b="1">
                <a:solidFill>
                  <a:schemeClr val="bg2"/>
                </a:solidFill>
              </a:defRPr>
            </a:lvl1pPr>
          </a:lstStyle>
          <a:p>
            <a:pPr lvl="0"/>
            <a:r>
              <a:rPr lang="de-DE"/>
              <a:t>1</a:t>
            </a:r>
          </a:p>
        </p:txBody>
      </p:sp>
      <p:sp>
        <p:nvSpPr>
          <p:cNvPr id="54" name="Inhaltsplatzhalter 25"/>
          <p:cNvSpPr>
            <a:spLocks noGrp="1"/>
          </p:cNvSpPr>
          <p:nvPr>
            <p:ph sz="quarter" idx="171" hasCustomPrompt="1"/>
          </p:nvPr>
        </p:nvSpPr>
        <p:spPr>
          <a:xfrm>
            <a:off x="6240425" y="1418890"/>
            <a:ext cx="5399269" cy="322164"/>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55" name="Inhaltsplatzhalter 25"/>
          <p:cNvSpPr>
            <a:spLocks noGrp="1"/>
          </p:cNvSpPr>
          <p:nvPr>
            <p:ph sz="quarter" idx="172" hasCustomPrompt="1"/>
          </p:nvPr>
        </p:nvSpPr>
        <p:spPr>
          <a:xfrm>
            <a:off x="6240425" y="5915124"/>
            <a:ext cx="5399269" cy="322164"/>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a:t>Anhang</a:t>
            </a:r>
          </a:p>
          <a:p>
            <a:pPr lvl="2"/>
            <a:r>
              <a:rPr lang="de-DE"/>
              <a:t>Anhang hervorgehoben</a:t>
            </a:r>
          </a:p>
        </p:txBody>
      </p:sp>
      <p:sp>
        <p:nvSpPr>
          <p:cNvPr id="56" name="Inhaltsplatzhalter 25"/>
          <p:cNvSpPr>
            <a:spLocks noGrp="1"/>
          </p:cNvSpPr>
          <p:nvPr>
            <p:ph sz="quarter" idx="173" hasCustomPrompt="1"/>
          </p:nvPr>
        </p:nvSpPr>
        <p:spPr>
          <a:xfrm>
            <a:off x="6240425" y="5275100"/>
            <a:ext cx="5399269" cy="322164"/>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57" name="Inhaltsplatzhalter 25"/>
          <p:cNvSpPr>
            <a:spLocks noGrp="1"/>
          </p:cNvSpPr>
          <p:nvPr>
            <p:ph sz="quarter" idx="174" hasCustomPrompt="1"/>
          </p:nvPr>
        </p:nvSpPr>
        <p:spPr>
          <a:xfrm>
            <a:off x="6240425" y="4630485"/>
            <a:ext cx="5399269" cy="322164"/>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58" name="Inhaltsplatzhalter 25"/>
          <p:cNvSpPr>
            <a:spLocks noGrp="1"/>
          </p:cNvSpPr>
          <p:nvPr>
            <p:ph sz="quarter" idx="175" hasCustomPrompt="1"/>
          </p:nvPr>
        </p:nvSpPr>
        <p:spPr>
          <a:xfrm>
            <a:off x="6240425" y="3988166"/>
            <a:ext cx="5399269" cy="322164"/>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59" name="Inhaltsplatzhalter 25"/>
          <p:cNvSpPr>
            <a:spLocks noGrp="1"/>
          </p:cNvSpPr>
          <p:nvPr>
            <p:ph sz="quarter" idx="176" hasCustomPrompt="1"/>
          </p:nvPr>
        </p:nvSpPr>
        <p:spPr>
          <a:xfrm>
            <a:off x="6240425" y="3345847"/>
            <a:ext cx="5399269" cy="322164"/>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60" name="Inhaltsplatzhalter 25"/>
          <p:cNvSpPr>
            <a:spLocks noGrp="1"/>
          </p:cNvSpPr>
          <p:nvPr>
            <p:ph sz="quarter" idx="177" hasCustomPrompt="1"/>
          </p:nvPr>
        </p:nvSpPr>
        <p:spPr>
          <a:xfrm>
            <a:off x="6240425" y="2703528"/>
            <a:ext cx="5399269" cy="322164"/>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61" name="Inhaltsplatzhalter 25"/>
          <p:cNvSpPr>
            <a:spLocks noGrp="1"/>
          </p:cNvSpPr>
          <p:nvPr>
            <p:ph sz="quarter" idx="178" hasCustomPrompt="1"/>
          </p:nvPr>
        </p:nvSpPr>
        <p:spPr>
          <a:xfrm>
            <a:off x="6240425" y="2061209"/>
            <a:ext cx="5399269" cy="322164"/>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cxnSp>
        <p:nvCxnSpPr>
          <p:cNvPr id="7" name="Gerader Verbinder 6"/>
          <p:cNvCxnSpPr/>
          <p:nvPr userDrawn="1"/>
        </p:nvCxnSpPr>
        <p:spPr bwMode="gray">
          <a:xfrm>
            <a:off x="5420546" y="5756194"/>
            <a:ext cx="6219148" cy="0"/>
          </a:xfrm>
          <a:prstGeom prst="line">
            <a:avLst/>
          </a:prstGeom>
          <a:ln w="3175" cap="rnd">
            <a:solidFill>
              <a:schemeClr val="bg2"/>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73017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2 Spal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 y="1412777"/>
            <a:ext cx="3557975" cy="845367"/>
          </a:xfrm>
          <a:solidFill>
            <a:schemeClr val="bg2"/>
          </a:solidFill>
        </p:spPr>
        <p:txBody>
          <a:bodyPr rIns="108000" anchor="ctr"/>
          <a:lstStyle>
            <a:lvl1pPr algn="r">
              <a:defRPr sz="3599">
                <a:solidFill>
                  <a:schemeClr val="bg1"/>
                </a:solidFill>
              </a:defRPr>
            </a:lvl1pPr>
          </a:lstStyle>
          <a:p>
            <a:r>
              <a:rPr lang="de-DE"/>
              <a:t>Agenda bearbeiten</a:t>
            </a:r>
          </a:p>
        </p:txBody>
      </p:sp>
      <p:sp>
        <p:nvSpPr>
          <p:cNvPr id="3" name="Fußzeilenplatzhalter 2"/>
          <p:cNvSpPr>
            <a:spLocks noGrp="1"/>
          </p:cNvSpPr>
          <p:nvPr>
            <p:ph type="ftr" sz="quarter" idx="10"/>
          </p:nvPr>
        </p:nvSpPr>
        <p:spPr/>
        <p:txBody>
          <a:bodyPr/>
          <a:lstStyle/>
          <a:p>
            <a:r>
              <a:rPr lang="de-DE"/>
              <a:t>Lexware vor Ort 2024</a:t>
            </a:r>
          </a:p>
        </p:txBody>
      </p:sp>
      <p:sp>
        <p:nvSpPr>
          <p:cNvPr id="4" name="Foliennummernplatzhalter 3"/>
          <p:cNvSpPr>
            <a:spLocks noGrp="1"/>
          </p:cNvSpPr>
          <p:nvPr>
            <p:ph type="sldNum" sz="quarter" idx="11"/>
          </p:nvPr>
        </p:nvSpPr>
        <p:spPr/>
        <p:txBody>
          <a:bodyPr/>
          <a:lstStyle/>
          <a:p>
            <a:r>
              <a:rPr lang="de-DE"/>
              <a:t>Seite </a:t>
            </a:r>
            <a:fld id="{FFC269A0-BD27-4577-9DED-0AAE60100C51}" type="slidenum">
              <a:rPr lang="de-DE" smtClean="0"/>
              <a:pPr/>
              <a:t>‹Nr.›</a:t>
            </a:fld>
            <a:endParaRPr lang="de-DE"/>
          </a:p>
        </p:txBody>
      </p:sp>
      <p:sp>
        <p:nvSpPr>
          <p:cNvPr id="5" name="Datumsplatzhalter 4"/>
          <p:cNvSpPr>
            <a:spLocks noGrp="1"/>
          </p:cNvSpPr>
          <p:nvPr>
            <p:ph type="dt" sz="half" idx="12"/>
          </p:nvPr>
        </p:nvSpPr>
        <p:spPr/>
        <p:txBody>
          <a:bodyPr/>
          <a:lstStyle/>
          <a:p>
            <a:fld id="{856FE3E2-E8F9-4D23-B05C-BB80CF6561AF}" type="datetime1">
              <a:rPr lang="de-DE" smtClean="0"/>
              <a:t>20.11.2023</a:t>
            </a:fld>
            <a:endParaRPr lang="de-DE"/>
          </a:p>
        </p:txBody>
      </p:sp>
      <p:sp>
        <p:nvSpPr>
          <p:cNvPr id="48" name="Inhaltsplatzhalter 25"/>
          <p:cNvSpPr>
            <a:spLocks noGrp="1"/>
          </p:cNvSpPr>
          <p:nvPr>
            <p:ph sz="quarter" idx="169" hasCustomPrompt="1"/>
          </p:nvPr>
        </p:nvSpPr>
        <p:spPr>
          <a:xfrm>
            <a:off x="3864333" y="1578966"/>
            <a:ext cx="513521" cy="322164"/>
          </a:xfrm>
        </p:spPr>
        <p:txBody>
          <a:bodyPr anchor="ctr"/>
          <a:lstStyle>
            <a:lvl1pPr algn="r">
              <a:defRPr sz="2399" b="1">
                <a:solidFill>
                  <a:schemeClr val="bg2"/>
                </a:solidFill>
              </a:defRPr>
            </a:lvl1pPr>
          </a:lstStyle>
          <a:p>
            <a:pPr lvl="0"/>
            <a:r>
              <a:rPr lang="de-DE"/>
              <a:t>1</a:t>
            </a:r>
          </a:p>
        </p:txBody>
      </p:sp>
      <p:sp>
        <p:nvSpPr>
          <p:cNvPr id="49" name="Inhaltsplatzhalter 25"/>
          <p:cNvSpPr>
            <a:spLocks noGrp="1"/>
          </p:cNvSpPr>
          <p:nvPr>
            <p:ph sz="quarter" idx="170" hasCustomPrompt="1"/>
          </p:nvPr>
        </p:nvSpPr>
        <p:spPr>
          <a:xfrm>
            <a:off x="3864333" y="2410940"/>
            <a:ext cx="513521" cy="322164"/>
          </a:xfrm>
        </p:spPr>
        <p:txBody>
          <a:bodyPr anchor="ctr"/>
          <a:lstStyle>
            <a:lvl1pPr algn="r">
              <a:defRPr sz="2399" b="1">
                <a:solidFill>
                  <a:schemeClr val="bg2"/>
                </a:solidFill>
              </a:defRPr>
            </a:lvl1pPr>
          </a:lstStyle>
          <a:p>
            <a:pPr lvl="0"/>
            <a:r>
              <a:rPr lang="de-DE"/>
              <a:t>1</a:t>
            </a:r>
          </a:p>
        </p:txBody>
      </p:sp>
      <p:sp>
        <p:nvSpPr>
          <p:cNvPr id="50" name="Inhaltsplatzhalter 25"/>
          <p:cNvSpPr>
            <a:spLocks noGrp="1"/>
          </p:cNvSpPr>
          <p:nvPr>
            <p:ph sz="quarter" idx="171" hasCustomPrompt="1"/>
          </p:nvPr>
        </p:nvSpPr>
        <p:spPr>
          <a:xfrm>
            <a:off x="3864333" y="3242914"/>
            <a:ext cx="513521" cy="322164"/>
          </a:xfrm>
        </p:spPr>
        <p:txBody>
          <a:bodyPr anchor="ctr"/>
          <a:lstStyle>
            <a:lvl1pPr algn="r">
              <a:defRPr sz="2399" b="1">
                <a:solidFill>
                  <a:schemeClr val="bg2"/>
                </a:solidFill>
              </a:defRPr>
            </a:lvl1pPr>
          </a:lstStyle>
          <a:p>
            <a:pPr lvl="0"/>
            <a:r>
              <a:rPr lang="de-DE"/>
              <a:t>1</a:t>
            </a:r>
          </a:p>
        </p:txBody>
      </p:sp>
      <p:sp>
        <p:nvSpPr>
          <p:cNvPr id="51" name="Inhaltsplatzhalter 25"/>
          <p:cNvSpPr>
            <a:spLocks noGrp="1"/>
          </p:cNvSpPr>
          <p:nvPr>
            <p:ph sz="quarter" idx="172" hasCustomPrompt="1"/>
          </p:nvPr>
        </p:nvSpPr>
        <p:spPr>
          <a:xfrm>
            <a:off x="3864333" y="4074888"/>
            <a:ext cx="513521" cy="322164"/>
          </a:xfrm>
        </p:spPr>
        <p:txBody>
          <a:bodyPr anchor="ctr"/>
          <a:lstStyle>
            <a:lvl1pPr algn="r">
              <a:defRPr sz="2399" b="1">
                <a:solidFill>
                  <a:schemeClr val="bg2"/>
                </a:solidFill>
              </a:defRPr>
            </a:lvl1pPr>
          </a:lstStyle>
          <a:p>
            <a:pPr lvl="0"/>
            <a:r>
              <a:rPr lang="de-DE"/>
              <a:t>1</a:t>
            </a:r>
          </a:p>
        </p:txBody>
      </p:sp>
      <p:sp>
        <p:nvSpPr>
          <p:cNvPr id="52" name="Inhaltsplatzhalter 25"/>
          <p:cNvSpPr>
            <a:spLocks noGrp="1"/>
          </p:cNvSpPr>
          <p:nvPr>
            <p:ph sz="quarter" idx="173" hasCustomPrompt="1"/>
          </p:nvPr>
        </p:nvSpPr>
        <p:spPr>
          <a:xfrm>
            <a:off x="3864333" y="4906862"/>
            <a:ext cx="513521" cy="322164"/>
          </a:xfrm>
        </p:spPr>
        <p:txBody>
          <a:bodyPr anchor="ctr"/>
          <a:lstStyle>
            <a:lvl1pPr algn="r">
              <a:defRPr sz="2399" b="1">
                <a:solidFill>
                  <a:schemeClr val="bg2"/>
                </a:solidFill>
              </a:defRPr>
            </a:lvl1pPr>
          </a:lstStyle>
          <a:p>
            <a:pPr lvl="0"/>
            <a:r>
              <a:rPr lang="de-DE"/>
              <a:t>1</a:t>
            </a:r>
          </a:p>
        </p:txBody>
      </p:sp>
      <p:sp>
        <p:nvSpPr>
          <p:cNvPr id="75" name="Inhaltsplatzhalter 25"/>
          <p:cNvSpPr>
            <a:spLocks noGrp="1"/>
          </p:cNvSpPr>
          <p:nvPr>
            <p:ph sz="quarter" idx="176" hasCustomPrompt="1"/>
          </p:nvPr>
        </p:nvSpPr>
        <p:spPr>
          <a:xfrm>
            <a:off x="3864333" y="5755046"/>
            <a:ext cx="513521" cy="322164"/>
          </a:xfrm>
        </p:spPr>
        <p:txBody>
          <a:bodyPr anchor="ctr"/>
          <a:lstStyle>
            <a:lvl1pPr algn="r">
              <a:defRPr sz="2399" b="1">
                <a:solidFill>
                  <a:schemeClr val="bg2"/>
                </a:solidFill>
              </a:defRPr>
            </a:lvl1pPr>
          </a:lstStyle>
          <a:p>
            <a:pPr lvl="0"/>
            <a:r>
              <a:rPr lang="de-DE"/>
              <a:t>1</a:t>
            </a:r>
          </a:p>
        </p:txBody>
      </p:sp>
      <p:sp>
        <p:nvSpPr>
          <p:cNvPr id="76" name="Inhaltsplatzhalter 25"/>
          <p:cNvSpPr>
            <a:spLocks noGrp="1"/>
          </p:cNvSpPr>
          <p:nvPr>
            <p:ph sz="quarter" idx="177" hasCustomPrompt="1"/>
          </p:nvPr>
        </p:nvSpPr>
        <p:spPr>
          <a:xfrm>
            <a:off x="4684213" y="1418890"/>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84" name="Inhaltsplatzhalter 25"/>
          <p:cNvSpPr>
            <a:spLocks noGrp="1"/>
          </p:cNvSpPr>
          <p:nvPr>
            <p:ph sz="quarter" idx="178" hasCustomPrompt="1"/>
          </p:nvPr>
        </p:nvSpPr>
        <p:spPr>
          <a:xfrm>
            <a:off x="4684213" y="5594970"/>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85" name="Inhaltsplatzhalter 25"/>
          <p:cNvSpPr>
            <a:spLocks noGrp="1"/>
          </p:cNvSpPr>
          <p:nvPr>
            <p:ph sz="quarter" idx="179" hasCustomPrompt="1"/>
          </p:nvPr>
        </p:nvSpPr>
        <p:spPr>
          <a:xfrm>
            <a:off x="4684213" y="3082838"/>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86" name="Inhaltsplatzhalter 25"/>
          <p:cNvSpPr>
            <a:spLocks noGrp="1"/>
          </p:cNvSpPr>
          <p:nvPr>
            <p:ph sz="quarter" idx="180" hasCustomPrompt="1"/>
          </p:nvPr>
        </p:nvSpPr>
        <p:spPr>
          <a:xfrm>
            <a:off x="4684213" y="3914812"/>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87" name="Inhaltsplatzhalter 25"/>
          <p:cNvSpPr>
            <a:spLocks noGrp="1"/>
          </p:cNvSpPr>
          <p:nvPr>
            <p:ph sz="quarter" idx="181" hasCustomPrompt="1"/>
          </p:nvPr>
        </p:nvSpPr>
        <p:spPr>
          <a:xfrm>
            <a:off x="4684213" y="2250864"/>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88" name="Inhaltsplatzhalter 25"/>
          <p:cNvSpPr>
            <a:spLocks noGrp="1"/>
          </p:cNvSpPr>
          <p:nvPr>
            <p:ph sz="quarter" idx="182" hasCustomPrompt="1"/>
          </p:nvPr>
        </p:nvSpPr>
        <p:spPr>
          <a:xfrm>
            <a:off x="4684213" y="4746786"/>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89" name="Inhaltsplatzhalter 25"/>
          <p:cNvSpPr>
            <a:spLocks noGrp="1"/>
          </p:cNvSpPr>
          <p:nvPr>
            <p:ph sz="quarter" idx="183" hasCustomPrompt="1"/>
          </p:nvPr>
        </p:nvSpPr>
        <p:spPr>
          <a:xfrm>
            <a:off x="7626047" y="1578966"/>
            <a:ext cx="513521" cy="322164"/>
          </a:xfrm>
        </p:spPr>
        <p:txBody>
          <a:bodyPr anchor="ctr"/>
          <a:lstStyle>
            <a:lvl1pPr algn="r">
              <a:defRPr sz="2399" b="1">
                <a:solidFill>
                  <a:schemeClr val="bg2"/>
                </a:solidFill>
              </a:defRPr>
            </a:lvl1pPr>
          </a:lstStyle>
          <a:p>
            <a:pPr lvl="0"/>
            <a:r>
              <a:rPr lang="de-DE"/>
              <a:t>1</a:t>
            </a:r>
          </a:p>
        </p:txBody>
      </p:sp>
      <p:sp>
        <p:nvSpPr>
          <p:cNvPr id="90" name="Inhaltsplatzhalter 25"/>
          <p:cNvSpPr>
            <a:spLocks noGrp="1"/>
          </p:cNvSpPr>
          <p:nvPr>
            <p:ph sz="quarter" idx="184" hasCustomPrompt="1"/>
          </p:nvPr>
        </p:nvSpPr>
        <p:spPr>
          <a:xfrm>
            <a:off x="7626047" y="2410940"/>
            <a:ext cx="513521" cy="322164"/>
          </a:xfrm>
        </p:spPr>
        <p:txBody>
          <a:bodyPr anchor="ctr"/>
          <a:lstStyle>
            <a:lvl1pPr algn="r">
              <a:defRPr sz="2399" b="1">
                <a:solidFill>
                  <a:schemeClr val="bg2"/>
                </a:solidFill>
              </a:defRPr>
            </a:lvl1pPr>
          </a:lstStyle>
          <a:p>
            <a:pPr lvl="0"/>
            <a:r>
              <a:rPr lang="de-DE"/>
              <a:t>1</a:t>
            </a:r>
          </a:p>
        </p:txBody>
      </p:sp>
      <p:sp>
        <p:nvSpPr>
          <p:cNvPr id="91" name="Inhaltsplatzhalter 25"/>
          <p:cNvSpPr>
            <a:spLocks noGrp="1"/>
          </p:cNvSpPr>
          <p:nvPr>
            <p:ph sz="quarter" idx="185" hasCustomPrompt="1"/>
          </p:nvPr>
        </p:nvSpPr>
        <p:spPr>
          <a:xfrm>
            <a:off x="7626047" y="3242914"/>
            <a:ext cx="513521" cy="322164"/>
          </a:xfrm>
        </p:spPr>
        <p:txBody>
          <a:bodyPr anchor="ctr"/>
          <a:lstStyle>
            <a:lvl1pPr algn="r">
              <a:defRPr sz="2399" b="1">
                <a:solidFill>
                  <a:schemeClr val="bg2"/>
                </a:solidFill>
              </a:defRPr>
            </a:lvl1pPr>
          </a:lstStyle>
          <a:p>
            <a:pPr lvl="0"/>
            <a:r>
              <a:rPr lang="de-DE"/>
              <a:t>1</a:t>
            </a:r>
          </a:p>
        </p:txBody>
      </p:sp>
      <p:sp>
        <p:nvSpPr>
          <p:cNvPr id="92" name="Inhaltsplatzhalter 25"/>
          <p:cNvSpPr>
            <a:spLocks noGrp="1"/>
          </p:cNvSpPr>
          <p:nvPr>
            <p:ph sz="quarter" idx="186" hasCustomPrompt="1"/>
          </p:nvPr>
        </p:nvSpPr>
        <p:spPr>
          <a:xfrm>
            <a:off x="7626047" y="4074888"/>
            <a:ext cx="513521" cy="322164"/>
          </a:xfrm>
        </p:spPr>
        <p:txBody>
          <a:bodyPr anchor="ctr"/>
          <a:lstStyle>
            <a:lvl1pPr algn="r">
              <a:defRPr sz="2399" b="1">
                <a:solidFill>
                  <a:schemeClr val="bg2"/>
                </a:solidFill>
              </a:defRPr>
            </a:lvl1pPr>
          </a:lstStyle>
          <a:p>
            <a:pPr lvl="0"/>
            <a:r>
              <a:rPr lang="de-DE"/>
              <a:t>1</a:t>
            </a:r>
          </a:p>
        </p:txBody>
      </p:sp>
      <p:sp>
        <p:nvSpPr>
          <p:cNvPr id="93" name="Inhaltsplatzhalter 25"/>
          <p:cNvSpPr>
            <a:spLocks noGrp="1"/>
          </p:cNvSpPr>
          <p:nvPr>
            <p:ph sz="quarter" idx="187" hasCustomPrompt="1"/>
          </p:nvPr>
        </p:nvSpPr>
        <p:spPr>
          <a:xfrm>
            <a:off x="7626047" y="4906862"/>
            <a:ext cx="513521" cy="322164"/>
          </a:xfrm>
        </p:spPr>
        <p:txBody>
          <a:bodyPr anchor="ctr"/>
          <a:lstStyle>
            <a:lvl1pPr algn="r">
              <a:defRPr sz="2399" b="1">
                <a:solidFill>
                  <a:schemeClr val="bg2"/>
                </a:solidFill>
              </a:defRPr>
            </a:lvl1pPr>
          </a:lstStyle>
          <a:p>
            <a:pPr lvl="0"/>
            <a:r>
              <a:rPr lang="de-DE"/>
              <a:t>1</a:t>
            </a:r>
          </a:p>
        </p:txBody>
      </p:sp>
      <p:sp>
        <p:nvSpPr>
          <p:cNvPr id="95" name="Inhaltsplatzhalter 25"/>
          <p:cNvSpPr>
            <a:spLocks noGrp="1"/>
          </p:cNvSpPr>
          <p:nvPr>
            <p:ph sz="quarter" idx="189" hasCustomPrompt="1"/>
          </p:nvPr>
        </p:nvSpPr>
        <p:spPr>
          <a:xfrm>
            <a:off x="8445926" y="1418890"/>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97" name="Inhaltsplatzhalter 25"/>
          <p:cNvSpPr>
            <a:spLocks noGrp="1"/>
          </p:cNvSpPr>
          <p:nvPr>
            <p:ph sz="quarter" idx="191" hasCustomPrompt="1"/>
          </p:nvPr>
        </p:nvSpPr>
        <p:spPr>
          <a:xfrm>
            <a:off x="8445926" y="3082838"/>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98" name="Inhaltsplatzhalter 25"/>
          <p:cNvSpPr>
            <a:spLocks noGrp="1"/>
          </p:cNvSpPr>
          <p:nvPr>
            <p:ph sz="quarter" idx="192" hasCustomPrompt="1"/>
          </p:nvPr>
        </p:nvSpPr>
        <p:spPr>
          <a:xfrm>
            <a:off x="8445926" y="3914812"/>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99" name="Inhaltsplatzhalter 25"/>
          <p:cNvSpPr>
            <a:spLocks noGrp="1"/>
          </p:cNvSpPr>
          <p:nvPr>
            <p:ph sz="quarter" idx="193" hasCustomPrompt="1"/>
          </p:nvPr>
        </p:nvSpPr>
        <p:spPr>
          <a:xfrm>
            <a:off x="8445926" y="2250864"/>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100" name="Inhaltsplatzhalter 25"/>
          <p:cNvSpPr>
            <a:spLocks noGrp="1"/>
          </p:cNvSpPr>
          <p:nvPr>
            <p:ph sz="quarter" idx="194" hasCustomPrompt="1"/>
          </p:nvPr>
        </p:nvSpPr>
        <p:spPr>
          <a:xfrm>
            <a:off x="8445926" y="4746786"/>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err="1"/>
              <a:t>Agendapunkt</a:t>
            </a:r>
            <a:endParaRPr lang="de-DE"/>
          </a:p>
          <a:p>
            <a:pPr lvl="2"/>
            <a:r>
              <a:rPr lang="de-DE" err="1"/>
              <a:t>Agendapunkt</a:t>
            </a:r>
            <a:r>
              <a:rPr lang="de-DE"/>
              <a:t> hervorgehoben</a:t>
            </a:r>
          </a:p>
        </p:txBody>
      </p:sp>
      <p:sp>
        <p:nvSpPr>
          <p:cNvPr id="33" name="Inhaltsplatzhalter 25"/>
          <p:cNvSpPr>
            <a:spLocks noGrp="1"/>
          </p:cNvSpPr>
          <p:nvPr>
            <p:ph sz="quarter" idx="196" hasCustomPrompt="1"/>
          </p:nvPr>
        </p:nvSpPr>
        <p:spPr>
          <a:xfrm>
            <a:off x="8451456" y="5594970"/>
            <a:ext cx="2779583" cy="642319"/>
          </a:xfrm>
        </p:spPr>
        <p:txBody>
          <a:bodyPr vert="horz" lIns="0" tIns="0" rIns="0" bIns="0" rtlCol="0" anchor="ctr">
            <a:noAutofit/>
          </a:bodyPr>
          <a:lstStyle>
            <a:lvl1pPr>
              <a:defRPr lang="de-DE" sz="1799" dirty="0" smtClean="0"/>
            </a:lvl1pPr>
            <a:lvl3pPr>
              <a:defRPr lang="de-DE" dirty="0">
                <a:solidFill>
                  <a:schemeClr val="bg2"/>
                </a:solidFill>
              </a:defRPr>
            </a:lvl3pPr>
          </a:lstStyle>
          <a:p>
            <a:pPr lvl="0"/>
            <a:r>
              <a:rPr lang="de-DE"/>
              <a:t>Anhang</a:t>
            </a:r>
          </a:p>
          <a:p>
            <a:pPr lvl="2"/>
            <a:r>
              <a:rPr lang="de-DE"/>
              <a:t>Anhang hervorgehoben</a:t>
            </a:r>
          </a:p>
        </p:txBody>
      </p:sp>
      <p:cxnSp>
        <p:nvCxnSpPr>
          <p:cNvPr id="34" name="Gerader Verbinder 33"/>
          <p:cNvCxnSpPr/>
          <p:nvPr userDrawn="1"/>
        </p:nvCxnSpPr>
        <p:spPr bwMode="gray">
          <a:xfrm>
            <a:off x="7626047" y="5492036"/>
            <a:ext cx="3623095" cy="0"/>
          </a:xfrm>
          <a:prstGeom prst="line">
            <a:avLst/>
          </a:prstGeom>
          <a:ln w="3175" cap="rnd">
            <a:solidFill>
              <a:schemeClr val="bg2"/>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67311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Kapitelfolie Version 1">
    <p:spTree>
      <p:nvGrpSpPr>
        <p:cNvPr id="1" name=""/>
        <p:cNvGrpSpPr/>
        <p:nvPr/>
      </p:nvGrpSpPr>
      <p:grpSpPr>
        <a:xfrm>
          <a:off x="0" y="0"/>
          <a:ext cx="0" cy="0"/>
          <a:chOff x="0" y="0"/>
          <a:chExt cx="0" cy="0"/>
        </a:xfrm>
      </p:grpSpPr>
      <p:sp>
        <p:nvSpPr>
          <p:cNvPr id="38" name="AutoShape 3"/>
          <p:cNvSpPr>
            <a:spLocks noChangeAspect="1" noChangeArrowheads="1" noTextEdit="1"/>
          </p:cNvSpPr>
          <p:nvPr userDrawn="1"/>
        </p:nvSpPr>
        <p:spPr bwMode="auto">
          <a:xfrm>
            <a:off x="478368" y="320677"/>
            <a:ext cx="1126701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de-DE" sz="1799"/>
          </a:p>
        </p:txBody>
      </p:sp>
      <p:grpSp>
        <p:nvGrpSpPr>
          <p:cNvPr id="46" name="Gruppieren 45"/>
          <p:cNvGrpSpPr/>
          <p:nvPr userDrawn="1"/>
        </p:nvGrpSpPr>
        <p:grpSpPr>
          <a:xfrm>
            <a:off x="514163" y="-171392"/>
            <a:ext cx="11160709" cy="72000"/>
            <a:chOff x="514297" y="-171392"/>
            <a:chExt cx="11163615" cy="72000"/>
          </a:xfrm>
          <a:solidFill>
            <a:schemeClr val="bg1">
              <a:lumMod val="75000"/>
            </a:schemeClr>
          </a:solidFill>
        </p:grpSpPr>
        <p:sp>
          <p:nvSpPr>
            <p:cNvPr id="47" name="Gleichschenkliges Dreieck 46"/>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8" name="Gleichschenkliges Dreieck 47"/>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9" name="Gleichschenkliges Dreieck 48"/>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9" name="Rechteck 38"/>
          <p:cNvSpPr/>
          <p:nvPr userDrawn="1"/>
        </p:nvSpPr>
        <p:spPr>
          <a:xfrm>
            <a:off x="2016961" y="4887423"/>
            <a:ext cx="10175039" cy="1767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799">
              <a:solidFill>
                <a:schemeClr val="bg1"/>
              </a:solidFill>
            </a:endParaRPr>
          </a:p>
        </p:txBody>
      </p:sp>
      <p:sp>
        <p:nvSpPr>
          <p:cNvPr id="35" name="Textplatzhalter 16"/>
          <p:cNvSpPr>
            <a:spLocks noGrp="1"/>
          </p:cNvSpPr>
          <p:nvPr>
            <p:ph type="body" sz="quarter" idx="12" hasCustomPrompt="1"/>
          </p:nvPr>
        </p:nvSpPr>
        <p:spPr>
          <a:xfrm>
            <a:off x="552306" y="4887423"/>
            <a:ext cx="1464655" cy="1762166"/>
          </a:xfrm>
          <a:prstGeom prst="rect">
            <a:avLst/>
          </a:prstGeom>
          <a:noFill/>
          <a:ln>
            <a:noFill/>
          </a:ln>
        </p:spPr>
        <p:txBody>
          <a:bodyPr anchor="ctr"/>
          <a:lstStyle>
            <a:lvl1pPr marL="0" indent="0" algn="ctr">
              <a:buNone/>
              <a:defRPr sz="9597" b="1">
                <a:solidFill>
                  <a:schemeClr val="bg2"/>
                </a:solidFill>
                <a:latin typeface="+mj-lt"/>
              </a:defRPr>
            </a:lvl1pPr>
          </a:lstStyle>
          <a:p>
            <a:pPr lvl="0"/>
            <a:r>
              <a:rPr lang="de-DE"/>
              <a:t>1</a:t>
            </a:r>
          </a:p>
        </p:txBody>
      </p:sp>
      <p:sp>
        <p:nvSpPr>
          <p:cNvPr id="41" name="Titel 5"/>
          <p:cNvSpPr>
            <a:spLocks noGrp="1"/>
          </p:cNvSpPr>
          <p:nvPr>
            <p:ph type="title" hasCustomPrompt="1"/>
          </p:nvPr>
        </p:nvSpPr>
        <p:spPr>
          <a:xfrm>
            <a:off x="2244858" y="5013176"/>
            <a:ext cx="9500527" cy="1049729"/>
          </a:xfrm>
          <a:prstGeom prst="rect">
            <a:avLst/>
          </a:prstGeom>
        </p:spPr>
        <p:txBody>
          <a:bodyPr vert="horz" anchor="ctr"/>
          <a:lstStyle>
            <a:lvl1pPr algn="l">
              <a:defRPr sz="4399">
                <a:solidFill>
                  <a:schemeClr val="bg1"/>
                </a:solidFill>
                <a:latin typeface="+mj-lt"/>
                <a:cs typeface="Verdana"/>
              </a:defRPr>
            </a:lvl1pPr>
          </a:lstStyle>
          <a:p>
            <a:r>
              <a:rPr lang="de-DE"/>
              <a:t>Kapitel bearbeiten</a:t>
            </a:r>
          </a:p>
        </p:txBody>
      </p:sp>
      <p:sp>
        <p:nvSpPr>
          <p:cNvPr id="42" name="Textplatzhalter 8"/>
          <p:cNvSpPr>
            <a:spLocks noGrp="1"/>
          </p:cNvSpPr>
          <p:nvPr>
            <p:ph type="body" sz="quarter" idx="10" hasCustomPrompt="1"/>
          </p:nvPr>
        </p:nvSpPr>
        <p:spPr>
          <a:xfrm>
            <a:off x="2244857" y="6196106"/>
            <a:ext cx="9500528" cy="387575"/>
          </a:xfrm>
          <a:prstGeom prst="rect">
            <a:avLst/>
          </a:prstGeom>
        </p:spPr>
        <p:txBody>
          <a:bodyPr vert="horz" anchor="ctr"/>
          <a:lstStyle>
            <a:lvl1pPr marL="0" indent="0">
              <a:buNone/>
              <a:defRPr sz="1999">
                <a:solidFill>
                  <a:schemeClr val="bg1"/>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Unterkapitel bearbeiten</a:t>
            </a:r>
          </a:p>
        </p:txBody>
      </p:sp>
    </p:spTree>
    <p:extLst>
      <p:ext uri="{BB962C8B-B14F-4D97-AF65-F5344CB8AC3E}">
        <p14:creationId xmlns:p14="http://schemas.microsoft.com/office/powerpoint/2010/main" val="34793421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Kapitelfolie Version 2">
    <p:bg>
      <p:bgPr>
        <a:solidFill>
          <a:schemeClr val="bg2"/>
        </a:solidFill>
        <a:effectLst/>
      </p:bgPr>
    </p:bg>
    <p:spTree>
      <p:nvGrpSpPr>
        <p:cNvPr id="1" name=""/>
        <p:cNvGrpSpPr/>
        <p:nvPr/>
      </p:nvGrpSpPr>
      <p:grpSpPr>
        <a:xfrm>
          <a:off x="0" y="0"/>
          <a:ext cx="0" cy="0"/>
          <a:chOff x="0" y="0"/>
          <a:chExt cx="0" cy="0"/>
        </a:xfrm>
      </p:grpSpPr>
      <p:sp>
        <p:nvSpPr>
          <p:cNvPr id="38" name="AutoShape 3"/>
          <p:cNvSpPr>
            <a:spLocks noChangeAspect="1" noChangeArrowheads="1" noTextEdit="1"/>
          </p:cNvSpPr>
          <p:nvPr userDrawn="1"/>
        </p:nvSpPr>
        <p:spPr bwMode="auto">
          <a:xfrm>
            <a:off x="478368" y="320677"/>
            <a:ext cx="1126701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de-DE" sz="1799"/>
          </a:p>
        </p:txBody>
      </p:sp>
      <p:grpSp>
        <p:nvGrpSpPr>
          <p:cNvPr id="46" name="Gruppieren 45"/>
          <p:cNvGrpSpPr/>
          <p:nvPr userDrawn="1"/>
        </p:nvGrpSpPr>
        <p:grpSpPr>
          <a:xfrm>
            <a:off x="514163" y="-171392"/>
            <a:ext cx="11160709" cy="72000"/>
            <a:chOff x="514297" y="-171392"/>
            <a:chExt cx="11163615" cy="72000"/>
          </a:xfrm>
          <a:solidFill>
            <a:schemeClr val="bg1">
              <a:lumMod val="75000"/>
            </a:schemeClr>
          </a:solidFill>
        </p:grpSpPr>
        <p:sp>
          <p:nvSpPr>
            <p:cNvPr id="47" name="Gleichschenkliges Dreieck 46"/>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8" name="Gleichschenkliges Dreieck 47"/>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9" name="Gleichschenkliges Dreieck 48"/>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5" name="Textplatzhalter 16"/>
          <p:cNvSpPr>
            <a:spLocks noGrp="1"/>
          </p:cNvSpPr>
          <p:nvPr>
            <p:ph type="body" sz="quarter" idx="12" hasCustomPrompt="1"/>
          </p:nvPr>
        </p:nvSpPr>
        <p:spPr>
          <a:xfrm>
            <a:off x="552306" y="4887423"/>
            <a:ext cx="1464655" cy="1762166"/>
          </a:xfrm>
          <a:prstGeom prst="rect">
            <a:avLst/>
          </a:prstGeom>
          <a:solidFill>
            <a:schemeClr val="bg1"/>
          </a:solidFill>
          <a:ln>
            <a:noFill/>
          </a:ln>
        </p:spPr>
        <p:txBody>
          <a:bodyPr anchor="ctr"/>
          <a:lstStyle>
            <a:lvl1pPr marL="0" indent="0" algn="ctr">
              <a:buNone/>
              <a:defRPr sz="9597" b="1">
                <a:solidFill>
                  <a:schemeClr val="bg2"/>
                </a:solidFill>
                <a:latin typeface="+mj-lt"/>
              </a:defRPr>
            </a:lvl1pPr>
          </a:lstStyle>
          <a:p>
            <a:pPr lvl="0"/>
            <a:r>
              <a:rPr lang="de-DE"/>
              <a:t>1</a:t>
            </a:r>
          </a:p>
        </p:txBody>
      </p:sp>
      <p:sp>
        <p:nvSpPr>
          <p:cNvPr id="34" name="Rechteck 33"/>
          <p:cNvSpPr/>
          <p:nvPr userDrawn="1"/>
        </p:nvSpPr>
        <p:spPr>
          <a:xfrm>
            <a:off x="2016961" y="4887423"/>
            <a:ext cx="9622733" cy="1767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799">
              <a:solidFill>
                <a:schemeClr val="bg1"/>
              </a:solidFill>
            </a:endParaRPr>
          </a:p>
        </p:txBody>
      </p:sp>
      <p:sp>
        <p:nvSpPr>
          <p:cNvPr id="36" name="Titel 5"/>
          <p:cNvSpPr>
            <a:spLocks noGrp="1"/>
          </p:cNvSpPr>
          <p:nvPr>
            <p:ph type="title" hasCustomPrompt="1"/>
          </p:nvPr>
        </p:nvSpPr>
        <p:spPr>
          <a:xfrm>
            <a:off x="2244858" y="5013176"/>
            <a:ext cx="9178347" cy="1049729"/>
          </a:xfrm>
          <a:prstGeom prst="rect">
            <a:avLst/>
          </a:prstGeom>
        </p:spPr>
        <p:txBody>
          <a:bodyPr vert="horz" anchor="ctr"/>
          <a:lstStyle>
            <a:lvl1pPr algn="l">
              <a:defRPr sz="4399">
                <a:solidFill>
                  <a:schemeClr val="bg1"/>
                </a:solidFill>
                <a:latin typeface="+mj-lt"/>
                <a:cs typeface="Verdana"/>
              </a:defRPr>
            </a:lvl1pPr>
          </a:lstStyle>
          <a:p>
            <a:r>
              <a:rPr lang="de-DE"/>
              <a:t>Kapitel bearbeiten</a:t>
            </a:r>
          </a:p>
        </p:txBody>
      </p:sp>
      <p:sp>
        <p:nvSpPr>
          <p:cNvPr id="37" name="Textplatzhalter 8"/>
          <p:cNvSpPr>
            <a:spLocks noGrp="1"/>
          </p:cNvSpPr>
          <p:nvPr>
            <p:ph type="body" sz="quarter" idx="10" hasCustomPrompt="1"/>
          </p:nvPr>
        </p:nvSpPr>
        <p:spPr>
          <a:xfrm>
            <a:off x="2244857" y="6196106"/>
            <a:ext cx="9178348" cy="387575"/>
          </a:xfrm>
          <a:prstGeom prst="rect">
            <a:avLst/>
          </a:prstGeom>
        </p:spPr>
        <p:txBody>
          <a:bodyPr vert="horz" anchor="ctr"/>
          <a:lstStyle>
            <a:lvl1pPr marL="0" indent="0">
              <a:buNone/>
              <a:defRPr sz="1999">
                <a:solidFill>
                  <a:schemeClr val="bg1"/>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Unterkapitel bearbeiten</a:t>
            </a:r>
          </a:p>
        </p:txBody>
      </p:sp>
    </p:spTree>
    <p:extLst>
      <p:ext uri="{BB962C8B-B14F-4D97-AF65-F5344CB8AC3E}">
        <p14:creationId xmlns:p14="http://schemas.microsoft.com/office/powerpoint/2010/main" val="29126005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nchor="t"/>
          <a:lstStyle>
            <a:lvl1pPr>
              <a:defRPr/>
            </a:lvl1pPr>
          </a:lstStyle>
          <a:p>
            <a:r>
              <a:rPr lang="de-DE"/>
              <a:t>Titelmasterformat durch Klicken bearbeiten</a:t>
            </a:r>
          </a:p>
        </p:txBody>
      </p:sp>
      <p:sp>
        <p:nvSpPr>
          <p:cNvPr id="3" name="Inhaltsplatzhalter 2"/>
          <p:cNvSpPr>
            <a:spLocks noGrp="1"/>
          </p:cNvSpPr>
          <p:nvPr>
            <p:ph idx="1"/>
          </p:nvPr>
        </p:nvSpPr>
        <p:spPr bwMode="gray">
          <a:xfrm>
            <a:off x="552828" y="1412876"/>
            <a:ext cx="11086343" cy="4824413"/>
          </a:xfrm>
        </p:spPr>
        <p:txBody>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a:lvl2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Textplatzhalter 11"/>
          <p:cNvSpPr>
            <a:spLocks noGrp="1"/>
          </p:cNvSpPr>
          <p:nvPr>
            <p:ph type="body" sz="quarter" idx="13" hasCustomPrompt="1"/>
          </p:nvPr>
        </p:nvSpPr>
        <p:spPr bwMode="gray">
          <a:xfrm>
            <a:off x="552828" y="6093296"/>
            <a:ext cx="11086344"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4" name="Datumsplatzhalter 13"/>
          <p:cNvSpPr>
            <a:spLocks noGrp="1"/>
          </p:cNvSpPr>
          <p:nvPr>
            <p:ph type="dt" sz="half" idx="14"/>
          </p:nvPr>
        </p:nvSpPr>
        <p:spPr/>
        <p:txBody>
          <a:bodyPr/>
          <a:lstStyle/>
          <a:p>
            <a:fld id="{2AA65DAC-8D2C-4D86-965C-4C5C64E66765}" type="datetime1">
              <a:rPr lang="de-DE" smtClean="0"/>
              <a:t>20.11.2023</a:t>
            </a:fld>
            <a:endParaRPr lang="de-DE"/>
          </a:p>
        </p:txBody>
      </p:sp>
      <p:sp>
        <p:nvSpPr>
          <p:cNvPr id="15" name="Fußzeilenplatzhalter 14"/>
          <p:cNvSpPr>
            <a:spLocks noGrp="1"/>
          </p:cNvSpPr>
          <p:nvPr>
            <p:ph type="ftr" sz="quarter" idx="15"/>
          </p:nvPr>
        </p:nvSpPr>
        <p:spPr/>
        <p:txBody>
          <a:bodyPr/>
          <a:lstStyle/>
          <a:p>
            <a:r>
              <a:rPr lang="de-DE"/>
              <a:t>Lexware vor Ort 2024</a:t>
            </a:r>
          </a:p>
        </p:txBody>
      </p:sp>
      <p:sp>
        <p:nvSpPr>
          <p:cNvPr id="16" name="Foliennummernplatzhalter 15"/>
          <p:cNvSpPr>
            <a:spLocks noGrp="1"/>
          </p:cNvSpPr>
          <p:nvPr>
            <p:ph type="sldNum" sz="quarter" idx="16"/>
          </p:nvPr>
        </p:nvSpPr>
        <p:spPr/>
        <p:txBody>
          <a:body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1440227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3 Spalten">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a:xfrm>
            <a:off x="1560677" y="6614019"/>
            <a:ext cx="7918817" cy="144000"/>
          </a:xfrm>
          <a:prstGeom prst="rect">
            <a:avLst/>
          </a:prstGeom>
        </p:spPr>
        <p:txBody>
          <a:bodyPr/>
          <a:lstStyle/>
          <a:p>
            <a:r>
              <a:rPr lang="de-DE"/>
              <a:t>Lexware vor Ort 2024</a:t>
            </a:r>
          </a:p>
        </p:txBody>
      </p:sp>
      <p:sp>
        <p:nvSpPr>
          <p:cNvPr id="4" name="Foliennummernplatzhalter 3"/>
          <p:cNvSpPr>
            <a:spLocks noGrp="1"/>
          </p:cNvSpPr>
          <p:nvPr>
            <p:ph type="sldNum" sz="quarter" idx="11"/>
          </p:nvPr>
        </p:nvSpPr>
        <p:spPr>
          <a:xfrm>
            <a:off x="552827" y="6614019"/>
            <a:ext cx="359906" cy="144000"/>
          </a:xfrm>
          <a:prstGeom prst="rect">
            <a:avLst/>
          </a:prstGeom>
        </p:spPr>
        <p:txBody>
          <a:bodyPr/>
          <a:lstStyle/>
          <a:p>
            <a:r>
              <a:rPr lang="de-DE"/>
              <a:t>Seite </a:t>
            </a:r>
            <a:fld id="{FFC269A0-BD27-4577-9DED-0AAE60100C51}" type="slidenum">
              <a:rPr lang="de-DE" smtClean="0"/>
              <a:pPr/>
              <a:t>‹Nr.›</a:t>
            </a:fld>
            <a:endParaRPr lang="de-DE"/>
          </a:p>
        </p:txBody>
      </p:sp>
      <p:sp>
        <p:nvSpPr>
          <p:cNvPr id="5" name="Datumsplatzhalter 4"/>
          <p:cNvSpPr>
            <a:spLocks noGrp="1"/>
          </p:cNvSpPr>
          <p:nvPr>
            <p:ph type="dt" sz="half" idx="12"/>
          </p:nvPr>
        </p:nvSpPr>
        <p:spPr>
          <a:xfrm>
            <a:off x="912773" y="6614019"/>
            <a:ext cx="647831" cy="144000"/>
          </a:xfrm>
          <a:prstGeom prst="rect">
            <a:avLst/>
          </a:prstGeom>
        </p:spPr>
        <p:txBody>
          <a:bodyPr/>
          <a:lstStyle/>
          <a:p>
            <a:fld id="{8B4B756A-0CE5-46CF-A599-ABC3EBBEF8EC}" type="datetime1">
              <a:rPr lang="de-DE" smtClean="0"/>
              <a:t>20.11.2023</a:t>
            </a:fld>
            <a:endParaRPr lang="de-DE"/>
          </a:p>
        </p:txBody>
      </p:sp>
      <p:sp>
        <p:nvSpPr>
          <p:cNvPr id="39" name="Titel 1"/>
          <p:cNvSpPr>
            <a:spLocks noGrp="1"/>
          </p:cNvSpPr>
          <p:nvPr>
            <p:ph type="title" hasCustomPrompt="1"/>
          </p:nvPr>
        </p:nvSpPr>
        <p:spPr bwMode="gray">
          <a:xfrm>
            <a:off x="552828" y="338470"/>
            <a:ext cx="11083780" cy="1002299"/>
          </a:xfrm>
        </p:spPr>
        <p:txBody>
          <a:bodyPr anchor="t"/>
          <a:lstStyle>
            <a:lvl1pPr>
              <a:defRPr baseline="0">
                <a:solidFill>
                  <a:schemeClr val="bg2"/>
                </a:solidFill>
              </a:defRPr>
            </a:lvl1pPr>
          </a:lstStyle>
          <a:p>
            <a:r>
              <a:rPr lang="de-DE"/>
              <a:t>Agenda bearbeiten</a:t>
            </a:r>
          </a:p>
        </p:txBody>
      </p:sp>
      <p:sp>
        <p:nvSpPr>
          <p:cNvPr id="40" name="Inhaltsplatzhalter 25"/>
          <p:cNvSpPr>
            <a:spLocks noGrp="1"/>
          </p:cNvSpPr>
          <p:nvPr>
            <p:ph sz="quarter" idx="177" hasCustomPrompt="1"/>
          </p:nvPr>
        </p:nvSpPr>
        <p:spPr>
          <a:xfrm>
            <a:off x="1371264" y="1418890"/>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41" name="Inhaltsplatzhalter 25"/>
          <p:cNvSpPr>
            <a:spLocks noGrp="1"/>
          </p:cNvSpPr>
          <p:nvPr>
            <p:ph sz="quarter" idx="178" hasCustomPrompt="1"/>
          </p:nvPr>
        </p:nvSpPr>
        <p:spPr>
          <a:xfrm>
            <a:off x="1371264" y="5594970"/>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42" name="Inhaltsplatzhalter 25"/>
          <p:cNvSpPr>
            <a:spLocks noGrp="1"/>
          </p:cNvSpPr>
          <p:nvPr>
            <p:ph sz="quarter" idx="180" hasCustomPrompt="1"/>
          </p:nvPr>
        </p:nvSpPr>
        <p:spPr>
          <a:xfrm>
            <a:off x="1371264" y="3082838"/>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43" name="Inhaltsplatzhalter 25"/>
          <p:cNvSpPr>
            <a:spLocks noGrp="1"/>
          </p:cNvSpPr>
          <p:nvPr>
            <p:ph sz="quarter" idx="181" hasCustomPrompt="1"/>
          </p:nvPr>
        </p:nvSpPr>
        <p:spPr>
          <a:xfrm>
            <a:off x="1371264" y="3914812"/>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44" name="Inhaltsplatzhalter 25"/>
          <p:cNvSpPr>
            <a:spLocks noGrp="1"/>
          </p:cNvSpPr>
          <p:nvPr>
            <p:ph sz="quarter" idx="182" hasCustomPrompt="1"/>
          </p:nvPr>
        </p:nvSpPr>
        <p:spPr>
          <a:xfrm>
            <a:off x="1371264" y="2250864"/>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49" name="Inhaltsplatzhalter 25"/>
          <p:cNvSpPr>
            <a:spLocks noGrp="1"/>
          </p:cNvSpPr>
          <p:nvPr>
            <p:ph sz="quarter" idx="183" hasCustomPrompt="1"/>
          </p:nvPr>
        </p:nvSpPr>
        <p:spPr>
          <a:xfrm>
            <a:off x="1371264" y="4746786"/>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56" name="Inhaltsplatzhalter 25"/>
          <p:cNvSpPr>
            <a:spLocks noGrp="1"/>
          </p:cNvSpPr>
          <p:nvPr>
            <p:ph sz="quarter" idx="190" hasCustomPrompt="1"/>
          </p:nvPr>
        </p:nvSpPr>
        <p:spPr>
          <a:xfrm>
            <a:off x="5188625" y="1418890"/>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3" name="Inhaltsplatzhalter 25"/>
          <p:cNvSpPr>
            <a:spLocks noGrp="1"/>
          </p:cNvSpPr>
          <p:nvPr>
            <p:ph sz="quarter" idx="191" hasCustomPrompt="1"/>
          </p:nvPr>
        </p:nvSpPr>
        <p:spPr>
          <a:xfrm>
            <a:off x="5188625" y="5594970"/>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4" name="Inhaltsplatzhalter 25"/>
          <p:cNvSpPr>
            <a:spLocks noGrp="1"/>
          </p:cNvSpPr>
          <p:nvPr>
            <p:ph sz="quarter" idx="192" hasCustomPrompt="1"/>
          </p:nvPr>
        </p:nvSpPr>
        <p:spPr>
          <a:xfrm>
            <a:off x="5188625" y="3082838"/>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5" name="Inhaltsplatzhalter 25"/>
          <p:cNvSpPr>
            <a:spLocks noGrp="1"/>
          </p:cNvSpPr>
          <p:nvPr>
            <p:ph sz="quarter" idx="193" hasCustomPrompt="1"/>
          </p:nvPr>
        </p:nvSpPr>
        <p:spPr>
          <a:xfrm>
            <a:off x="5188625" y="3914812"/>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6" name="Inhaltsplatzhalter 25"/>
          <p:cNvSpPr>
            <a:spLocks noGrp="1"/>
          </p:cNvSpPr>
          <p:nvPr>
            <p:ph sz="quarter" idx="194" hasCustomPrompt="1"/>
          </p:nvPr>
        </p:nvSpPr>
        <p:spPr>
          <a:xfrm>
            <a:off x="5188625" y="2250864"/>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7" name="Inhaltsplatzhalter 25"/>
          <p:cNvSpPr>
            <a:spLocks noGrp="1"/>
          </p:cNvSpPr>
          <p:nvPr>
            <p:ph sz="quarter" idx="195" hasCustomPrompt="1"/>
          </p:nvPr>
        </p:nvSpPr>
        <p:spPr>
          <a:xfrm>
            <a:off x="5188625" y="4746786"/>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74" name="Inhaltsplatzhalter 25"/>
          <p:cNvSpPr>
            <a:spLocks noGrp="1"/>
          </p:cNvSpPr>
          <p:nvPr>
            <p:ph sz="quarter" idx="202" hasCustomPrompt="1"/>
          </p:nvPr>
        </p:nvSpPr>
        <p:spPr>
          <a:xfrm>
            <a:off x="8933041" y="1418890"/>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75" name="Inhaltsplatzhalter 25"/>
          <p:cNvSpPr>
            <a:spLocks noGrp="1"/>
          </p:cNvSpPr>
          <p:nvPr>
            <p:ph sz="quarter" idx="203" hasCustomPrompt="1"/>
          </p:nvPr>
        </p:nvSpPr>
        <p:spPr>
          <a:xfrm>
            <a:off x="8933041" y="5594970"/>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76" name="Inhaltsplatzhalter 25"/>
          <p:cNvSpPr>
            <a:spLocks noGrp="1"/>
          </p:cNvSpPr>
          <p:nvPr>
            <p:ph sz="quarter" idx="204" hasCustomPrompt="1"/>
          </p:nvPr>
        </p:nvSpPr>
        <p:spPr>
          <a:xfrm>
            <a:off x="8933041" y="3082838"/>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77" name="Inhaltsplatzhalter 25"/>
          <p:cNvSpPr>
            <a:spLocks noGrp="1"/>
          </p:cNvSpPr>
          <p:nvPr>
            <p:ph sz="quarter" idx="205" hasCustomPrompt="1"/>
          </p:nvPr>
        </p:nvSpPr>
        <p:spPr>
          <a:xfrm>
            <a:off x="8933041" y="3914812"/>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78" name="Inhaltsplatzhalter 25"/>
          <p:cNvSpPr>
            <a:spLocks noGrp="1"/>
          </p:cNvSpPr>
          <p:nvPr>
            <p:ph sz="quarter" idx="206" hasCustomPrompt="1"/>
          </p:nvPr>
        </p:nvSpPr>
        <p:spPr>
          <a:xfrm>
            <a:off x="8933041" y="2250864"/>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79" name="Inhaltsplatzhalter 25"/>
          <p:cNvSpPr>
            <a:spLocks noGrp="1"/>
          </p:cNvSpPr>
          <p:nvPr>
            <p:ph sz="quarter" idx="207" hasCustomPrompt="1"/>
          </p:nvPr>
        </p:nvSpPr>
        <p:spPr>
          <a:xfrm>
            <a:off x="8933041" y="4746786"/>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80" name="Inhaltsplatzhalter 25"/>
          <p:cNvSpPr>
            <a:spLocks noGrp="1"/>
          </p:cNvSpPr>
          <p:nvPr>
            <p:ph sz="quarter" idx="169" hasCustomPrompt="1"/>
          </p:nvPr>
        </p:nvSpPr>
        <p:spPr>
          <a:xfrm>
            <a:off x="551384" y="1578966"/>
            <a:ext cx="513521" cy="322164"/>
          </a:xfrm>
        </p:spPr>
        <p:txBody>
          <a:bodyPr anchor="ctr"/>
          <a:lstStyle>
            <a:lvl1pPr algn="r">
              <a:defRPr sz="2399" b="1">
                <a:solidFill>
                  <a:schemeClr val="bg2"/>
                </a:solidFill>
              </a:defRPr>
            </a:lvl1pPr>
          </a:lstStyle>
          <a:p>
            <a:pPr lvl="0"/>
            <a:r>
              <a:rPr lang="de-DE"/>
              <a:t>1</a:t>
            </a:r>
          </a:p>
        </p:txBody>
      </p:sp>
      <p:sp>
        <p:nvSpPr>
          <p:cNvPr id="81" name="Inhaltsplatzhalter 25"/>
          <p:cNvSpPr>
            <a:spLocks noGrp="1"/>
          </p:cNvSpPr>
          <p:nvPr>
            <p:ph sz="quarter" idx="170" hasCustomPrompt="1"/>
          </p:nvPr>
        </p:nvSpPr>
        <p:spPr>
          <a:xfrm>
            <a:off x="551384" y="2410940"/>
            <a:ext cx="513521" cy="322164"/>
          </a:xfrm>
        </p:spPr>
        <p:txBody>
          <a:bodyPr anchor="ctr"/>
          <a:lstStyle>
            <a:lvl1pPr algn="r">
              <a:defRPr sz="2399" b="1">
                <a:solidFill>
                  <a:schemeClr val="bg2"/>
                </a:solidFill>
              </a:defRPr>
            </a:lvl1pPr>
          </a:lstStyle>
          <a:p>
            <a:pPr lvl="0"/>
            <a:r>
              <a:rPr lang="de-DE"/>
              <a:t>1</a:t>
            </a:r>
          </a:p>
        </p:txBody>
      </p:sp>
      <p:sp>
        <p:nvSpPr>
          <p:cNvPr id="82" name="Inhaltsplatzhalter 25"/>
          <p:cNvSpPr>
            <a:spLocks noGrp="1"/>
          </p:cNvSpPr>
          <p:nvPr>
            <p:ph sz="quarter" idx="171" hasCustomPrompt="1"/>
          </p:nvPr>
        </p:nvSpPr>
        <p:spPr>
          <a:xfrm>
            <a:off x="551384" y="3242914"/>
            <a:ext cx="513521" cy="322164"/>
          </a:xfrm>
        </p:spPr>
        <p:txBody>
          <a:bodyPr anchor="ctr"/>
          <a:lstStyle>
            <a:lvl1pPr algn="r">
              <a:defRPr sz="2399" b="1">
                <a:solidFill>
                  <a:schemeClr val="bg2"/>
                </a:solidFill>
              </a:defRPr>
            </a:lvl1pPr>
          </a:lstStyle>
          <a:p>
            <a:pPr lvl="0"/>
            <a:r>
              <a:rPr lang="de-DE"/>
              <a:t>1</a:t>
            </a:r>
          </a:p>
        </p:txBody>
      </p:sp>
      <p:sp>
        <p:nvSpPr>
          <p:cNvPr id="83" name="Inhaltsplatzhalter 25"/>
          <p:cNvSpPr>
            <a:spLocks noGrp="1"/>
          </p:cNvSpPr>
          <p:nvPr>
            <p:ph sz="quarter" idx="172" hasCustomPrompt="1"/>
          </p:nvPr>
        </p:nvSpPr>
        <p:spPr>
          <a:xfrm>
            <a:off x="551384" y="4074888"/>
            <a:ext cx="513521" cy="322164"/>
          </a:xfrm>
        </p:spPr>
        <p:txBody>
          <a:bodyPr anchor="ctr"/>
          <a:lstStyle>
            <a:lvl1pPr algn="r">
              <a:defRPr sz="2399" b="1">
                <a:solidFill>
                  <a:schemeClr val="bg2"/>
                </a:solidFill>
              </a:defRPr>
            </a:lvl1pPr>
          </a:lstStyle>
          <a:p>
            <a:pPr lvl="0"/>
            <a:r>
              <a:rPr lang="de-DE"/>
              <a:t>1</a:t>
            </a:r>
          </a:p>
        </p:txBody>
      </p:sp>
      <p:sp>
        <p:nvSpPr>
          <p:cNvPr id="84" name="Inhaltsplatzhalter 25"/>
          <p:cNvSpPr>
            <a:spLocks noGrp="1"/>
          </p:cNvSpPr>
          <p:nvPr>
            <p:ph sz="quarter" idx="173" hasCustomPrompt="1"/>
          </p:nvPr>
        </p:nvSpPr>
        <p:spPr>
          <a:xfrm>
            <a:off x="551384" y="4906862"/>
            <a:ext cx="513521" cy="322164"/>
          </a:xfrm>
        </p:spPr>
        <p:txBody>
          <a:bodyPr anchor="ctr"/>
          <a:lstStyle>
            <a:lvl1pPr algn="r">
              <a:defRPr sz="2399" b="1">
                <a:solidFill>
                  <a:schemeClr val="bg2"/>
                </a:solidFill>
              </a:defRPr>
            </a:lvl1pPr>
          </a:lstStyle>
          <a:p>
            <a:pPr lvl="0"/>
            <a:r>
              <a:rPr lang="de-DE"/>
              <a:t>1</a:t>
            </a:r>
          </a:p>
        </p:txBody>
      </p:sp>
      <p:sp>
        <p:nvSpPr>
          <p:cNvPr id="85" name="Inhaltsplatzhalter 25"/>
          <p:cNvSpPr>
            <a:spLocks noGrp="1"/>
          </p:cNvSpPr>
          <p:nvPr>
            <p:ph sz="quarter" idx="176" hasCustomPrompt="1"/>
          </p:nvPr>
        </p:nvSpPr>
        <p:spPr>
          <a:xfrm>
            <a:off x="551384" y="5755046"/>
            <a:ext cx="513521" cy="322164"/>
          </a:xfrm>
        </p:spPr>
        <p:txBody>
          <a:bodyPr anchor="ctr"/>
          <a:lstStyle>
            <a:lvl1pPr algn="r">
              <a:defRPr sz="2399" b="1">
                <a:solidFill>
                  <a:schemeClr val="bg2"/>
                </a:solidFill>
              </a:defRPr>
            </a:lvl1pPr>
          </a:lstStyle>
          <a:p>
            <a:pPr lvl="0"/>
            <a:r>
              <a:rPr lang="de-DE"/>
              <a:t>1</a:t>
            </a:r>
          </a:p>
        </p:txBody>
      </p:sp>
      <p:sp>
        <p:nvSpPr>
          <p:cNvPr id="86" name="Inhaltsplatzhalter 25"/>
          <p:cNvSpPr>
            <a:spLocks noGrp="1"/>
          </p:cNvSpPr>
          <p:nvPr>
            <p:ph sz="quarter" idx="208" hasCustomPrompt="1"/>
          </p:nvPr>
        </p:nvSpPr>
        <p:spPr>
          <a:xfrm>
            <a:off x="4368746" y="1578966"/>
            <a:ext cx="513521" cy="322164"/>
          </a:xfrm>
        </p:spPr>
        <p:txBody>
          <a:bodyPr anchor="ctr"/>
          <a:lstStyle>
            <a:lvl1pPr algn="r">
              <a:defRPr sz="2399" b="1">
                <a:solidFill>
                  <a:schemeClr val="bg2"/>
                </a:solidFill>
              </a:defRPr>
            </a:lvl1pPr>
          </a:lstStyle>
          <a:p>
            <a:pPr lvl="0"/>
            <a:r>
              <a:rPr lang="de-DE"/>
              <a:t>1</a:t>
            </a:r>
          </a:p>
        </p:txBody>
      </p:sp>
      <p:sp>
        <p:nvSpPr>
          <p:cNvPr id="87" name="Inhaltsplatzhalter 25"/>
          <p:cNvSpPr>
            <a:spLocks noGrp="1"/>
          </p:cNvSpPr>
          <p:nvPr>
            <p:ph sz="quarter" idx="184" hasCustomPrompt="1"/>
          </p:nvPr>
        </p:nvSpPr>
        <p:spPr>
          <a:xfrm>
            <a:off x="4368746" y="2410940"/>
            <a:ext cx="513521" cy="322164"/>
          </a:xfrm>
        </p:spPr>
        <p:txBody>
          <a:bodyPr anchor="ctr"/>
          <a:lstStyle>
            <a:lvl1pPr algn="r">
              <a:defRPr sz="2399" b="1">
                <a:solidFill>
                  <a:schemeClr val="bg2"/>
                </a:solidFill>
              </a:defRPr>
            </a:lvl1pPr>
          </a:lstStyle>
          <a:p>
            <a:pPr lvl="0"/>
            <a:r>
              <a:rPr lang="de-DE"/>
              <a:t>1</a:t>
            </a:r>
          </a:p>
        </p:txBody>
      </p:sp>
      <p:sp>
        <p:nvSpPr>
          <p:cNvPr id="88" name="Inhaltsplatzhalter 25"/>
          <p:cNvSpPr>
            <a:spLocks noGrp="1"/>
          </p:cNvSpPr>
          <p:nvPr>
            <p:ph sz="quarter" idx="185" hasCustomPrompt="1"/>
          </p:nvPr>
        </p:nvSpPr>
        <p:spPr>
          <a:xfrm>
            <a:off x="4368746" y="3242914"/>
            <a:ext cx="513521" cy="322164"/>
          </a:xfrm>
        </p:spPr>
        <p:txBody>
          <a:bodyPr anchor="ctr"/>
          <a:lstStyle>
            <a:lvl1pPr algn="r">
              <a:defRPr sz="2399" b="1">
                <a:solidFill>
                  <a:schemeClr val="bg2"/>
                </a:solidFill>
              </a:defRPr>
            </a:lvl1pPr>
          </a:lstStyle>
          <a:p>
            <a:pPr lvl="0"/>
            <a:r>
              <a:rPr lang="de-DE"/>
              <a:t>1</a:t>
            </a:r>
          </a:p>
        </p:txBody>
      </p:sp>
      <p:sp>
        <p:nvSpPr>
          <p:cNvPr id="89" name="Inhaltsplatzhalter 25"/>
          <p:cNvSpPr>
            <a:spLocks noGrp="1"/>
          </p:cNvSpPr>
          <p:nvPr>
            <p:ph sz="quarter" idx="186" hasCustomPrompt="1"/>
          </p:nvPr>
        </p:nvSpPr>
        <p:spPr>
          <a:xfrm>
            <a:off x="4368746" y="4074888"/>
            <a:ext cx="513521" cy="322164"/>
          </a:xfrm>
        </p:spPr>
        <p:txBody>
          <a:bodyPr anchor="ctr"/>
          <a:lstStyle>
            <a:lvl1pPr algn="r">
              <a:defRPr sz="2399" b="1">
                <a:solidFill>
                  <a:schemeClr val="bg2"/>
                </a:solidFill>
              </a:defRPr>
            </a:lvl1pPr>
          </a:lstStyle>
          <a:p>
            <a:pPr lvl="0"/>
            <a:r>
              <a:rPr lang="de-DE"/>
              <a:t>1</a:t>
            </a:r>
          </a:p>
        </p:txBody>
      </p:sp>
      <p:sp>
        <p:nvSpPr>
          <p:cNvPr id="90" name="Inhaltsplatzhalter 25"/>
          <p:cNvSpPr>
            <a:spLocks noGrp="1"/>
          </p:cNvSpPr>
          <p:nvPr>
            <p:ph sz="quarter" idx="187" hasCustomPrompt="1"/>
          </p:nvPr>
        </p:nvSpPr>
        <p:spPr>
          <a:xfrm>
            <a:off x="4368746" y="4906862"/>
            <a:ext cx="513521" cy="322164"/>
          </a:xfrm>
        </p:spPr>
        <p:txBody>
          <a:bodyPr anchor="ctr"/>
          <a:lstStyle>
            <a:lvl1pPr algn="r">
              <a:defRPr sz="2399" b="1">
                <a:solidFill>
                  <a:schemeClr val="bg2"/>
                </a:solidFill>
              </a:defRPr>
            </a:lvl1pPr>
          </a:lstStyle>
          <a:p>
            <a:pPr lvl="0"/>
            <a:r>
              <a:rPr lang="de-DE"/>
              <a:t>1</a:t>
            </a:r>
          </a:p>
        </p:txBody>
      </p:sp>
      <p:sp>
        <p:nvSpPr>
          <p:cNvPr id="91" name="Inhaltsplatzhalter 25"/>
          <p:cNvSpPr>
            <a:spLocks noGrp="1"/>
          </p:cNvSpPr>
          <p:nvPr>
            <p:ph sz="quarter" idx="188" hasCustomPrompt="1"/>
          </p:nvPr>
        </p:nvSpPr>
        <p:spPr>
          <a:xfrm>
            <a:off x="4368746" y="5755046"/>
            <a:ext cx="513521" cy="322164"/>
          </a:xfrm>
        </p:spPr>
        <p:txBody>
          <a:bodyPr anchor="ctr"/>
          <a:lstStyle>
            <a:lvl1pPr algn="r">
              <a:defRPr sz="2399" b="1">
                <a:solidFill>
                  <a:schemeClr val="bg2"/>
                </a:solidFill>
              </a:defRPr>
            </a:lvl1pPr>
          </a:lstStyle>
          <a:p>
            <a:pPr lvl="0"/>
            <a:r>
              <a:rPr lang="de-DE"/>
              <a:t>1</a:t>
            </a:r>
          </a:p>
        </p:txBody>
      </p:sp>
      <p:sp>
        <p:nvSpPr>
          <p:cNvPr id="92" name="Inhaltsplatzhalter 25"/>
          <p:cNvSpPr>
            <a:spLocks noGrp="1"/>
          </p:cNvSpPr>
          <p:nvPr>
            <p:ph sz="quarter" idx="209" hasCustomPrompt="1"/>
          </p:nvPr>
        </p:nvSpPr>
        <p:spPr>
          <a:xfrm>
            <a:off x="8113162" y="1578966"/>
            <a:ext cx="513521" cy="322164"/>
          </a:xfrm>
        </p:spPr>
        <p:txBody>
          <a:bodyPr anchor="ctr"/>
          <a:lstStyle>
            <a:lvl1pPr algn="r">
              <a:defRPr sz="2399" b="1">
                <a:solidFill>
                  <a:schemeClr val="bg2"/>
                </a:solidFill>
              </a:defRPr>
            </a:lvl1pPr>
          </a:lstStyle>
          <a:p>
            <a:pPr lvl="0"/>
            <a:r>
              <a:rPr lang="de-DE"/>
              <a:t>1</a:t>
            </a:r>
          </a:p>
        </p:txBody>
      </p:sp>
      <p:sp>
        <p:nvSpPr>
          <p:cNvPr id="93" name="Inhaltsplatzhalter 25"/>
          <p:cNvSpPr>
            <a:spLocks noGrp="1"/>
          </p:cNvSpPr>
          <p:nvPr>
            <p:ph sz="quarter" idx="196" hasCustomPrompt="1"/>
          </p:nvPr>
        </p:nvSpPr>
        <p:spPr>
          <a:xfrm>
            <a:off x="8113162" y="2410940"/>
            <a:ext cx="513521" cy="322164"/>
          </a:xfrm>
        </p:spPr>
        <p:txBody>
          <a:bodyPr anchor="ctr"/>
          <a:lstStyle>
            <a:lvl1pPr algn="r">
              <a:defRPr sz="2399" b="1">
                <a:solidFill>
                  <a:schemeClr val="bg2"/>
                </a:solidFill>
              </a:defRPr>
            </a:lvl1pPr>
          </a:lstStyle>
          <a:p>
            <a:pPr lvl="0"/>
            <a:r>
              <a:rPr lang="de-DE"/>
              <a:t>1</a:t>
            </a:r>
          </a:p>
        </p:txBody>
      </p:sp>
      <p:sp>
        <p:nvSpPr>
          <p:cNvPr id="94" name="Inhaltsplatzhalter 25"/>
          <p:cNvSpPr>
            <a:spLocks noGrp="1"/>
          </p:cNvSpPr>
          <p:nvPr>
            <p:ph sz="quarter" idx="197" hasCustomPrompt="1"/>
          </p:nvPr>
        </p:nvSpPr>
        <p:spPr>
          <a:xfrm>
            <a:off x="8113162" y="3242914"/>
            <a:ext cx="513521" cy="322164"/>
          </a:xfrm>
        </p:spPr>
        <p:txBody>
          <a:bodyPr anchor="ctr"/>
          <a:lstStyle>
            <a:lvl1pPr algn="r">
              <a:defRPr sz="2399" b="1">
                <a:solidFill>
                  <a:schemeClr val="bg2"/>
                </a:solidFill>
              </a:defRPr>
            </a:lvl1pPr>
          </a:lstStyle>
          <a:p>
            <a:pPr lvl="0"/>
            <a:r>
              <a:rPr lang="de-DE"/>
              <a:t>1</a:t>
            </a:r>
          </a:p>
        </p:txBody>
      </p:sp>
      <p:sp>
        <p:nvSpPr>
          <p:cNvPr id="95" name="Inhaltsplatzhalter 25"/>
          <p:cNvSpPr>
            <a:spLocks noGrp="1"/>
          </p:cNvSpPr>
          <p:nvPr>
            <p:ph sz="quarter" idx="198" hasCustomPrompt="1"/>
          </p:nvPr>
        </p:nvSpPr>
        <p:spPr>
          <a:xfrm>
            <a:off x="8113162" y="4074888"/>
            <a:ext cx="513521" cy="322164"/>
          </a:xfrm>
        </p:spPr>
        <p:txBody>
          <a:bodyPr anchor="ctr"/>
          <a:lstStyle>
            <a:lvl1pPr algn="r">
              <a:defRPr sz="2399" b="1">
                <a:solidFill>
                  <a:schemeClr val="bg2"/>
                </a:solidFill>
              </a:defRPr>
            </a:lvl1pPr>
          </a:lstStyle>
          <a:p>
            <a:pPr lvl="0"/>
            <a:r>
              <a:rPr lang="de-DE"/>
              <a:t>1</a:t>
            </a:r>
          </a:p>
        </p:txBody>
      </p:sp>
      <p:sp>
        <p:nvSpPr>
          <p:cNvPr id="96" name="Inhaltsplatzhalter 25"/>
          <p:cNvSpPr>
            <a:spLocks noGrp="1"/>
          </p:cNvSpPr>
          <p:nvPr>
            <p:ph sz="quarter" idx="199" hasCustomPrompt="1"/>
          </p:nvPr>
        </p:nvSpPr>
        <p:spPr>
          <a:xfrm>
            <a:off x="8113162" y="4906862"/>
            <a:ext cx="513521" cy="322164"/>
          </a:xfrm>
        </p:spPr>
        <p:txBody>
          <a:bodyPr anchor="ctr"/>
          <a:lstStyle>
            <a:lvl1pPr algn="r">
              <a:defRPr sz="2399" b="1">
                <a:solidFill>
                  <a:schemeClr val="bg2"/>
                </a:solidFill>
              </a:defRPr>
            </a:lvl1pPr>
          </a:lstStyle>
          <a:p>
            <a:pPr lvl="0"/>
            <a:r>
              <a:rPr lang="de-DE"/>
              <a:t>1</a:t>
            </a:r>
          </a:p>
        </p:txBody>
      </p:sp>
      <p:sp>
        <p:nvSpPr>
          <p:cNvPr id="97" name="Inhaltsplatzhalter 25"/>
          <p:cNvSpPr>
            <a:spLocks noGrp="1"/>
          </p:cNvSpPr>
          <p:nvPr>
            <p:ph sz="quarter" idx="200" hasCustomPrompt="1"/>
          </p:nvPr>
        </p:nvSpPr>
        <p:spPr>
          <a:xfrm>
            <a:off x="8113162" y="5755046"/>
            <a:ext cx="513521" cy="322164"/>
          </a:xfrm>
        </p:spPr>
        <p:txBody>
          <a:bodyPr anchor="ctr"/>
          <a:lstStyle>
            <a:lvl1pPr algn="r">
              <a:defRPr sz="2399" b="1">
                <a:solidFill>
                  <a:schemeClr val="bg2"/>
                </a:solidFill>
              </a:defRPr>
            </a:lvl1pPr>
          </a:lstStyle>
          <a:p>
            <a:pPr lvl="0"/>
            <a:r>
              <a:rPr lang="de-DE"/>
              <a:t>1</a:t>
            </a:r>
          </a:p>
        </p:txBody>
      </p:sp>
    </p:spTree>
    <p:extLst>
      <p:ext uri="{BB962C8B-B14F-4D97-AF65-F5344CB8AC3E}">
        <p14:creationId xmlns:p14="http://schemas.microsoft.com/office/powerpoint/2010/main" val="3433589316"/>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p>
        </p:txBody>
      </p:sp>
      <p:sp>
        <p:nvSpPr>
          <p:cNvPr id="3" name="Inhaltsplatzhalter 2"/>
          <p:cNvSpPr>
            <a:spLocks noGrp="1"/>
          </p:cNvSpPr>
          <p:nvPr>
            <p:ph idx="1"/>
          </p:nvPr>
        </p:nvSpPr>
        <p:spPr bwMode="gray">
          <a:xfrm>
            <a:off x="552307" y="1412876"/>
            <a:ext cx="5399269" cy="482441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2"/>
          <p:cNvSpPr>
            <a:spLocks noGrp="1"/>
          </p:cNvSpPr>
          <p:nvPr>
            <p:ph idx="12"/>
          </p:nvPr>
        </p:nvSpPr>
        <p:spPr bwMode="gray">
          <a:xfrm>
            <a:off x="6240425" y="1412876"/>
            <a:ext cx="5396183" cy="482441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4" name="Textplatzhalter 11"/>
          <p:cNvSpPr>
            <a:spLocks noGrp="1"/>
          </p:cNvSpPr>
          <p:nvPr>
            <p:ph type="body" sz="quarter" idx="13" hasCustomPrompt="1"/>
          </p:nvPr>
        </p:nvSpPr>
        <p:spPr bwMode="gray">
          <a:xfrm>
            <a:off x="552307" y="6093296"/>
            <a:ext cx="5399715"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5" name="Textplatzhalter 11"/>
          <p:cNvSpPr>
            <a:spLocks noGrp="1"/>
          </p:cNvSpPr>
          <p:nvPr>
            <p:ph type="body" sz="quarter" idx="14" hasCustomPrompt="1"/>
          </p:nvPr>
        </p:nvSpPr>
        <p:spPr bwMode="gray">
          <a:xfrm>
            <a:off x="6239978" y="6093296"/>
            <a:ext cx="5399194"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6" name="Datumsplatzhalter 15"/>
          <p:cNvSpPr>
            <a:spLocks noGrp="1"/>
          </p:cNvSpPr>
          <p:nvPr>
            <p:ph type="dt" sz="half" idx="15"/>
          </p:nvPr>
        </p:nvSpPr>
        <p:spPr/>
        <p:txBody>
          <a:bodyPr/>
          <a:lstStyle/>
          <a:p>
            <a:fld id="{A5C916B3-2252-42B0-A2BD-F7D325118E8C}" type="datetime1">
              <a:rPr lang="de-DE" smtClean="0"/>
              <a:t>20.11.2023</a:t>
            </a:fld>
            <a:endParaRPr lang="de-DE"/>
          </a:p>
        </p:txBody>
      </p:sp>
      <p:sp>
        <p:nvSpPr>
          <p:cNvPr id="17" name="Fußzeilenplatzhalter 16"/>
          <p:cNvSpPr>
            <a:spLocks noGrp="1"/>
          </p:cNvSpPr>
          <p:nvPr>
            <p:ph type="ftr" sz="quarter" idx="16"/>
          </p:nvPr>
        </p:nvSpPr>
        <p:spPr/>
        <p:txBody>
          <a:bodyPr/>
          <a:lstStyle/>
          <a:p>
            <a:r>
              <a:rPr lang="de-DE"/>
              <a:t>Lexware vor Ort 2024</a:t>
            </a:r>
          </a:p>
        </p:txBody>
      </p:sp>
      <p:sp>
        <p:nvSpPr>
          <p:cNvPr id="18" name="Foliennummernplatzhalter 17"/>
          <p:cNvSpPr>
            <a:spLocks noGrp="1"/>
          </p:cNvSpPr>
          <p:nvPr>
            <p:ph type="sldNum" sz="quarter" idx="17"/>
          </p:nvPr>
        </p:nvSpPr>
        <p:spPr/>
        <p:txBody>
          <a:body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37286387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halt mit Marginalie">
    <p:spTree>
      <p:nvGrpSpPr>
        <p:cNvPr id="1" name=""/>
        <p:cNvGrpSpPr/>
        <p:nvPr/>
      </p:nvGrpSpPr>
      <p:grpSpPr>
        <a:xfrm>
          <a:off x="0" y="0"/>
          <a:ext cx="0" cy="0"/>
          <a:chOff x="0" y="0"/>
          <a:chExt cx="0" cy="0"/>
        </a:xfrm>
      </p:grpSpPr>
      <p:sp>
        <p:nvSpPr>
          <p:cNvPr id="14" name="Inhaltsplatzhalter 13"/>
          <p:cNvSpPr>
            <a:spLocks noGrp="1"/>
          </p:cNvSpPr>
          <p:nvPr>
            <p:ph sz="quarter" idx="14" hasCustomPrompt="1"/>
          </p:nvPr>
        </p:nvSpPr>
        <p:spPr>
          <a:xfrm>
            <a:off x="539610" y="1412876"/>
            <a:ext cx="8062400" cy="4824437"/>
          </a:xfrm>
        </p:spPr>
        <p:txBody>
          <a:bodyPr/>
          <a:lstStyle>
            <a:lvl1pPr>
              <a:defRPr baseline="0"/>
            </a:lvl1pPr>
          </a:lstStyle>
          <a:p>
            <a:pPr lvl="0"/>
            <a:r>
              <a:rPr lang="de-DE"/>
              <a:t>Platzieren Sie Ihre Inhalte hier.</a:t>
            </a:r>
          </a:p>
        </p:txBody>
      </p:sp>
      <p:sp>
        <p:nvSpPr>
          <p:cNvPr id="8" name="Datumsplatzhalter 7"/>
          <p:cNvSpPr>
            <a:spLocks noGrp="1"/>
          </p:cNvSpPr>
          <p:nvPr>
            <p:ph type="dt" sz="half" idx="10"/>
          </p:nvPr>
        </p:nvSpPr>
        <p:spPr/>
        <p:txBody>
          <a:bodyPr/>
          <a:lstStyle/>
          <a:p>
            <a:fld id="{13E6CC97-DB10-4DB4-A1B6-AEA57C4907B9}" type="datetime1">
              <a:rPr lang="de-DE" smtClean="0"/>
              <a:t>20.11.2023</a:t>
            </a:fld>
            <a:endParaRPr lang="de-DE"/>
          </a:p>
        </p:txBody>
      </p:sp>
      <p:sp>
        <p:nvSpPr>
          <p:cNvPr id="9" name="Fußzeilenplatzhalter 8"/>
          <p:cNvSpPr>
            <a:spLocks noGrp="1"/>
          </p:cNvSpPr>
          <p:nvPr>
            <p:ph type="ftr" sz="quarter" idx="11"/>
          </p:nvPr>
        </p:nvSpPr>
        <p:spPr/>
        <p:txBody>
          <a:bodyPr/>
          <a:lstStyle/>
          <a:p>
            <a:r>
              <a:rPr lang="de-DE"/>
              <a:t>Lexware vor Ort 2024</a:t>
            </a:r>
          </a:p>
        </p:txBody>
      </p:sp>
      <p:sp>
        <p:nvSpPr>
          <p:cNvPr id="10" name="Foliennummernplatzhalter 9"/>
          <p:cNvSpPr>
            <a:spLocks noGrp="1"/>
          </p:cNvSpPr>
          <p:nvPr>
            <p:ph type="sldNum" sz="quarter" idx="12"/>
          </p:nvPr>
        </p:nvSpPr>
        <p:spPr/>
        <p:txBody>
          <a:bodyPr/>
          <a:lstStyle/>
          <a:p>
            <a:r>
              <a:rPr lang="de-DE"/>
              <a:t>Seite </a:t>
            </a:r>
            <a:fld id="{FFC269A0-BD27-4577-9DED-0AAE60100C51}" type="slidenum">
              <a:rPr lang="de-DE" smtClean="0"/>
              <a:pPr/>
              <a:t>‹Nr.›</a:t>
            </a:fld>
            <a:endParaRPr lang="de-DE"/>
          </a:p>
        </p:txBody>
      </p:sp>
      <p:sp>
        <p:nvSpPr>
          <p:cNvPr id="3" name="Textplatzhalter 2"/>
          <p:cNvSpPr>
            <a:spLocks noGrp="1"/>
          </p:cNvSpPr>
          <p:nvPr>
            <p:ph type="body" sz="quarter" idx="13"/>
          </p:nvPr>
        </p:nvSpPr>
        <p:spPr>
          <a:xfrm>
            <a:off x="8974976" y="1412876"/>
            <a:ext cx="2664718" cy="4824437"/>
          </a:xfrm>
        </p:spPr>
        <p:txBody>
          <a:bodyPr tIns="18000"/>
          <a:lstStyle>
            <a:lvl1pPr>
              <a:spcBef>
                <a:spcPts val="1000"/>
              </a:spcBef>
              <a:defRPr sz="1400" b="1">
                <a:solidFill>
                  <a:schemeClr val="tx1"/>
                </a:solidFill>
              </a:defRPr>
            </a:lvl1pPr>
            <a:lvl2pPr>
              <a:spcBef>
                <a:spcPts val="200"/>
              </a:spcBef>
              <a:defRPr sz="1400"/>
            </a:lvl2pPr>
            <a:lvl3pPr>
              <a:spcBef>
                <a:spcPts val="200"/>
              </a:spcBef>
              <a:defRPr sz="1400"/>
            </a:lvl3pPr>
            <a:lvl4pPr>
              <a:spcBef>
                <a:spcPts val="200"/>
              </a:spcBef>
              <a:defRPr sz="1400"/>
            </a:lvl4pPr>
            <a:lvl5pPr>
              <a:spcBef>
                <a:spcPts val="200"/>
              </a:spcBef>
              <a:defRPr sz="1400"/>
            </a:lvl5pPr>
            <a:lvl6pPr>
              <a:spcBef>
                <a:spcPts val="200"/>
              </a:spcBef>
              <a:defRPr sz="1000"/>
            </a:lvl6pPr>
            <a:lvl7pPr>
              <a:spcBef>
                <a:spcPts val="200"/>
              </a:spcBef>
              <a:defRPr sz="1000"/>
            </a:lvl7pPr>
            <a:lvl8pPr>
              <a:spcBef>
                <a:spcPts val="200"/>
              </a:spcBef>
              <a:defRPr sz="1000"/>
            </a:lvl8pPr>
            <a:lvl9pPr>
              <a:spcBef>
                <a:spcPts val="200"/>
              </a:spcBef>
              <a:defRPr sz="1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5" name="Titel 14"/>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1006834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3" name="Inhaltsplatzhalter 2"/>
          <p:cNvSpPr>
            <a:spLocks noGrp="1"/>
          </p:cNvSpPr>
          <p:nvPr>
            <p:ph idx="1"/>
          </p:nvPr>
        </p:nvSpPr>
        <p:spPr bwMode="gray">
          <a:xfrm>
            <a:off x="552307" y="1412876"/>
            <a:ext cx="5399269" cy="4824413"/>
          </a:xfrm>
        </p:spPr>
        <p:txBody>
          <a:bodyPr/>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5" name="Bildplatzhalter 4"/>
          <p:cNvSpPr>
            <a:spLocks noGrp="1"/>
          </p:cNvSpPr>
          <p:nvPr>
            <p:ph type="pic" sz="quarter" idx="12" hasCustomPrompt="1"/>
          </p:nvPr>
        </p:nvSpPr>
        <p:spPr bwMode="gray">
          <a:xfrm>
            <a:off x="6240424" y="1"/>
            <a:ext cx="5951575" cy="6237288"/>
          </a:xfrm>
          <a:blipFill dpi="0" rotWithShape="1">
            <a:blip r:embed="rId2"/>
            <a:srcRect/>
            <a:tile tx="0" ty="0" sx="40000" sy="40000" flip="none" algn="ctr"/>
          </a:blipFill>
        </p:spPr>
        <p:txBody>
          <a:bodyPr tIns="2376000"/>
          <a:lstStyle>
            <a:lvl1pPr marL="0" indent="0" algn="ctr">
              <a:spcBef>
                <a:spcPts val="0"/>
              </a:spcBef>
              <a:spcAft>
                <a:spcPts val="0"/>
              </a:spcAft>
              <a:buFont typeface="Arial" panose="020B0604020202020204" pitchFamily="34" charset="0"/>
              <a:buNone/>
              <a:defRPr sz="1200" b="0">
                <a:solidFill>
                  <a:schemeClr val="accent6">
                    <a:lumMod val="75000"/>
                  </a:schemeClr>
                </a:solidFill>
              </a:defRPr>
            </a:lvl1pPr>
            <a:lvl2pPr marL="0" indent="0" algn="ctr">
              <a:spcBef>
                <a:spcPts val="0"/>
              </a:spcBef>
              <a:spcAft>
                <a:spcPts val="0"/>
              </a:spcAft>
              <a:buFont typeface="Arial" panose="020B0604020202020204" pitchFamily="34" charset="0"/>
              <a:buNone/>
              <a:defRPr sz="1200">
                <a:solidFill>
                  <a:schemeClr val="accent6">
                    <a:lumMod val="75000"/>
                  </a:schemeClr>
                </a:solidFill>
              </a:defRPr>
            </a:lvl2pPr>
            <a:lvl3pPr marL="0" indent="0" algn="ctr">
              <a:spcBef>
                <a:spcPts val="0"/>
              </a:spcBef>
              <a:spcAft>
                <a:spcPts val="0"/>
              </a:spcAft>
              <a:buNone/>
              <a:defRPr sz="1200">
                <a:solidFill>
                  <a:schemeClr val="accent6">
                    <a:lumMod val="75000"/>
                  </a:schemeClr>
                </a:solidFill>
              </a:defRPr>
            </a:lvl3pPr>
            <a:lvl4pPr marL="0" indent="0" algn="ctr">
              <a:spcBef>
                <a:spcPts val="0"/>
              </a:spcBef>
              <a:spcAft>
                <a:spcPts val="0"/>
              </a:spcAft>
              <a:buNone/>
              <a:defRPr sz="1200">
                <a:solidFill>
                  <a:schemeClr val="accent6">
                    <a:lumMod val="75000"/>
                  </a:schemeClr>
                </a:solidFill>
              </a:defRPr>
            </a:lvl4pPr>
            <a:lvl5pPr marL="0" indent="0" algn="ctr">
              <a:spcBef>
                <a:spcPts val="0"/>
              </a:spcBef>
              <a:spcAft>
                <a:spcPts val="0"/>
              </a:spcAft>
              <a:buNone/>
              <a:defRPr sz="1200">
                <a:solidFill>
                  <a:schemeClr val="accent6">
                    <a:lumMod val="75000"/>
                  </a:schemeClr>
                </a:solidFill>
              </a:defRPr>
            </a:lvl5pPr>
            <a:lvl6pPr marL="0" indent="0" algn="ctr">
              <a:spcBef>
                <a:spcPts val="0"/>
              </a:spcBef>
              <a:spcAft>
                <a:spcPts val="0"/>
              </a:spcAft>
              <a:buNone/>
              <a:defRPr sz="1200">
                <a:solidFill>
                  <a:schemeClr val="accent6">
                    <a:lumMod val="75000"/>
                  </a:schemeClr>
                </a:solidFill>
              </a:defRPr>
            </a:lvl6pPr>
            <a:lvl7pPr marL="0" indent="0" algn="ctr">
              <a:spcBef>
                <a:spcPts val="0"/>
              </a:spcBef>
              <a:spcAft>
                <a:spcPts val="0"/>
              </a:spcAft>
              <a:buNone/>
              <a:defRPr sz="1200">
                <a:solidFill>
                  <a:schemeClr val="accent6">
                    <a:lumMod val="75000"/>
                  </a:schemeClr>
                </a:solidFill>
              </a:defRPr>
            </a:lvl7pPr>
            <a:lvl8pPr marL="0" indent="0" algn="ctr">
              <a:spcBef>
                <a:spcPts val="0"/>
              </a:spcBef>
              <a:spcAft>
                <a:spcPts val="0"/>
              </a:spcAft>
              <a:buNone/>
              <a:defRPr sz="1200">
                <a:solidFill>
                  <a:schemeClr val="accent6">
                    <a:lumMod val="75000"/>
                  </a:schemeClr>
                </a:solidFill>
              </a:defRPr>
            </a:lvl8pPr>
            <a:lvl9pPr marL="0" indent="0" algn="ctr">
              <a:spcBef>
                <a:spcPts val="0"/>
              </a:spcBef>
              <a:spcAft>
                <a:spcPts val="0"/>
              </a:spcAft>
              <a:buNone/>
              <a:defRPr sz="1200">
                <a:solidFill>
                  <a:schemeClr val="accent6">
                    <a:lumMod val="75000"/>
                  </a:schemeClr>
                </a:solidFill>
              </a:defRPr>
            </a:lvl9pPr>
          </a:lstStyle>
          <a:p>
            <a:r>
              <a:rPr lang="de-DE" noProof="0"/>
              <a:t>Klicken Sie auf das Icon,</a:t>
            </a:r>
            <a:br>
              <a:rPr lang="de-DE" noProof="0"/>
            </a:br>
            <a:r>
              <a:rPr lang="de-DE" noProof="0"/>
              <a:t>um ein Bild hinzuzufügen.</a:t>
            </a:r>
          </a:p>
        </p:txBody>
      </p:sp>
      <p:sp>
        <p:nvSpPr>
          <p:cNvPr id="11" name="Textplatzhalter 11"/>
          <p:cNvSpPr>
            <a:spLocks noGrp="1"/>
          </p:cNvSpPr>
          <p:nvPr>
            <p:ph type="body" sz="quarter" idx="13" hasCustomPrompt="1"/>
          </p:nvPr>
        </p:nvSpPr>
        <p:spPr bwMode="gray">
          <a:xfrm>
            <a:off x="552829" y="6093296"/>
            <a:ext cx="5398747"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6" name="Datumsplatzhalter 15"/>
          <p:cNvSpPr>
            <a:spLocks noGrp="1"/>
          </p:cNvSpPr>
          <p:nvPr>
            <p:ph type="dt" sz="half" idx="14"/>
          </p:nvPr>
        </p:nvSpPr>
        <p:spPr/>
        <p:txBody>
          <a:bodyPr/>
          <a:lstStyle/>
          <a:p>
            <a:fld id="{4B60A57D-360E-4F1E-AC0E-6F78E5905592}" type="datetime1">
              <a:rPr lang="de-DE" smtClean="0"/>
              <a:t>20.11.2023</a:t>
            </a:fld>
            <a:endParaRPr lang="de-DE"/>
          </a:p>
        </p:txBody>
      </p:sp>
      <p:sp>
        <p:nvSpPr>
          <p:cNvPr id="17" name="Fußzeilenplatzhalter 16"/>
          <p:cNvSpPr>
            <a:spLocks noGrp="1"/>
          </p:cNvSpPr>
          <p:nvPr>
            <p:ph type="ftr" sz="quarter" idx="15"/>
          </p:nvPr>
        </p:nvSpPr>
        <p:spPr/>
        <p:txBody>
          <a:bodyPr/>
          <a:lstStyle/>
          <a:p>
            <a:r>
              <a:rPr lang="de-DE"/>
              <a:t>Lexware vor Ort 2024</a:t>
            </a:r>
          </a:p>
        </p:txBody>
      </p:sp>
      <p:sp>
        <p:nvSpPr>
          <p:cNvPr id="18" name="Foliennummernplatzhalter 17"/>
          <p:cNvSpPr>
            <a:spLocks noGrp="1"/>
          </p:cNvSpPr>
          <p:nvPr>
            <p:ph type="sldNum" sz="quarter" idx="16"/>
          </p:nvPr>
        </p:nvSpPr>
        <p:spPr/>
        <p:txBody>
          <a:bodyPr/>
          <a:lstStyle/>
          <a:p>
            <a:r>
              <a:rPr lang="de-DE"/>
              <a:t>Seite </a:t>
            </a:r>
            <a:fld id="{FFC269A0-BD27-4577-9DED-0AAE60100C51}" type="slidenum">
              <a:rPr lang="de-DE" smtClean="0"/>
              <a:pPr/>
              <a:t>‹Nr.›</a:t>
            </a:fld>
            <a:endParaRPr lang="de-DE"/>
          </a:p>
        </p:txBody>
      </p:sp>
      <p:sp>
        <p:nvSpPr>
          <p:cNvPr id="9" name="Titelplatzhalter 1"/>
          <p:cNvSpPr>
            <a:spLocks noGrp="1"/>
          </p:cNvSpPr>
          <p:nvPr>
            <p:ph type="title"/>
          </p:nvPr>
        </p:nvSpPr>
        <p:spPr>
          <a:xfrm>
            <a:off x="552829" y="338470"/>
            <a:ext cx="5398747" cy="1002299"/>
          </a:xfrm>
          <a:prstGeom prst="rect">
            <a:avLst/>
          </a:prstGeom>
        </p:spPr>
        <p:txBody>
          <a:bodyPr vert="horz" lIns="0" tIns="0" rIns="0" bIns="0" rtlCol="0" anchor="t">
            <a:noAutofit/>
          </a:bodyPr>
          <a:lstStyle/>
          <a:p>
            <a:r>
              <a:rPr lang="de-DE"/>
              <a:t>Titelmasterformat durch Klicken bearbeiten</a:t>
            </a:r>
          </a:p>
        </p:txBody>
      </p:sp>
    </p:spTree>
    <p:extLst>
      <p:ext uri="{BB962C8B-B14F-4D97-AF65-F5344CB8AC3E}">
        <p14:creationId xmlns:p14="http://schemas.microsoft.com/office/powerpoint/2010/main" val="21957826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anzseitiges Bild">
    <p:spTree>
      <p:nvGrpSpPr>
        <p:cNvPr id="1" name=""/>
        <p:cNvGrpSpPr/>
        <p:nvPr/>
      </p:nvGrpSpPr>
      <p:grpSpPr>
        <a:xfrm>
          <a:off x="0" y="0"/>
          <a:ext cx="0" cy="0"/>
          <a:chOff x="0" y="0"/>
          <a:chExt cx="0" cy="0"/>
        </a:xfrm>
      </p:grpSpPr>
      <p:sp>
        <p:nvSpPr>
          <p:cNvPr id="5" name="Bildplatzhalter 4"/>
          <p:cNvSpPr>
            <a:spLocks noGrp="1"/>
          </p:cNvSpPr>
          <p:nvPr>
            <p:ph type="pic" sz="quarter" idx="12" hasCustomPrompt="1"/>
          </p:nvPr>
        </p:nvSpPr>
        <p:spPr bwMode="gray">
          <a:xfrm>
            <a:off x="0" y="1"/>
            <a:ext cx="12192000" cy="6468075"/>
          </a:xfrm>
          <a:blipFill dpi="0" rotWithShape="1">
            <a:blip r:embed="rId2"/>
            <a:srcRect/>
            <a:tile tx="0" ty="0" sx="60000" sy="60000" flip="none" algn="ctr"/>
          </a:blipFill>
        </p:spPr>
        <p:txBody>
          <a:bodyPr tIns="2376000"/>
          <a:lstStyle>
            <a:lvl1pPr marL="0" indent="0" algn="ctr">
              <a:spcBef>
                <a:spcPts val="0"/>
              </a:spcBef>
              <a:spcAft>
                <a:spcPts val="0"/>
              </a:spcAft>
              <a:buFont typeface="Arial" panose="020B0604020202020204" pitchFamily="34" charset="0"/>
              <a:buNone/>
              <a:defRPr sz="1200" b="0">
                <a:solidFill>
                  <a:schemeClr val="accent6">
                    <a:lumMod val="75000"/>
                  </a:schemeClr>
                </a:solidFill>
              </a:defRPr>
            </a:lvl1pPr>
            <a:lvl2pPr marL="0" indent="0" algn="ctr">
              <a:spcBef>
                <a:spcPts val="0"/>
              </a:spcBef>
              <a:spcAft>
                <a:spcPts val="0"/>
              </a:spcAft>
              <a:buFont typeface="Arial" panose="020B0604020202020204" pitchFamily="34" charset="0"/>
              <a:buNone/>
              <a:defRPr sz="1200">
                <a:solidFill>
                  <a:schemeClr val="accent6">
                    <a:lumMod val="75000"/>
                  </a:schemeClr>
                </a:solidFill>
              </a:defRPr>
            </a:lvl2pPr>
            <a:lvl3pPr marL="0" indent="0" algn="ctr">
              <a:spcBef>
                <a:spcPts val="0"/>
              </a:spcBef>
              <a:spcAft>
                <a:spcPts val="0"/>
              </a:spcAft>
              <a:buNone/>
              <a:defRPr sz="1200">
                <a:solidFill>
                  <a:schemeClr val="accent6">
                    <a:lumMod val="75000"/>
                  </a:schemeClr>
                </a:solidFill>
              </a:defRPr>
            </a:lvl3pPr>
            <a:lvl4pPr marL="0" indent="0" algn="ctr">
              <a:spcBef>
                <a:spcPts val="0"/>
              </a:spcBef>
              <a:spcAft>
                <a:spcPts val="0"/>
              </a:spcAft>
              <a:buNone/>
              <a:defRPr sz="1200">
                <a:solidFill>
                  <a:schemeClr val="accent6">
                    <a:lumMod val="75000"/>
                  </a:schemeClr>
                </a:solidFill>
              </a:defRPr>
            </a:lvl4pPr>
            <a:lvl5pPr marL="0" indent="0" algn="ctr">
              <a:spcBef>
                <a:spcPts val="0"/>
              </a:spcBef>
              <a:spcAft>
                <a:spcPts val="0"/>
              </a:spcAft>
              <a:buNone/>
              <a:defRPr sz="1200">
                <a:solidFill>
                  <a:schemeClr val="accent6">
                    <a:lumMod val="75000"/>
                  </a:schemeClr>
                </a:solidFill>
              </a:defRPr>
            </a:lvl5pPr>
            <a:lvl6pPr marL="0" indent="0" algn="ctr">
              <a:spcBef>
                <a:spcPts val="0"/>
              </a:spcBef>
              <a:spcAft>
                <a:spcPts val="0"/>
              </a:spcAft>
              <a:buNone/>
              <a:defRPr sz="1200">
                <a:solidFill>
                  <a:schemeClr val="accent6">
                    <a:lumMod val="75000"/>
                  </a:schemeClr>
                </a:solidFill>
              </a:defRPr>
            </a:lvl6pPr>
            <a:lvl7pPr marL="0" indent="0" algn="ctr">
              <a:spcBef>
                <a:spcPts val="0"/>
              </a:spcBef>
              <a:spcAft>
                <a:spcPts val="0"/>
              </a:spcAft>
              <a:buNone/>
              <a:defRPr sz="1200">
                <a:solidFill>
                  <a:schemeClr val="accent6">
                    <a:lumMod val="75000"/>
                  </a:schemeClr>
                </a:solidFill>
              </a:defRPr>
            </a:lvl7pPr>
            <a:lvl8pPr marL="0" indent="0" algn="ctr">
              <a:spcBef>
                <a:spcPts val="0"/>
              </a:spcBef>
              <a:spcAft>
                <a:spcPts val="0"/>
              </a:spcAft>
              <a:buNone/>
              <a:defRPr sz="1200">
                <a:solidFill>
                  <a:schemeClr val="accent6">
                    <a:lumMod val="75000"/>
                  </a:schemeClr>
                </a:solidFill>
              </a:defRPr>
            </a:lvl8pPr>
            <a:lvl9pPr marL="0" indent="0" algn="ctr">
              <a:spcBef>
                <a:spcPts val="0"/>
              </a:spcBef>
              <a:spcAft>
                <a:spcPts val="0"/>
              </a:spcAft>
              <a:buNone/>
              <a:defRPr sz="1200">
                <a:solidFill>
                  <a:schemeClr val="accent6">
                    <a:lumMod val="75000"/>
                  </a:schemeClr>
                </a:solidFill>
              </a:defRPr>
            </a:lvl9pPr>
          </a:lstStyle>
          <a:p>
            <a:r>
              <a:rPr lang="de-DE" noProof="0"/>
              <a:t>Klicken Sie auf das Icon,</a:t>
            </a:r>
            <a:br>
              <a:rPr lang="de-DE" noProof="0"/>
            </a:br>
            <a:r>
              <a:rPr lang="de-DE" noProof="0"/>
              <a:t>um ein Bild hinzuzufügen.</a:t>
            </a:r>
          </a:p>
        </p:txBody>
      </p:sp>
      <p:sp>
        <p:nvSpPr>
          <p:cNvPr id="6" name="Textplatzhalter 11"/>
          <p:cNvSpPr>
            <a:spLocks noGrp="1"/>
          </p:cNvSpPr>
          <p:nvPr>
            <p:ph type="body" sz="quarter" idx="13" hasCustomPrompt="1"/>
          </p:nvPr>
        </p:nvSpPr>
        <p:spPr bwMode="gray">
          <a:xfrm>
            <a:off x="552306" y="6093320"/>
            <a:ext cx="11084301"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1" name="Datumsplatzhalter 10"/>
          <p:cNvSpPr>
            <a:spLocks noGrp="1"/>
          </p:cNvSpPr>
          <p:nvPr>
            <p:ph type="dt" sz="half" idx="14"/>
          </p:nvPr>
        </p:nvSpPr>
        <p:spPr/>
        <p:txBody>
          <a:bodyPr/>
          <a:lstStyle/>
          <a:p>
            <a:fld id="{DFB84AB1-184C-421F-816A-B365E423490D}" type="datetime1">
              <a:rPr lang="de-DE" smtClean="0"/>
              <a:t>20.11.2023</a:t>
            </a:fld>
            <a:endParaRPr lang="de-DE"/>
          </a:p>
        </p:txBody>
      </p:sp>
      <p:sp>
        <p:nvSpPr>
          <p:cNvPr id="12" name="Fußzeilenplatzhalter 11"/>
          <p:cNvSpPr>
            <a:spLocks noGrp="1"/>
          </p:cNvSpPr>
          <p:nvPr>
            <p:ph type="ftr" sz="quarter" idx="15"/>
          </p:nvPr>
        </p:nvSpPr>
        <p:spPr/>
        <p:txBody>
          <a:bodyPr/>
          <a:lstStyle/>
          <a:p>
            <a:r>
              <a:rPr lang="de-DE"/>
              <a:t>Lexware vor Ort 2024</a:t>
            </a:r>
          </a:p>
        </p:txBody>
      </p:sp>
      <p:sp>
        <p:nvSpPr>
          <p:cNvPr id="13" name="Foliennummernplatzhalter 12"/>
          <p:cNvSpPr>
            <a:spLocks noGrp="1"/>
          </p:cNvSpPr>
          <p:nvPr>
            <p:ph type="sldNum" sz="quarter" idx="16"/>
          </p:nvPr>
        </p:nvSpPr>
        <p:spPr/>
        <p:txBody>
          <a:body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31292822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p>
        </p:txBody>
      </p:sp>
      <p:sp>
        <p:nvSpPr>
          <p:cNvPr id="9" name="Datumsplatzhalter 8"/>
          <p:cNvSpPr>
            <a:spLocks noGrp="1"/>
          </p:cNvSpPr>
          <p:nvPr>
            <p:ph type="dt" sz="half" idx="10"/>
          </p:nvPr>
        </p:nvSpPr>
        <p:spPr/>
        <p:txBody>
          <a:bodyPr/>
          <a:lstStyle/>
          <a:p>
            <a:fld id="{C0BE178E-D28F-44EB-8414-73EBD3E89D7A}" type="datetime1">
              <a:rPr lang="de-DE" smtClean="0"/>
              <a:t>20.11.2023</a:t>
            </a:fld>
            <a:endParaRPr lang="de-DE"/>
          </a:p>
        </p:txBody>
      </p:sp>
      <p:sp>
        <p:nvSpPr>
          <p:cNvPr id="10" name="Fußzeilenplatzhalter 9"/>
          <p:cNvSpPr>
            <a:spLocks noGrp="1"/>
          </p:cNvSpPr>
          <p:nvPr>
            <p:ph type="ftr" sz="quarter" idx="11"/>
          </p:nvPr>
        </p:nvSpPr>
        <p:spPr/>
        <p:txBody>
          <a:bodyPr/>
          <a:lstStyle/>
          <a:p>
            <a:r>
              <a:rPr lang="de-DE"/>
              <a:t>Lexware vor Ort 2024</a:t>
            </a:r>
          </a:p>
        </p:txBody>
      </p:sp>
      <p:sp>
        <p:nvSpPr>
          <p:cNvPr id="11" name="Foliennummernplatzhalter 10"/>
          <p:cNvSpPr>
            <a:spLocks noGrp="1"/>
          </p:cNvSpPr>
          <p:nvPr>
            <p:ph type="sldNum" sz="quarter" idx="12"/>
          </p:nvPr>
        </p:nvSpPr>
        <p:spPr/>
        <p:txBody>
          <a:body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13435181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chlussfolie Version 1">
    <p:bg>
      <p:bgPr>
        <a:solidFill>
          <a:schemeClr val="bg2"/>
        </a:solidFill>
        <a:effectLst/>
      </p:bgPr>
    </p:bg>
    <p:spTree>
      <p:nvGrpSpPr>
        <p:cNvPr id="1" name=""/>
        <p:cNvGrpSpPr/>
        <p:nvPr/>
      </p:nvGrpSpPr>
      <p:grpSpPr>
        <a:xfrm>
          <a:off x="0" y="0"/>
          <a:ext cx="0" cy="0"/>
          <a:chOff x="0" y="0"/>
          <a:chExt cx="0" cy="0"/>
        </a:xfrm>
      </p:grpSpPr>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3" name="Titel 1"/>
          <p:cNvSpPr>
            <a:spLocks noGrp="1"/>
          </p:cNvSpPr>
          <p:nvPr>
            <p:ph type="ctrTitle" hasCustomPrompt="1"/>
          </p:nvPr>
        </p:nvSpPr>
        <p:spPr>
          <a:xfrm>
            <a:off x="552307" y="4730101"/>
            <a:ext cx="11090079" cy="984743"/>
          </a:xfrm>
          <a:prstGeom prst="rect">
            <a:avLst/>
          </a:prstGeom>
          <a:noFill/>
        </p:spPr>
        <p:txBody>
          <a:bodyPr anchor="b">
            <a:normAutofit/>
          </a:bodyPr>
          <a:lstStyle>
            <a:lvl1pPr algn="l">
              <a:defRPr sz="5998" b="1">
                <a:solidFill>
                  <a:schemeClr val="bg1"/>
                </a:solidFill>
              </a:defRPr>
            </a:lvl1pPr>
          </a:lstStyle>
          <a:p>
            <a:r>
              <a:rPr lang="de-DE"/>
              <a:t>Text durch Klicken bearbeiten</a:t>
            </a:r>
          </a:p>
        </p:txBody>
      </p:sp>
      <p:sp>
        <p:nvSpPr>
          <p:cNvPr id="35" name="Textplatzhalter 11"/>
          <p:cNvSpPr>
            <a:spLocks noGrp="1"/>
          </p:cNvSpPr>
          <p:nvPr>
            <p:ph type="body" sz="quarter" idx="13" hasCustomPrompt="1"/>
          </p:nvPr>
        </p:nvSpPr>
        <p:spPr>
          <a:xfrm>
            <a:off x="4362492" y="5872635"/>
            <a:ext cx="3528094" cy="817492"/>
          </a:xfrm>
          <a:prstGeom prst="rect">
            <a:avLst/>
          </a:prstGeom>
          <a:noFill/>
        </p:spPr>
        <p:txBody>
          <a:bodyPr>
            <a:noAutofit/>
          </a:bodyPr>
          <a:lstStyle>
            <a:lvl1pPr marL="0" indent="0">
              <a:lnSpc>
                <a:spcPct val="100000"/>
              </a:lnSpc>
              <a:spcBef>
                <a:spcPts val="200"/>
              </a:spcBef>
              <a:buFontTx/>
              <a:buNone/>
              <a:defRPr sz="1000" baseline="0">
                <a:solidFill>
                  <a:schemeClr val="bg1"/>
                </a:solidFill>
                <a:latin typeface="+mn-lt"/>
              </a:defRPr>
            </a:lvl1pPr>
            <a:lvl2pPr marL="342797" indent="0">
              <a:buFontTx/>
              <a:buNone/>
              <a:defRPr/>
            </a:lvl2pPr>
            <a:lvl3pPr marL="685594" indent="0">
              <a:buFontTx/>
              <a:buNone/>
              <a:defRPr/>
            </a:lvl3pPr>
            <a:lvl4pPr marL="1028391" indent="0">
              <a:buFontTx/>
              <a:buNone/>
              <a:defRPr/>
            </a:lvl4pPr>
            <a:lvl5pPr marL="1371189" indent="0">
              <a:buFontTx/>
              <a:buNone/>
              <a:defRPr/>
            </a:lvl5pPr>
          </a:lstStyle>
          <a:p>
            <a:pPr lvl="0"/>
            <a:r>
              <a:rPr lang="de-DE"/>
              <a:t>Kontakt Ansprechpartner</a:t>
            </a:r>
          </a:p>
        </p:txBody>
      </p:sp>
      <p:sp>
        <p:nvSpPr>
          <p:cNvPr id="32" name="Textplatzhalter 11"/>
          <p:cNvSpPr>
            <a:spLocks noGrp="1"/>
          </p:cNvSpPr>
          <p:nvPr>
            <p:ph type="body" sz="quarter" idx="14" hasCustomPrompt="1"/>
          </p:nvPr>
        </p:nvSpPr>
        <p:spPr>
          <a:xfrm>
            <a:off x="552307" y="5872635"/>
            <a:ext cx="3528094" cy="817492"/>
          </a:xfrm>
          <a:prstGeom prst="rect">
            <a:avLst/>
          </a:prstGeom>
          <a:noFill/>
        </p:spPr>
        <p:txBody>
          <a:bodyPr>
            <a:noAutofit/>
          </a:bodyPr>
          <a:lstStyle>
            <a:lvl1pPr marL="0" indent="0">
              <a:lnSpc>
                <a:spcPct val="100000"/>
              </a:lnSpc>
              <a:spcBef>
                <a:spcPts val="200"/>
              </a:spcBef>
              <a:buFontTx/>
              <a:buNone/>
              <a:defRPr sz="1000" baseline="0">
                <a:solidFill>
                  <a:schemeClr val="bg1"/>
                </a:solidFill>
                <a:latin typeface="+mn-lt"/>
              </a:defRPr>
            </a:lvl1pPr>
            <a:lvl2pPr marL="342797" indent="0">
              <a:buFontTx/>
              <a:buNone/>
              <a:defRPr/>
            </a:lvl2pPr>
            <a:lvl3pPr marL="685594" indent="0">
              <a:buFontTx/>
              <a:buNone/>
              <a:defRPr/>
            </a:lvl3pPr>
            <a:lvl4pPr marL="1028391" indent="0">
              <a:buFontTx/>
              <a:buNone/>
              <a:defRPr/>
            </a:lvl4pPr>
            <a:lvl5pPr marL="1371189" indent="0">
              <a:buFontTx/>
              <a:buNone/>
              <a:defRPr/>
            </a:lvl5pPr>
          </a:lstStyle>
          <a:p>
            <a:pPr lvl="0"/>
            <a:r>
              <a:rPr lang="de-DE"/>
              <a:t>Kontakt Ansprechpartner</a:t>
            </a:r>
          </a:p>
        </p:txBody>
      </p:sp>
      <p:grpSp>
        <p:nvGrpSpPr>
          <p:cNvPr id="37" name="Gruppieren 36"/>
          <p:cNvGrpSpPr/>
          <p:nvPr userDrawn="1"/>
        </p:nvGrpSpPr>
        <p:grpSpPr>
          <a:xfrm>
            <a:off x="514163" y="-171392"/>
            <a:ext cx="11160709" cy="72000"/>
            <a:chOff x="514297" y="-171392"/>
            <a:chExt cx="11163615" cy="72000"/>
          </a:xfrm>
          <a:solidFill>
            <a:schemeClr val="bg1">
              <a:lumMod val="75000"/>
            </a:schemeClr>
          </a:solidFill>
        </p:grpSpPr>
        <p:sp>
          <p:nvSpPr>
            <p:cNvPr id="39" name="Gleichschenkliges Dreieck 38"/>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0" name="Gleichschenkliges Dreieck 39"/>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1" name="Gleichschenkliges Dreieck 40"/>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2" name="Gleichschenkliges Dreieck 41"/>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3" name="Gleichschenkliges Dreieck 42"/>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4" name="Gleichschenkliges Dreieck 43"/>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5" name="Gleichschenkliges Dreieck 44"/>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70" name="Gleichschenkliges Dreieck 69"/>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pic>
        <p:nvPicPr>
          <p:cNvPr id="31" name="Picture 2" descr="C:\Users\KochB\Desktop\lexware_PP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79510" y="548680"/>
            <a:ext cx="2461524" cy="83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8065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chlussfolie Version 2">
    <p:bg>
      <p:bgPr>
        <a:solidFill>
          <a:schemeClr val="bg2"/>
        </a:solidFill>
        <a:effectLst/>
      </p:bgPr>
    </p:bg>
    <p:spTree>
      <p:nvGrpSpPr>
        <p:cNvPr id="1" name=""/>
        <p:cNvGrpSpPr/>
        <p:nvPr/>
      </p:nvGrpSpPr>
      <p:grpSpPr>
        <a:xfrm>
          <a:off x="0" y="0"/>
          <a:ext cx="0" cy="0"/>
          <a:chOff x="0" y="0"/>
          <a:chExt cx="0" cy="0"/>
        </a:xfrm>
      </p:grpSpPr>
      <p:sp>
        <p:nvSpPr>
          <p:cNvPr id="38" name="AutoShape 3"/>
          <p:cNvSpPr>
            <a:spLocks noChangeAspect="1" noChangeArrowheads="1" noTextEdit="1"/>
          </p:cNvSpPr>
          <p:nvPr userDrawn="1"/>
        </p:nvSpPr>
        <p:spPr bwMode="auto">
          <a:xfrm>
            <a:off x="478368" y="320677"/>
            <a:ext cx="1126701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de-DE" sz="1799"/>
          </a:p>
        </p:txBody>
      </p:sp>
      <p:grpSp>
        <p:nvGrpSpPr>
          <p:cNvPr id="46" name="Gruppieren 45"/>
          <p:cNvGrpSpPr/>
          <p:nvPr userDrawn="1"/>
        </p:nvGrpSpPr>
        <p:grpSpPr>
          <a:xfrm>
            <a:off x="514163" y="-171392"/>
            <a:ext cx="11160709" cy="72000"/>
            <a:chOff x="514297" y="-171392"/>
            <a:chExt cx="11163615" cy="72000"/>
          </a:xfrm>
          <a:solidFill>
            <a:schemeClr val="bg1">
              <a:lumMod val="75000"/>
            </a:schemeClr>
          </a:solidFill>
        </p:grpSpPr>
        <p:sp>
          <p:nvSpPr>
            <p:cNvPr id="47" name="Gleichschenkliges Dreieck 46"/>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8" name="Gleichschenkliges Dreieck 47"/>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9" name="Gleichschenkliges Dreieck 48"/>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1" name="Titel 1"/>
          <p:cNvSpPr>
            <a:spLocks noGrp="1"/>
          </p:cNvSpPr>
          <p:nvPr>
            <p:ph type="ctrTitle" hasCustomPrompt="1"/>
          </p:nvPr>
        </p:nvSpPr>
        <p:spPr>
          <a:xfrm>
            <a:off x="552307" y="5656371"/>
            <a:ext cx="11090079" cy="984743"/>
          </a:xfrm>
          <a:prstGeom prst="rect">
            <a:avLst/>
          </a:prstGeom>
          <a:noFill/>
        </p:spPr>
        <p:txBody>
          <a:bodyPr anchor="b">
            <a:normAutofit/>
          </a:bodyPr>
          <a:lstStyle>
            <a:lvl1pPr algn="l">
              <a:defRPr sz="5998" b="1">
                <a:solidFill>
                  <a:schemeClr val="bg1"/>
                </a:solidFill>
              </a:defRPr>
            </a:lvl1pPr>
          </a:lstStyle>
          <a:p>
            <a:r>
              <a:rPr lang="de-DE"/>
              <a:t>Text durch Klicken bearbeiten</a:t>
            </a:r>
          </a:p>
        </p:txBody>
      </p:sp>
      <p:pic>
        <p:nvPicPr>
          <p:cNvPr id="32" name="Picture 2" descr="C:\Users\KochB\Desktop\lexware_PP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79510" y="548680"/>
            <a:ext cx="2461524" cy="83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6458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nhang Version 1">
    <p:spTree>
      <p:nvGrpSpPr>
        <p:cNvPr id="1" name=""/>
        <p:cNvGrpSpPr/>
        <p:nvPr/>
      </p:nvGrpSpPr>
      <p:grpSpPr>
        <a:xfrm>
          <a:off x="0" y="0"/>
          <a:ext cx="0" cy="0"/>
          <a:chOff x="0" y="0"/>
          <a:chExt cx="0" cy="0"/>
        </a:xfrm>
      </p:grpSpPr>
      <p:sp>
        <p:nvSpPr>
          <p:cNvPr id="38" name="AutoShape 3"/>
          <p:cNvSpPr>
            <a:spLocks noChangeAspect="1" noChangeArrowheads="1" noTextEdit="1"/>
          </p:cNvSpPr>
          <p:nvPr userDrawn="1"/>
        </p:nvSpPr>
        <p:spPr bwMode="auto">
          <a:xfrm>
            <a:off x="478368" y="320677"/>
            <a:ext cx="1126701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de-DE" sz="1799"/>
          </a:p>
        </p:txBody>
      </p:sp>
      <p:grpSp>
        <p:nvGrpSpPr>
          <p:cNvPr id="46" name="Gruppieren 45"/>
          <p:cNvGrpSpPr/>
          <p:nvPr userDrawn="1"/>
        </p:nvGrpSpPr>
        <p:grpSpPr>
          <a:xfrm>
            <a:off x="514163" y="-171392"/>
            <a:ext cx="11160709" cy="72000"/>
            <a:chOff x="514297" y="-171392"/>
            <a:chExt cx="11163615" cy="72000"/>
          </a:xfrm>
          <a:solidFill>
            <a:schemeClr val="bg1">
              <a:lumMod val="75000"/>
            </a:schemeClr>
          </a:solidFill>
        </p:grpSpPr>
        <p:sp>
          <p:nvSpPr>
            <p:cNvPr id="47" name="Gleichschenkliges Dreieck 46"/>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8" name="Gleichschenkliges Dreieck 47"/>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9" name="Gleichschenkliges Dreieck 48"/>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6" name="Titel 5"/>
          <p:cNvSpPr>
            <a:spLocks noGrp="1"/>
          </p:cNvSpPr>
          <p:nvPr>
            <p:ph type="title" hasCustomPrompt="1"/>
          </p:nvPr>
        </p:nvSpPr>
        <p:spPr>
          <a:xfrm>
            <a:off x="2244857" y="5013176"/>
            <a:ext cx="9394836" cy="1049729"/>
          </a:xfrm>
          <a:prstGeom prst="rect">
            <a:avLst/>
          </a:prstGeom>
        </p:spPr>
        <p:txBody>
          <a:bodyPr vert="horz" anchor="ctr"/>
          <a:lstStyle>
            <a:lvl1pPr algn="l">
              <a:defRPr sz="4399">
                <a:solidFill>
                  <a:schemeClr val="tx1">
                    <a:lumMod val="65000"/>
                    <a:lumOff val="35000"/>
                  </a:schemeClr>
                </a:solidFill>
                <a:latin typeface="+mj-lt"/>
                <a:cs typeface="Verdana"/>
              </a:defRPr>
            </a:lvl1pPr>
          </a:lstStyle>
          <a:p>
            <a:r>
              <a:rPr lang="de-DE"/>
              <a:t>Anhang bearbeiten</a:t>
            </a:r>
          </a:p>
        </p:txBody>
      </p:sp>
      <p:sp>
        <p:nvSpPr>
          <p:cNvPr id="37" name="Textplatzhalter 8"/>
          <p:cNvSpPr>
            <a:spLocks noGrp="1"/>
          </p:cNvSpPr>
          <p:nvPr>
            <p:ph type="body" sz="quarter" idx="10" hasCustomPrompt="1"/>
          </p:nvPr>
        </p:nvSpPr>
        <p:spPr>
          <a:xfrm>
            <a:off x="2244857" y="6196106"/>
            <a:ext cx="9394837" cy="387575"/>
          </a:xfrm>
          <a:prstGeom prst="rect">
            <a:avLst/>
          </a:prstGeom>
        </p:spPr>
        <p:txBody>
          <a:bodyPr vert="horz" anchor="ctr"/>
          <a:lstStyle>
            <a:lvl1pPr marL="0" indent="0">
              <a:buNone/>
              <a:defRPr sz="1999">
                <a:solidFill>
                  <a:schemeClr val="tx1">
                    <a:lumMod val="65000"/>
                    <a:lumOff val="35000"/>
                  </a:schemeClr>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Titel Anhang bearbeiten</a:t>
            </a:r>
          </a:p>
        </p:txBody>
      </p:sp>
      <p:sp>
        <p:nvSpPr>
          <p:cNvPr id="31" name="Freeform 104"/>
          <p:cNvSpPr>
            <a:spLocks noChangeAspect="1"/>
          </p:cNvSpPr>
          <p:nvPr userDrawn="1"/>
        </p:nvSpPr>
        <p:spPr bwMode="auto">
          <a:xfrm rot="20701149">
            <a:off x="497393" y="5092970"/>
            <a:ext cx="1591319" cy="1417718"/>
          </a:xfrm>
          <a:custGeom>
            <a:avLst/>
            <a:gdLst>
              <a:gd name="T0" fmla="*/ 340560 w 200"/>
              <a:gd name="T1" fmla="*/ 120736 h 179"/>
              <a:gd name="T2" fmla="*/ 167812 w 200"/>
              <a:gd name="T3" fmla="*/ 293217 h 179"/>
              <a:gd name="T4" fmla="*/ 145602 w 200"/>
              <a:gd name="T5" fmla="*/ 293217 h 179"/>
              <a:gd name="T6" fmla="*/ 145602 w 200"/>
              <a:gd name="T7" fmla="*/ 273505 h 179"/>
              <a:gd name="T8" fmla="*/ 347963 w 200"/>
              <a:gd name="T9" fmla="*/ 68992 h 179"/>
              <a:gd name="T10" fmla="*/ 380045 w 200"/>
              <a:gd name="T11" fmla="*/ 68992 h 179"/>
              <a:gd name="T12" fmla="*/ 424466 w 200"/>
              <a:gd name="T13" fmla="*/ 115808 h 179"/>
              <a:gd name="T14" fmla="*/ 424466 w 200"/>
              <a:gd name="T15" fmla="*/ 145376 h 179"/>
              <a:gd name="T16" fmla="*/ 222104 w 200"/>
              <a:gd name="T17" fmla="*/ 349889 h 179"/>
              <a:gd name="T18" fmla="*/ 91310 w 200"/>
              <a:gd name="T19" fmla="*/ 349889 h 179"/>
              <a:gd name="T20" fmla="*/ 91310 w 200"/>
              <a:gd name="T21" fmla="*/ 216832 h 179"/>
              <a:gd name="T22" fmla="*/ 264057 w 200"/>
              <a:gd name="T23" fmla="*/ 44352 h 179"/>
              <a:gd name="T24" fmla="*/ 264057 w 200"/>
              <a:gd name="T25" fmla="*/ 9856 h 179"/>
              <a:gd name="T26" fmla="*/ 229508 w 200"/>
              <a:gd name="T27" fmla="*/ 9856 h 179"/>
              <a:gd name="T28" fmla="*/ 56760 w 200"/>
              <a:gd name="T29" fmla="*/ 182336 h 179"/>
              <a:gd name="T30" fmla="*/ 56760 w 200"/>
              <a:gd name="T31" fmla="*/ 384385 h 179"/>
              <a:gd name="T32" fmla="*/ 256654 w 200"/>
              <a:gd name="T33" fmla="*/ 384385 h 179"/>
              <a:gd name="T34" fmla="*/ 473822 w 200"/>
              <a:gd name="T35" fmla="*/ 165088 h 179"/>
              <a:gd name="T36" fmla="*/ 473822 w 200"/>
              <a:gd name="T37" fmla="*/ 96096 h 179"/>
              <a:gd name="T38" fmla="*/ 397320 w 200"/>
              <a:gd name="T39" fmla="*/ 19712 h 179"/>
              <a:gd name="T40" fmla="*/ 328221 w 200"/>
              <a:gd name="T41" fmla="*/ 19712 h 179"/>
              <a:gd name="T42" fmla="*/ 111052 w 200"/>
              <a:gd name="T43" fmla="*/ 239009 h 179"/>
              <a:gd name="T44" fmla="*/ 111052 w 200"/>
              <a:gd name="T45" fmla="*/ 330177 h 179"/>
              <a:gd name="T46" fmla="*/ 202362 w 200"/>
              <a:gd name="T47" fmla="*/ 330177 h 179"/>
              <a:gd name="T48" fmla="*/ 375109 w 200"/>
              <a:gd name="T49" fmla="*/ 155232 h 179"/>
              <a:gd name="T50" fmla="*/ 375109 w 200"/>
              <a:gd name="T51" fmla="*/ 120736 h 179"/>
              <a:gd name="T52" fmla="*/ 340560 w 200"/>
              <a:gd name="T53" fmla="*/ 120736 h 1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0" h="179">
                <a:moveTo>
                  <a:pt x="138" y="49"/>
                </a:moveTo>
                <a:cubicBezTo>
                  <a:pt x="68" y="119"/>
                  <a:pt x="68" y="119"/>
                  <a:pt x="68" y="119"/>
                </a:cubicBezTo>
                <a:cubicBezTo>
                  <a:pt x="65" y="122"/>
                  <a:pt x="62" y="122"/>
                  <a:pt x="59" y="119"/>
                </a:cubicBezTo>
                <a:cubicBezTo>
                  <a:pt x="57" y="117"/>
                  <a:pt x="57" y="113"/>
                  <a:pt x="59" y="111"/>
                </a:cubicBezTo>
                <a:cubicBezTo>
                  <a:pt x="141" y="28"/>
                  <a:pt x="141" y="28"/>
                  <a:pt x="141" y="28"/>
                </a:cubicBezTo>
                <a:cubicBezTo>
                  <a:pt x="145" y="25"/>
                  <a:pt x="150" y="25"/>
                  <a:pt x="154" y="28"/>
                </a:cubicBezTo>
                <a:cubicBezTo>
                  <a:pt x="172" y="47"/>
                  <a:pt x="172" y="47"/>
                  <a:pt x="172" y="47"/>
                </a:cubicBezTo>
                <a:cubicBezTo>
                  <a:pt x="175" y="50"/>
                  <a:pt x="175" y="56"/>
                  <a:pt x="172" y="59"/>
                </a:cubicBezTo>
                <a:cubicBezTo>
                  <a:pt x="90" y="142"/>
                  <a:pt x="90" y="142"/>
                  <a:pt x="90" y="142"/>
                </a:cubicBezTo>
                <a:cubicBezTo>
                  <a:pt x="75" y="157"/>
                  <a:pt x="52" y="157"/>
                  <a:pt x="37" y="142"/>
                </a:cubicBezTo>
                <a:cubicBezTo>
                  <a:pt x="22" y="127"/>
                  <a:pt x="22" y="103"/>
                  <a:pt x="37" y="88"/>
                </a:cubicBezTo>
                <a:cubicBezTo>
                  <a:pt x="107" y="18"/>
                  <a:pt x="107" y="18"/>
                  <a:pt x="107" y="18"/>
                </a:cubicBezTo>
                <a:cubicBezTo>
                  <a:pt x="111" y="14"/>
                  <a:pt x="111" y="8"/>
                  <a:pt x="107" y="4"/>
                </a:cubicBezTo>
                <a:cubicBezTo>
                  <a:pt x="103" y="0"/>
                  <a:pt x="97" y="0"/>
                  <a:pt x="93" y="4"/>
                </a:cubicBezTo>
                <a:cubicBezTo>
                  <a:pt x="23" y="74"/>
                  <a:pt x="23" y="74"/>
                  <a:pt x="23" y="74"/>
                </a:cubicBezTo>
                <a:cubicBezTo>
                  <a:pt x="0" y="97"/>
                  <a:pt x="0" y="134"/>
                  <a:pt x="23" y="156"/>
                </a:cubicBezTo>
                <a:cubicBezTo>
                  <a:pt x="45" y="179"/>
                  <a:pt x="82" y="179"/>
                  <a:pt x="104" y="156"/>
                </a:cubicBezTo>
                <a:cubicBezTo>
                  <a:pt x="192" y="67"/>
                  <a:pt x="192" y="67"/>
                  <a:pt x="192" y="67"/>
                </a:cubicBezTo>
                <a:cubicBezTo>
                  <a:pt x="200" y="60"/>
                  <a:pt x="200" y="47"/>
                  <a:pt x="192" y="39"/>
                </a:cubicBezTo>
                <a:cubicBezTo>
                  <a:pt x="161" y="8"/>
                  <a:pt x="161" y="8"/>
                  <a:pt x="161" y="8"/>
                </a:cubicBezTo>
                <a:cubicBezTo>
                  <a:pt x="154" y="0"/>
                  <a:pt x="141" y="0"/>
                  <a:pt x="133" y="8"/>
                </a:cubicBezTo>
                <a:cubicBezTo>
                  <a:pt x="45" y="97"/>
                  <a:pt x="45" y="97"/>
                  <a:pt x="45" y="97"/>
                </a:cubicBezTo>
                <a:cubicBezTo>
                  <a:pt x="35" y="107"/>
                  <a:pt x="35" y="123"/>
                  <a:pt x="45" y="134"/>
                </a:cubicBezTo>
                <a:cubicBezTo>
                  <a:pt x="55" y="144"/>
                  <a:pt x="72" y="144"/>
                  <a:pt x="82" y="134"/>
                </a:cubicBezTo>
                <a:cubicBezTo>
                  <a:pt x="152" y="63"/>
                  <a:pt x="152" y="63"/>
                  <a:pt x="152" y="63"/>
                </a:cubicBezTo>
                <a:cubicBezTo>
                  <a:pt x="155" y="59"/>
                  <a:pt x="155" y="53"/>
                  <a:pt x="152" y="49"/>
                </a:cubicBezTo>
                <a:cubicBezTo>
                  <a:pt x="148" y="45"/>
                  <a:pt x="141" y="45"/>
                  <a:pt x="138" y="49"/>
                </a:cubicBezTo>
                <a:close/>
              </a:path>
            </a:pathLst>
          </a:custGeom>
          <a:solidFill>
            <a:schemeClr val="tx1">
              <a:lumMod val="65000"/>
              <a:lumOff val="35000"/>
            </a:schemeClr>
          </a:solidFill>
          <a:ln>
            <a:noFill/>
          </a:ln>
        </p:spPr>
        <p:txBody>
          <a:bodyPr/>
          <a:lstStyle/>
          <a:p>
            <a:endParaRPr lang="de-DE" sz="1799">
              <a:solidFill>
                <a:srgbClr val="E2001A"/>
              </a:solidFill>
            </a:endParaRPr>
          </a:p>
        </p:txBody>
      </p:sp>
    </p:spTree>
    <p:extLst>
      <p:ext uri="{BB962C8B-B14F-4D97-AF65-F5344CB8AC3E}">
        <p14:creationId xmlns:p14="http://schemas.microsoft.com/office/powerpoint/2010/main" val="282920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nchor="t"/>
          <a:lstStyle>
            <a:lvl1pPr>
              <a:defRPr/>
            </a:lvl1pPr>
          </a:lstStyle>
          <a:p>
            <a:r>
              <a:rPr lang="de-DE"/>
              <a:t>Mastertitelformat bearbeiten</a:t>
            </a:r>
          </a:p>
        </p:txBody>
      </p:sp>
      <p:sp>
        <p:nvSpPr>
          <p:cNvPr id="3" name="Inhaltsplatzhalter 2"/>
          <p:cNvSpPr>
            <a:spLocks noGrp="1"/>
          </p:cNvSpPr>
          <p:nvPr>
            <p:ph idx="1"/>
          </p:nvPr>
        </p:nvSpPr>
        <p:spPr bwMode="gray">
          <a:xfrm>
            <a:off x="552828" y="1412876"/>
            <a:ext cx="11086343" cy="4824413"/>
          </a:xfrm>
        </p:spPr>
        <p:txBody>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Datumsplatzhalter 13"/>
          <p:cNvSpPr>
            <a:spLocks noGrp="1"/>
          </p:cNvSpPr>
          <p:nvPr>
            <p:ph type="dt" sz="half" idx="14"/>
          </p:nvPr>
        </p:nvSpPr>
        <p:spPr/>
        <p:txBody>
          <a:bodyPr/>
          <a:lstStyle/>
          <a:p>
            <a:fld id="{148D0D30-F139-426A-9DA2-96EE3C66C1E8}" type="datetime1">
              <a:rPr lang="de-DE" smtClean="0"/>
              <a:t>20.11.2023</a:t>
            </a:fld>
            <a:endParaRPr lang="de-DE"/>
          </a:p>
        </p:txBody>
      </p:sp>
      <p:sp>
        <p:nvSpPr>
          <p:cNvPr id="15" name="Fußzeilenplatzhalter 14"/>
          <p:cNvSpPr>
            <a:spLocks noGrp="1"/>
          </p:cNvSpPr>
          <p:nvPr>
            <p:ph type="ftr" sz="quarter" idx="15"/>
          </p:nvPr>
        </p:nvSpPr>
        <p:spPr/>
        <p:txBody>
          <a:bodyPr/>
          <a:lstStyle/>
          <a:p>
            <a:r>
              <a:rPr lang="de-DE"/>
              <a:t>Lexware vor Ort 2024</a:t>
            </a:r>
          </a:p>
        </p:txBody>
      </p:sp>
      <p:sp>
        <p:nvSpPr>
          <p:cNvPr id="16" name="Foliennummernplatzhalter 15"/>
          <p:cNvSpPr>
            <a:spLocks noGrp="1"/>
          </p:cNvSpPr>
          <p:nvPr>
            <p:ph type="sldNum" sz="quarter" idx="16"/>
          </p:nvPr>
        </p:nvSpPr>
        <p:spPr/>
        <p:txBody>
          <a:body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4674832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0" y="390300"/>
            <a:ext cx="12192000" cy="753475"/>
          </a:xfrm>
          <a:prstGeom prst="rect">
            <a:avLst/>
          </a:prstGeom>
        </p:spPr>
        <p:txBody>
          <a:bodyPr vert="horz" lIns="91440" tIns="45720" rIns="91440" bIns="45720" rtlCol="0" anchor="ctr">
            <a:normAutofit/>
          </a:bodyPr>
          <a:lstStyle/>
          <a:p>
            <a:r>
              <a:rPr lang="ru-RU"/>
              <a:t>Образец заголовка</a:t>
            </a:r>
          </a:p>
        </p:txBody>
      </p:sp>
    </p:spTree>
    <p:extLst>
      <p:ext uri="{BB962C8B-B14F-4D97-AF65-F5344CB8AC3E}">
        <p14:creationId xmlns:p14="http://schemas.microsoft.com/office/powerpoint/2010/main" val="667742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pitelfoli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8" name="AutoShape 3"/>
          <p:cNvSpPr>
            <a:spLocks noChangeAspect="1" noChangeArrowheads="1" noTextEdit="1"/>
          </p:cNvSpPr>
          <p:nvPr userDrawn="1"/>
        </p:nvSpPr>
        <p:spPr bwMode="auto">
          <a:xfrm>
            <a:off x="478368" y="320677"/>
            <a:ext cx="1126701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de-DE" sz="1799"/>
          </a:p>
        </p:txBody>
      </p:sp>
      <p:grpSp>
        <p:nvGrpSpPr>
          <p:cNvPr id="46" name="Gruppieren 45"/>
          <p:cNvGrpSpPr/>
          <p:nvPr userDrawn="1"/>
        </p:nvGrpSpPr>
        <p:grpSpPr>
          <a:xfrm>
            <a:off x="514163" y="-171392"/>
            <a:ext cx="11160709" cy="72000"/>
            <a:chOff x="514297" y="-171392"/>
            <a:chExt cx="11163615" cy="72000"/>
          </a:xfrm>
          <a:solidFill>
            <a:schemeClr val="bg1">
              <a:lumMod val="75000"/>
            </a:schemeClr>
          </a:solidFill>
        </p:grpSpPr>
        <p:sp>
          <p:nvSpPr>
            <p:cNvPr id="47" name="Gleichschenkliges Dreieck 46"/>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8" name="Gleichschenkliges Dreieck 47"/>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9" name="Gleichschenkliges Dreieck 48"/>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5" name="Textplatzhalter 16"/>
          <p:cNvSpPr>
            <a:spLocks noGrp="1"/>
          </p:cNvSpPr>
          <p:nvPr>
            <p:ph type="body" sz="quarter" idx="12" hasCustomPrompt="1"/>
          </p:nvPr>
        </p:nvSpPr>
        <p:spPr>
          <a:xfrm>
            <a:off x="552306" y="4887423"/>
            <a:ext cx="1464655" cy="1762166"/>
          </a:xfrm>
          <a:prstGeom prst="rect">
            <a:avLst/>
          </a:prstGeom>
          <a:solidFill>
            <a:schemeClr val="bg1"/>
          </a:solidFill>
          <a:ln>
            <a:noFill/>
          </a:ln>
        </p:spPr>
        <p:txBody>
          <a:bodyPr anchor="ctr"/>
          <a:lstStyle>
            <a:lvl1pPr marL="0" indent="0" algn="ctr">
              <a:buNone/>
              <a:defRPr sz="9597" b="1">
                <a:solidFill>
                  <a:schemeClr val="bg2"/>
                </a:solidFill>
                <a:latin typeface="+mj-lt"/>
              </a:defRPr>
            </a:lvl1pPr>
          </a:lstStyle>
          <a:p>
            <a:pPr lvl="0"/>
            <a:r>
              <a:rPr lang="de-DE"/>
              <a:t>1</a:t>
            </a:r>
          </a:p>
        </p:txBody>
      </p:sp>
      <p:sp>
        <p:nvSpPr>
          <p:cNvPr id="34" name="Rechteck 33"/>
          <p:cNvSpPr/>
          <p:nvPr userDrawn="1"/>
        </p:nvSpPr>
        <p:spPr>
          <a:xfrm>
            <a:off x="2016961" y="4887423"/>
            <a:ext cx="9622733" cy="1767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799">
              <a:solidFill>
                <a:schemeClr val="bg1"/>
              </a:solidFill>
            </a:endParaRPr>
          </a:p>
        </p:txBody>
      </p:sp>
      <p:sp>
        <p:nvSpPr>
          <p:cNvPr id="36" name="Titel 5"/>
          <p:cNvSpPr>
            <a:spLocks noGrp="1"/>
          </p:cNvSpPr>
          <p:nvPr>
            <p:ph type="title" hasCustomPrompt="1"/>
          </p:nvPr>
        </p:nvSpPr>
        <p:spPr>
          <a:xfrm>
            <a:off x="2244858" y="5013176"/>
            <a:ext cx="9178347" cy="1049729"/>
          </a:xfrm>
          <a:prstGeom prst="rect">
            <a:avLst/>
          </a:prstGeom>
        </p:spPr>
        <p:txBody>
          <a:bodyPr vert="horz" anchor="ctr"/>
          <a:lstStyle>
            <a:lvl1pPr algn="l">
              <a:defRPr sz="4399">
                <a:solidFill>
                  <a:schemeClr val="bg1"/>
                </a:solidFill>
                <a:latin typeface="+mj-lt"/>
                <a:cs typeface="Verdana"/>
              </a:defRPr>
            </a:lvl1pPr>
          </a:lstStyle>
          <a:p>
            <a:r>
              <a:rPr lang="de-DE"/>
              <a:t>Kapitel bearbeiten</a:t>
            </a:r>
          </a:p>
        </p:txBody>
      </p:sp>
      <p:sp>
        <p:nvSpPr>
          <p:cNvPr id="37" name="Textplatzhalter 8"/>
          <p:cNvSpPr>
            <a:spLocks noGrp="1"/>
          </p:cNvSpPr>
          <p:nvPr>
            <p:ph type="body" sz="quarter" idx="10" hasCustomPrompt="1"/>
          </p:nvPr>
        </p:nvSpPr>
        <p:spPr>
          <a:xfrm>
            <a:off x="2244857" y="6196106"/>
            <a:ext cx="9178348" cy="387575"/>
          </a:xfrm>
          <a:prstGeom prst="rect">
            <a:avLst/>
          </a:prstGeom>
        </p:spPr>
        <p:txBody>
          <a:bodyPr vert="horz" anchor="ctr"/>
          <a:lstStyle>
            <a:lvl1pPr marL="0" indent="0">
              <a:buNone/>
              <a:defRPr sz="1999">
                <a:solidFill>
                  <a:schemeClr val="bg1"/>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Unterkapitel bearbeiten</a:t>
            </a:r>
          </a:p>
        </p:txBody>
      </p:sp>
    </p:spTree>
    <p:extLst>
      <p:ext uri="{BB962C8B-B14F-4D97-AF65-F5344CB8AC3E}">
        <p14:creationId xmlns:p14="http://schemas.microsoft.com/office/powerpoint/2010/main" val="2829238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6" name="Номер слайда 5"/>
          <p:cNvSpPr>
            <a:spLocks noGrp="1"/>
          </p:cNvSpPr>
          <p:nvPr>
            <p:ph type="sldNum" sz="quarter" idx="12"/>
          </p:nvPr>
        </p:nvSpPr>
        <p:spPr>
          <a:xfrm>
            <a:off x="10802814" y="6286012"/>
            <a:ext cx="550985" cy="365125"/>
          </a:xfrm>
          <a:prstGeom prst="rect">
            <a:avLst/>
          </a:prstGeom>
        </p:spPr>
        <p:txBody>
          <a:bodyPr/>
          <a:lstStyle/>
          <a:p>
            <a:fld id="{C73A5C34-6B76-4AF1-BC39-A0EE85CE817B}" type="slidenum">
              <a:rPr lang="ru-RU" smtClean="0"/>
              <a:t>‹Nr.›</a:t>
            </a:fld>
            <a:endParaRPr lang="ru-RU"/>
          </a:p>
        </p:txBody>
      </p:sp>
      <p:sp>
        <p:nvSpPr>
          <p:cNvPr id="5" name="Рисунок 4"/>
          <p:cNvSpPr>
            <a:spLocks noGrp="1"/>
          </p:cNvSpPr>
          <p:nvPr>
            <p:ph type="pic" sz="quarter" idx="14"/>
          </p:nvPr>
        </p:nvSpPr>
        <p:spPr>
          <a:xfrm>
            <a:off x="934571" y="1806016"/>
            <a:ext cx="10419228" cy="3949325"/>
          </a:xfrm>
        </p:spPr>
        <p:txBody>
          <a:bodyPr/>
          <a:lstStyle/>
          <a:p>
            <a:endParaRPr lang="ru-RU"/>
          </a:p>
        </p:txBody>
      </p:sp>
    </p:spTree>
    <p:extLst>
      <p:ext uri="{BB962C8B-B14F-4D97-AF65-F5344CB8AC3E}">
        <p14:creationId xmlns:p14="http://schemas.microsoft.com/office/powerpoint/2010/main" val="496488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Abschnitt">
    <p:spTree>
      <p:nvGrpSpPr>
        <p:cNvPr id="1" name=""/>
        <p:cNvGrpSpPr/>
        <p:nvPr/>
      </p:nvGrpSpPr>
      <p:grpSpPr>
        <a:xfrm>
          <a:off x="0" y="0"/>
          <a:ext cx="0" cy="0"/>
          <a:chOff x="0" y="0"/>
          <a:chExt cx="0" cy="0"/>
        </a:xfrm>
      </p:grpSpPr>
      <p:sp>
        <p:nvSpPr>
          <p:cNvPr id="4" name="Rechteck 3"/>
          <p:cNvSpPr/>
          <p:nvPr userDrawn="1"/>
        </p:nvSpPr>
        <p:spPr>
          <a:xfrm>
            <a:off x="0" y="2948947"/>
            <a:ext cx="12192000" cy="307234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prstClr val="white"/>
              </a:solidFill>
            </a:endParaRPr>
          </a:p>
        </p:txBody>
      </p:sp>
      <p:sp>
        <p:nvSpPr>
          <p:cNvPr id="2" name="Titel 1"/>
          <p:cNvSpPr>
            <a:spLocks noGrp="1"/>
          </p:cNvSpPr>
          <p:nvPr>
            <p:ph type="title" hasCustomPrompt="1"/>
          </p:nvPr>
        </p:nvSpPr>
        <p:spPr>
          <a:xfrm>
            <a:off x="963084" y="1412776"/>
            <a:ext cx="10363200" cy="1362075"/>
          </a:xfrm>
        </p:spPr>
        <p:txBody>
          <a:bodyPr anchor="t"/>
          <a:lstStyle>
            <a:lvl1pPr algn="l">
              <a:defRPr sz="4800" b="0" cap="none">
                <a:solidFill>
                  <a:schemeClr val="bg1">
                    <a:lumMod val="50000"/>
                  </a:schemeClr>
                </a:solidFill>
              </a:defRPr>
            </a:lvl1pPr>
          </a:lstStyle>
          <a:p>
            <a:r>
              <a:rPr lang="de-DE"/>
              <a:t>Titelmasterformat durch klicken bearbeiten</a:t>
            </a:r>
          </a:p>
        </p:txBody>
      </p:sp>
      <p:sp>
        <p:nvSpPr>
          <p:cNvPr id="3" name="Textplatzhalter 2"/>
          <p:cNvSpPr>
            <a:spLocks noGrp="1"/>
          </p:cNvSpPr>
          <p:nvPr>
            <p:ph type="body" idx="1"/>
          </p:nvPr>
        </p:nvSpPr>
        <p:spPr>
          <a:xfrm>
            <a:off x="963084" y="2948947"/>
            <a:ext cx="10363200" cy="3072340"/>
          </a:xfrm>
        </p:spPr>
        <p:txBody>
          <a:bodyPr anchor="t"/>
          <a:lstStyle>
            <a:lvl1pPr marL="0" indent="0">
              <a:buNone/>
              <a:defRPr sz="2667">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de-DE"/>
              <a:t>Textmasterformat bearbeiten</a:t>
            </a:r>
          </a:p>
        </p:txBody>
      </p:sp>
    </p:spTree>
    <p:extLst>
      <p:ext uri="{BB962C8B-B14F-4D97-AF65-F5344CB8AC3E}">
        <p14:creationId xmlns:p14="http://schemas.microsoft.com/office/powerpoint/2010/main" val="3603452806"/>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1" name="Gruppieren 60"/>
          <p:cNvGrpSpPr/>
          <p:nvPr userDrawn="1"/>
        </p:nvGrpSpPr>
        <p:grpSpPr>
          <a:xfrm>
            <a:off x="552306"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6" name="Titel 5"/>
          <p:cNvSpPr>
            <a:spLocks noGrp="1"/>
          </p:cNvSpPr>
          <p:nvPr>
            <p:ph type="title" hasCustomPrompt="1"/>
          </p:nvPr>
        </p:nvSpPr>
        <p:spPr>
          <a:xfrm>
            <a:off x="552306" y="4478319"/>
            <a:ext cx="11160709" cy="1193746"/>
          </a:xfrm>
          <a:prstGeom prst="rect">
            <a:avLst/>
          </a:prstGeom>
        </p:spPr>
        <p:txBody>
          <a:bodyPr vert="horz" anchor="ctr"/>
          <a:lstStyle>
            <a:lvl1pPr algn="l">
              <a:defRPr sz="4799">
                <a:solidFill>
                  <a:schemeClr val="bg1"/>
                </a:solidFill>
                <a:latin typeface="+mj-lt"/>
                <a:cs typeface="Verdana"/>
              </a:defRPr>
            </a:lvl1pPr>
          </a:lstStyle>
          <a:p>
            <a:r>
              <a:rPr lang="de-DE"/>
              <a:t>Mastertitel bearbeiten</a:t>
            </a:r>
          </a:p>
        </p:txBody>
      </p:sp>
      <p:sp>
        <p:nvSpPr>
          <p:cNvPr id="37" name="Textplatzhalter 8"/>
          <p:cNvSpPr>
            <a:spLocks noGrp="1"/>
          </p:cNvSpPr>
          <p:nvPr>
            <p:ph type="body" sz="quarter" idx="10" hasCustomPrompt="1"/>
          </p:nvPr>
        </p:nvSpPr>
        <p:spPr>
          <a:xfrm>
            <a:off x="552307" y="5805264"/>
            <a:ext cx="11160710" cy="406672"/>
          </a:xfrm>
          <a:prstGeom prst="rect">
            <a:avLst/>
          </a:prstGeom>
        </p:spPr>
        <p:txBody>
          <a:bodyPr vert="horz" anchor="ctr"/>
          <a:lstStyle>
            <a:lvl1pPr marL="0" indent="0">
              <a:buNone/>
              <a:defRPr sz="2399">
                <a:solidFill>
                  <a:schemeClr val="bg1"/>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Untertitel bearbeiten</a:t>
            </a:r>
          </a:p>
        </p:txBody>
      </p:sp>
      <p:sp>
        <p:nvSpPr>
          <p:cNvPr id="74" name="Textplatzhalter 8"/>
          <p:cNvSpPr>
            <a:spLocks noGrp="1"/>
          </p:cNvSpPr>
          <p:nvPr>
            <p:ph type="body" sz="quarter" idx="11" hasCustomPrompt="1"/>
          </p:nvPr>
        </p:nvSpPr>
        <p:spPr>
          <a:xfrm>
            <a:off x="552307" y="6350732"/>
            <a:ext cx="11160710" cy="304068"/>
          </a:xfrm>
          <a:prstGeom prst="rect">
            <a:avLst/>
          </a:prstGeom>
        </p:spPr>
        <p:txBody>
          <a:bodyPr vert="horz" anchor="ctr"/>
          <a:lstStyle>
            <a:lvl1pPr marL="0" indent="0">
              <a:buNone/>
              <a:defRPr sz="1200">
                <a:solidFill>
                  <a:schemeClr val="bg1"/>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Datum | Autoren |Version </a:t>
            </a:r>
          </a:p>
        </p:txBody>
      </p:sp>
      <p:grpSp>
        <p:nvGrpSpPr>
          <p:cNvPr id="32" name="Gruppieren 31"/>
          <p:cNvGrpSpPr/>
          <p:nvPr userDrawn="1"/>
        </p:nvGrpSpPr>
        <p:grpSpPr>
          <a:xfrm>
            <a:off x="-167057" y="1383095"/>
            <a:ext cx="71981" cy="4883693"/>
            <a:chOff x="-180521" y="1730292"/>
            <a:chExt cx="72000" cy="4536496"/>
          </a:xfrm>
          <a:solidFill>
            <a:schemeClr val="bg1">
              <a:lumMod val="75000"/>
            </a:schemeClr>
          </a:solidFill>
        </p:grpSpPr>
        <p:sp>
          <p:nvSpPr>
            <p:cNvPr id="33" name="Gleichschenkliges Dreieck 32"/>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4" name="Gleichschenkliges Dreieck 33"/>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35" name="Gruppieren 34"/>
          <p:cNvGrpSpPr/>
          <p:nvPr userDrawn="1"/>
        </p:nvGrpSpPr>
        <p:grpSpPr>
          <a:xfrm>
            <a:off x="12287075" y="1383095"/>
            <a:ext cx="71981" cy="4883693"/>
            <a:chOff x="9252520" y="1730292"/>
            <a:chExt cx="72000" cy="4536496"/>
          </a:xfrm>
          <a:solidFill>
            <a:schemeClr val="bg1">
              <a:lumMod val="75000"/>
            </a:schemeClr>
          </a:solidFill>
        </p:grpSpPr>
        <p:sp>
          <p:nvSpPr>
            <p:cNvPr id="41" name="Gleichschenkliges Dreieck 40"/>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2" name="Gleichschenkliges Dreieck 41"/>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24" name="Gruppieren 23"/>
          <p:cNvGrpSpPr/>
          <p:nvPr userDrawn="1"/>
        </p:nvGrpSpPr>
        <p:grpSpPr>
          <a:xfrm>
            <a:off x="514163" y="-171392"/>
            <a:ext cx="11160709" cy="72000"/>
            <a:chOff x="514297" y="-171392"/>
            <a:chExt cx="11163615" cy="72000"/>
          </a:xfrm>
          <a:solidFill>
            <a:schemeClr val="bg1">
              <a:lumMod val="75000"/>
            </a:schemeClr>
          </a:solidFill>
        </p:grpSpPr>
        <p:sp>
          <p:nvSpPr>
            <p:cNvPr id="25" name="Gleichschenkliges Dreieck 24"/>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6" name="Gleichschenkliges Dreieck 25"/>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7" name="Gleichschenkliges Dreieck 26"/>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8" name="Gleichschenkliges Dreieck 27"/>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9" name="Gleichschenkliges Dreieck 28"/>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0" name="Gleichschenkliges Dreieck 29"/>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1" name="Gleichschenkliges Dreieck 30"/>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8" name="Gleichschenkliges Dreieck 37"/>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pic>
        <p:nvPicPr>
          <p:cNvPr id="2050" name="Picture 2" descr="C:\Users\KochB\Desktop\lexware_PP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9510" y="548680"/>
            <a:ext cx="2461524" cy="83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9191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_1 Spalte">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a:xfrm>
            <a:off x="1560677" y="6614019"/>
            <a:ext cx="7918817" cy="144000"/>
          </a:xfrm>
          <a:prstGeom prst="rect">
            <a:avLst/>
          </a:prstGeom>
        </p:spPr>
        <p:txBody>
          <a:bodyPr/>
          <a:lstStyle/>
          <a:p>
            <a:r>
              <a:rPr lang="de-DE"/>
              <a:t>Lexware vor Ort 2024</a:t>
            </a:r>
          </a:p>
        </p:txBody>
      </p:sp>
      <p:sp>
        <p:nvSpPr>
          <p:cNvPr id="4" name="Foliennummernplatzhalter 3"/>
          <p:cNvSpPr>
            <a:spLocks noGrp="1"/>
          </p:cNvSpPr>
          <p:nvPr>
            <p:ph type="sldNum" sz="quarter" idx="11"/>
          </p:nvPr>
        </p:nvSpPr>
        <p:spPr>
          <a:xfrm>
            <a:off x="552827" y="6614019"/>
            <a:ext cx="359906" cy="144000"/>
          </a:xfrm>
          <a:prstGeom prst="rect">
            <a:avLst/>
          </a:prstGeom>
        </p:spPr>
        <p:txBody>
          <a:bodyPr/>
          <a:lstStyle/>
          <a:p>
            <a:r>
              <a:rPr lang="de-DE"/>
              <a:t>Seite </a:t>
            </a:r>
            <a:fld id="{FFC269A0-BD27-4577-9DED-0AAE60100C51}" type="slidenum">
              <a:rPr lang="de-DE" smtClean="0"/>
              <a:pPr/>
              <a:t>‹Nr.›</a:t>
            </a:fld>
            <a:endParaRPr lang="de-DE"/>
          </a:p>
        </p:txBody>
      </p:sp>
      <p:sp>
        <p:nvSpPr>
          <p:cNvPr id="5" name="Datumsplatzhalter 4"/>
          <p:cNvSpPr>
            <a:spLocks noGrp="1"/>
          </p:cNvSpPr>
          <p:nvPr>
            <p:ph type="dt" sz="half" idx="12"/>
          </p:nvPr>
        </p:nvSpPr>
        <p:spPr>
          <a:xfrm>
            <a:off x="912773" y="6614019"/>
            <a:ext cx="647831" cy="144000"/>
          </a:xfrm>
          <a:prstGeom prst="rect">
            <a:avLst/>
          </a:prstGeom>
        </p:spPr>
        <p:txBody>
          <a:bodyPr/>
          <a:lstStyle/>
          <a:p>
            <a:r>
              <a:rPr lang="de-DE"/>
              <a:t>| </a:t>
            </a:r>
            <a:fld id="{DC42DE8E-FBC8-4A88-85F8-3369477A4CD3}" type="datetime1">
              <a:rPr lang="de-DE" smtClean="0"/>
              <a:t>20.11.2023</a:t>
            </a:fld>
            <a:r>
              <a:rPr lang="de-DE"/>
              <a:t> |</a:t>
            </a:r>
          </a:p>
        </p:txBody>
      </p:sp>
      <p:sp>
        <p:nvSpPr>
          <p:cNvPr id="22" name="Inhaltsplatzhalter 25"/>
          <p:cNvSpPr>
            <a:spLocks noGrp="1"/>
          </p:cNvSpPr>
          <p:nvPr>
            <p:ph sz="quarter" idx="162" hasCustomPrompt="1"/>
          </p:nvPr>
        </p:nvSpPr>
        <p:spPr>
          <a:xfrm>
            <a:off x="560361" y="1418890"/>
            <a:ext cx="513521" cy="322164"/>
          </a:xfrm>
        </p:spPr>
        <p:txBody>
          <a:bodyPr anchor="ctr"/>
          <a:lstStyle>
            <a:lvl1pPr algn="r">
              <a:defRPr sz="2399" b="1">
                <a:solidFill>
                  <a:schemeClr val="bg2"/>
                </a:solidFill>
              </a:defRPr>
            </a:lvl1pPr>
          </a:lstStyle>
          <a:p>
            <a:pPr lvl="0"/>
            <a:r>
              <a:rPr lang="de-DE"/>
              <a:t>1</a:t>
            </a:r>
          </a:p>
        </p:txBody>
      </p:sp>
      <p:sp>
        <p:nvSpPr>
          <p:cNvPr id="23" name="Inhaltsplatzhalter 25"/>
          <p:cNvSpPr>
            <a:spLocks noGrp="1"/>
          </p:cNvSpPr>
          <p:nvPr>
            <p:ph sz="quarter" idx="163" hasCustomPrompt="1"/>
          </p:nvPr>
        </p:nvSpPr>
        <p:spPr>
          <a:xfrm>
            <a:off x="560361" y="2061209"/>
            <a:ext cx="513521" cy="322164"/>
          </a:xfrm>
        </p:spPr>
        <p:txBody>
          <a:bodyPr anchor="ctr"/>
          <a:lstStyle>
            <a:lvl1pPr algn="r">
              <a:defRPr sz="2399" b="1">
                <a:solidFill>
                  <a:schemeClr val="bg2"/>
                </a:solidFill>
              </a:defRPr>
            </a:lvl1pPr>
          </a:lstStyle>
          <a:p>
            <a:pPr lvl="0"/>
            <a:r>
              <a:rPr lang="de-DE"/>
              <a:t>1</a:t>
            </a:r>
          </a:p>
        </p:txBody>
      </p:sp>
      <p:sp>
        <p:nvSpPr>
          <p:cNvPr id="24" name="Inhaltsplatzhalter 25"/>
          <p:cNvSpPr>
            <a:spLocks noGrp="1"/>
          </p:cNvSpPr>
          <p:nvPr>
            <p:ph sz="quarter" idx="164" hasCustomPrompt="1"/>
          </p:nvPr>
        </p:nvSpPr>
        <p:spPr>
          <a:xfrm>
            <a:off x="560361" y="2703528"/>
            <a:ext cx="513521" cy="322164"/>
          </a:xfrm>
        </p:spPr>
        <p:txBody>
          <a:bodyPr anchor="ctr"/>
          <a:lstStyle>
            <a:lvl1pPr algn="r">
              <a:defRPr sz="2399" b="1">
                <a:solidFill>
                  <a:schemeClr val="bg2"/>
                </a:solidFill>
              </a:defRPr>
            </a:lvl1pPr>
          </a:lstStyle>
          <a:p>
            <a:pPr lvl="0"/>
            <a:r>
              <a:rPr lang="de-DE"/>
              <a:t>1</a:t>
            </a:r>
          </a:p>
        </p:txBody>
      </p:sp>
      <p:sp>
        <p:nvSpPr>
          <p:cNvPr id="25" name="Inhaltsplatzhalter 25"/>
          <p:cNvSpPr>
            <a:spLocks noGrp="1"/>
          </p:cNvSpPr>
          <p:nvPr>
            <p:ph sz="quarter" idx="165" hasCustomPrompt="1"/>
          </p:nvPr>
        </p:nvSpPr>
        <p:spPr>
          <a:xfrm>
            <a:off x="560361" y="3345847"/>
            <a:ext cx="513521" cy="322164"/>
          </a:xfrm>
        </p:spPr>
        <p:txBody>
          <a:bodyPr anchor="ctr"/>
          <a:lstStyle>
            <a:lvl1pPr algn="r">
              <a:defRPr sz="2399" b="1">
                <a:solidFill>
                  <a:schemeClr val="bg2"/>
                </a:solidFill>
              </a:defRPr>
            </a:lvl1pPr>
          </a:lstStyle>
          <a:p>
            <a:pPr lvl="0"/>
            <a:r>
              <a:rPr lang="de-DE"/>
              <a:t>1</a:t>
            </a:r>
          </a:p>
        </p:txBody>
      </p:sp>
      <p:sp>
        <p:nvSpPr>
          <p:cNvPr id="27" name="Inhaltsplatzhalter 25"/>
          <p:cNvSpPr>
            <a:spLocks noGrp="1"/>
          </p:cNvSpPr>
          <p:nvPr>
            <p:ph sz="quarter" idx="166" hasCustomPrompt="1"/>
          </p:nvPr>
        </p:nvSpPr>
        <p:spPr>
          <a:xfrm>
            <a:off x="560361" y="3988166"/>
            <a:ext cx="513521" cy="322164"/>
          </a:xfrm>
        </p:spPr>
        <p:txBody>
          <a:bodyPr anchor="ctr"/>
          <a:lstStyle>
            <a:lvl1pPr algn="r">
              <a:defRPr sz="2399" b="1">
                <a:solidFill>
                  <a:schemeClr val="bg2"/>
                </a:solidFill>
              </a:defRPr>
            </a:lvl1pPr>
          </a:lstStyle>
          <a:p>
            <a:pPr lvl="0"/>
            <a:r>
              <a:rPr lang="de-DE"/>
              <a:t>1</a:t>
            </a:r>
          </a:p>
        </p:txBody>
      </p:sp>
      <p:sp>
        <p:nvSpPr>
          <p:cNvPr id="28" name="Inhaltsplatzhalter 25"/>
          <p:cNvSpPr>
            <a:spLocks noGrp="1"/>
          </p:cNvSpPr>
          <p:nvPr>
            <p:ph sz="quarter" idx="167" hasCustomPrompt="1"/>
          </p:nvPr>
        </p:nvSpPr>
        <p:spPr>
          <a:xfrm>
            <a:off x="560361" y="4630485"/>
            <a:ext cx="513521" cy="322164"/>
          </a:xfrm>
        </p:spPr>
        <p:txBody>
          <a:bodyPr anchor="ctr"/>
          <a:lstStyle>
            <a:lvl1pPr algn="r">
              <a:defRPr sz="2399" b="1">
                <a:solidFill>
                  <a:schemeClr val="bg2"/>
                </a:solidFill>
              </a:defRPr>
            </a:lvl1pPr>
          </a:lstStyle>
          <a:p>
            <a:pPr lvl="0"/>
            <a:r>
              <a:rPr lang="de-DE"/>
              <a:t>1</a:t>
            </a:r>
          </a:p>
        </p:txBody>
      </p:sp>
      <p:sp>
        <p:nvSpPr>
          <p:cNvPr id="29" name="Inhaltsplatzhalter 25"/>
          <p:cNvSpPr>
            <a:spLocks noGrp="1"/>
          </p:cNvSpPr>
          <p:nvPr>
            <p:ph sz="quarter" idx="168" hasCustomPrompt="1"/>
          </p:nvPr>
        </p:nvSpPr>
        <p:spPr>
          <a:xfrm>
            <a:off x="560361" y="5275100"/>
            <a:ext cx="513521" cy="322164"/>
          </a:xfrm>
        </p:spPr>
        <p:txBody>
          <a:bodyPr anchor="ctr"/>
          <a:lstStyle>
            <a:lvl1pPr algn="r">
              <a:defRPr sz="2399" b="1">
                <a:solidFill>
                  <a:schemeClr val="bg2"/>
                </a:solidFill>
              </a:defRPr>
            </a:lvl1pPr>
          </a:lstStyle>
          <a:p>
            <a:pPr lvl="0"/>
            <a:r>
              <a:rPr lang="de-DE"/>
              <a:t>1</a:t>
            </a:r>
          </a:p>
        </p:txBody>
      </p:sp>
      <p:sp>
        <p:nvSpPr>
          <p:cNvPr id="30" name="Inhaltsplatzhalter 25"/>
          <p:cNvSpPr>
            <a:spLocks noGrp="1"/>
          </p:cNvSpPr>
          <p:nvPr>
            <p:ph sz="quarter" idx="171" hasCustomPrompt="1"/>
          </p:nvPr>
        </p:nvSpPr>
        <p:spPr>
          <a:xfrm>
            <a:off x="1380240" y="1418890"/>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31" name="Inhaltsplatzhalter 25"/>
          <p:cNvSpPr>
            <a:spLocks noGrp="1"/>
          </p:cNvSpPr>
          <p:nvPr>
            <p:ph sz="quarter" idx="179" hasCustomPrompt="1"/>
          </p:nvPr>
        </p:nvSpPr>
        <p:spPr>
          <a:xfrm>
            <a:off x="560361" y="5876925"/>
            <a:ext cx="513521" cy="322164"/>
          </a:xfrm>
        </p:spPr>
        <p:txBody>
          <a:bodyPr anchor="ctr"/>
          <a:lstStyle>
            <a:lvl1pPr algn="r">
              <a:defRPr sz="2399" b="1">
                <a:solidFill>
                  <a:schemeClr val="bg2"/>
                </a:solidFill>
              </a:defRPr>
            </a:lvl1pPr>
          </a:lstStyle>
          <a:p>
            <a:pPr lvl="0"/>
            <a:r>
              <a:rPr lang="de-DE"/>
              <a:t>1</a:t>
            </a:r>
          </a:p>
        </p:txBody>
      </p:sp>
      <p:sp>
        <p:nvSpPr>
          <p:cNvPr id="39" name="Titel 1"/>
          <p:cNvSpPr>
            <a:spLocks noGrp="1"/>
          </p:cNvSpPr>
          <p:nvPr>
            <p:ph type="title" hasCustomPrompt="1"/>
          </p:nvPr>
        </p:nvSpPr>
        <p:spPr bwMode="gray">
          <a:xfrm>
            <a:off x="552828" y="338470"/>
            <a:ext cx="11083780" cy="1002299"/>
          </a:xfrm>
        </p:spPr>
        <p:txBody>
          <a:bodyPr anchor="t"/>
          <a:lstStyle>
            <a:lvl1pPr>
              <a:defRPr baseline="0">
                <a:solidFill>
                  <a:schemeClr val="bg2"/>
                </a:solidFill>
              </a:defRPr>
            </a:lvl1pPr>
          </a:lstStyle>
          <a:p>
            <a:r>
              <a:rPr lang="de-DE"/>
              <a:t>Agenda bearbeiten</a:t>
            </a:r>
          </a:p>
        </p:txBody>
      </p:sp>
      <p:sp>
        <p:nvSpPr>
          <p:cNvPr id="40" name="Inhaltsplatzhalter 25"/>
          <p:cNvSpPr>
            <a:spLocks noGrp="1"/>
          </p:cNvSpPr>
          <p:nvPr>
            <p:ph sz="quarter" idx="180" hasCustomPrompt="1"/>
          </p:nvPr>
        </p:nvSpPr>
        <p:spPr>
          <a:xfrm>
            <a:off x="1380240" y="2061209"/>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41" name="Inhaltsplatzhalter 25"/>
          <p:cNvSpPr>
            <a:spLocks noGrp="1"/>
          </p:cNvSpPr>
          <p:nvPr>
            <p:ph sz="quarter" idx="181" hasCustomPrompt="1"/>
          </p:nvPr>
        </p:nvSpPr>
        <p:spPr>
          <a:xfrm>
            <a:off x="1380240" y="2703528"/>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42" name="Inhaltsplatzhalter 25"/>
          <p:cNvSpPr>
            <a:spLocks noGrp="1"/>
          </p:cNvSpPr>
          <p:nvPr>
            <p:ph sz="quarter" idx="182" hasCustomPrompt="1"/>
          </p:nvPr>
        </p:nvSpPr>
        <p:spPr>
          <a:xfrm>
            <a:off x="1380240" y="3345847"/>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43" name="Inhaltsplatzhalter 25"/>
          <p:cNvSpPr>
            <a:spLocks noGrp="1"/>
          </p:cNvSpPr>
          <p:nvPr>
            <p:ph sz="quarter" idx="183" hasCustomPrompt="1"/>
          </p:nvPr>
        </p:nvSpPr>
        <p:spPr>
          <a:xfrm>
            <a:off x="1380240" y="3988166"/>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44" name="Inhaltsplatzhalter 25"/>
          <p:cNvSpPr>
            <a:spLocks noGrp="1"/>
          </p:cNvSpPr>
          <p:nvPr>
            <p:ph sz="quarter" idx="184" hasCustomPrompt="1"/>
          </p:nvPr>
        </p:nvSpPr>
        <p:spPr>
          <a:xfrm>
            <a:off x="1380240" y="4630485"/>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51" name="Inhaltsplatzhalter 25"/>
          <p:cNvSpPr>
            <a:spLocks noGrp="1"/>
          </p:cNvSpPr>
          <p:nvPr>
            <p:ph sz="quarter" idx="185" hasCustomPrompt="1"/>
          </p:nvPr>
        </p:nvSpPr>
        <p:spPr>
          <a:xfrm>
            <a:off x="1380240" y="5275100"/>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52" name="Inhaltsplatzhalter 25"/>
          <p:cNvSpPr>
            <a:spLocks noGrp="1"/>
          </p:cNvSpPr>
          <p:nvPr>
            <p:ph sz="quarter" idx="186" hasCustomPrompt="1"/>
          </p:nvPr>
        </p:nvSpPr>
        <p:spPr>
          <a:xfrm>
            <a:off x="1380240" y="5876925"/>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Tree>
    <p:extLst>
      <p:ext uri="{BB962C8B-B14F-4D97-AF65-F5344CB8AC3E}">
        <p14:creationId xmlns:p14="http://schemas.microsoft.com/office/powerpoint/2010/main" val="2054472706"/>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_2 Spalten">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a:xfrm>
            <a:off x="1560677" y="6614019"/>
            <a:ext cx="7918817" cy="144000"/>
          </a:xfrm>
          <a:prstGeom prst="rect">
            <a:avLst/>
          </a:prstGeom>
        </p:spPr>
        <p:txBody>
          <a:bodyPr/>
          <a:lstStyle/>
          <a:p>
            <a:r>
              <a:rPr lang="de-DE"/>
              <a:t>Lexware vor Ort 2024</a:t>
            </a:r>
          </a:p>
        </p:txBody>
      </p:sp>
      <p:sp>
        <p:nvSpPr>
          <p:cNvPr id="4" name="Foliennummernplatzhalter 3"/>
          <p:cNvSpPr>
            <a:spLocks noGrp="1"/>
          </p:cNvSpPr>
          <p:nvPr>
            <p:ph type="sldNum" sz="quarter" idx="11"/>
          </p:nvPr>
        </p:nvSpPr>
        <p:spPr>
          <a:xfrm>
            <a:off x="552827" y="6614019"/>
            <a:ext cx="359906" cy="144000"/>
          </a:xfrm>
          <a:prstGeom prst="rect">
            <a:avLst/>
          </a:prstGeom>
        </p:spPr>
        <p:txBody>
          <a:bodyPr/>
          <a:lstStyle/>
          <a:p>
            <a:r>
              <a:rPr lang="de-DE"/>
              <a:t>Seite </a:t>
            </a:r>
            <a:fld id="{FFC269A0-BD27-4577-9DED-0AAE60100C51}" type="slidenum">
              <a:rPr lang="de-DE" smtClean="0"/>
              <a:pPr/>
              <a:t>‹Nr.›</a:t>
            </a:fld>
            <a:endParaRPr lang="de-DE"/>
          </a:p>
        </p:txBody>
      </p:sp>
      <p:sp>
        <p:nvSpPr>
          <p:cNvPr id="5" name="Datumsplatzhalter 4"/>
          <p:cNvSpPr>
            <a:spLocks noGrp="1"/>
          </p:cNvSpPr>
          <p:nvPr>
            <p:ph type="dt" sz="half" idx="12"/>
          </p:nvPr>
        </p:nvSpPr>
        <p:spPr>
          <a:xfrm>
            <a:off x="912773" y="6614019"/>
            <a:ext cx="647831" cy="144000"/>
          </a:xfrm>
          <a:prstGeom prst="rect">
            <a:avLst/>
          </a:prstGeom>
        </p:spPr>
        <p:txBody>
          <a:bodyPr/>
          <a:lstStyle/>
          <a:p>
            <a:r>
              <a:rPr lang="de-DE"/>
              <a:t>| </a:t>
            </a:r>
            <a:fld id="{6148B696-A3C2-4EDA-812A-1D3A52E7D08C}" type="datetime1">
              <a:rPr lang="de-DE" smtClean="0"/>
              <a:t>20.11.2023</a:t>
            </a:fld>
            <a:r>
              <a:rPr lang="de-DE"/>
              <a:t> |</a:t>
            </a:r>
          </a:p>
        </p:txBody>
      </p:sp>
      <p:sp>
        <p:nvSpPr>
          <p:cNvPr id="39" name="Titel 1"/>
          <p:cNvSpPr>
            <a:spLocks noGrp="1"/>
          </p:cNvSpPr>
          <p:nvPr>
            <p:ph type="title" hasCustomPrompt="1"/>
          </p:nvPr>
        </p:nvSpPr>
        <p:spPr bwMode="gray">
          <a:xfrm>
            <a:off x="552828" y="338470"/>
            <a:ext cx="11083780" cy="1002299"/>
          </a:xfrm>
        </p:spPr>
        <p:txBody>
          <a:bodyPr anchor="t"/>
          <a:lstStyle>
            <a:lvl1pPr>
              <a:defRPr baseline="0">
                <a:solidFill>
                  <a:schemeClr val="bg2"/>
                </a:solidFill>
              </a:defRPr>
            </a:lvl1pPr>
          </a:lstStyle>
          <a:p>
            <a:r>
              <a:rPr lang="de-DE"/>
              <a:t>Agenda bearbeiten</a:t>
            </a:r>
          </a:p>
        </p:txBody>
      </p:sp>
      <p:sp>
        <p:nvSpPr>
          <p:cNvPr id="26" name="Inhaltsplatzhalter 25"/>
          <p:cNvSpPr>
            <a:spLocks noGrp="1"/>
          </p:cNvSpPr>
          <p:nvPr>
            <p:ph sz="quarter" idx="177" hasCustomPrompt="1"/>
          </p:nvPr>
        </p:nvSpPr>
        <p:spPr>
          <a:xfrm>
            <a:off x="1371264" y="1418890"/>
            <a:ext cx="4576713" cy="642319"/>
          </a:xfrm>
        </p:spPr>
        <p:txBody>
          <a:bodyPr vert="horz" lIns="0" tIns="0" rIns="0" bIns="0" rtlCol="0" anchor="ctr">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32" name="Inhaltsplatzhalter 25"/>
          <p:cNvSpPr>
            <a:spLocks noGrp="1"/>
          </p:cNvSpPr>
          <p:nvPr>
            <p:ph sz="quarter" idx="178" hasCustomPrompt="1"/>
          </p:nvPr>
        </p:nvSpPr>
        <p:spPr>
          <a:xfrm>
            <a:off x="1371264" y="5594970"/>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33" name="Inhaltsplatzhalter 25"/>
          <p:cNvSpPr>
            <a:spLocks noGrp="1"/>
          </p:cNvSpPr>
          <p:nvPr>
            <p:ph sz="quarter" idx="180" hasCustomPrompt="1"/>
          </p:nvPr>
        </p:nvSpPr>
        <p:spPr>
          <a:xfrm>
            <a:off x="1371264" y="3082838"/>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34" name="Inhaltsplatzhalter 25"/>
          <p:cNvSpPr>
            <a:spLocks noGrp="1"/>
          </p:cNvSpPr>
          <p:nvPr>
            <p:ph sz="quarter" idx="181" hasCustomPrompt="1"/>
          </p:nvPr>
        </p:nvSpPr>
        <p:spPr>
          <a:xfrm>
            <a:off x="1371264" y="3914812"/>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35" name="Inhaltsplatzhalter 25"/>
          <p:cNvSpPr>
            <a:spLocks noGrp="1"/>
          </p:cNvSpPr>
          <p:nvPr>
            <p:ph sz="quarter" idx="182" hasCustomPrompt="1"/>
          </p:nvPr>
        </p:nvSpPr>
        <p:spPr>
          <a:xfrm>
            <a:off x="1371264" y="2250864"/>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36" name="Inhaltsplatzhalter 25"/>
          <p:cNvSpPr>
            <a:spLocks noGrp="1"/>
          </p:cNvSpPr>
          <p:nvPr>
            <p:ph sz="quarter" idx="183" hasCustomPrompt="1"/>
          </p:nvPr>
        </p:nvSpPr>
        <p:spPr>
          <a:xfrm>
            <a:off x="1371264" y="4746786"/>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57" name="Inhaltsplatzhalter 25"/>
          <p:cNvSpPr>
            <a:spLocks noGrp="1"/>
          </p:cNvSpPr>
          <p:nvPr>
            <p:ph sz="quarter" idx="190" hasCustomPrompt="1"/>
          </p:nvPr>
        </p:nvSpPr>
        <p:spPr>
          <a:xfrm>
            <a:off x="7064425" y="1418890"/>
            <a:ext cx="4576713" cy="642319"/>
          </a:xfrm>
        </p:spPr>
        <p:txBody>
          <a:bodyPr vert="horz" lIns="0" tIns="0" rIns="0" bIns="0" rtlCol="0" anchor="ctr">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58" name="Inhaltsplatzhalter 25"/>
          <p:cNvSpPr>
            <a:spLocks noGrp="1"/>
          </p:cNvSpPr>
          <p:nvPr>
            <p:ph sz="quarter" idx="191" hasCustomPrompt="1"/>
          </p:nvPr>
        </p:nvSpPr>
        <p:spPr>
          <a:xfrm>
            <a:off x="7064425" y="5594970"/>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59" name="Inhaltsplatzhalter 25"/>
          <p:cNvSpPr>
            <a:spLocks noGrp="1"/>
          </p:cNvSpPr>
          <p:nvPr>
            <p:ph sz="quarter" idx="192" hasCustomPrompt="1"/>
          </p:nvPr>
        </p:nvSpPr>
        <p:spPr>
          <a:xfrm>
            <a:off x="7064425" y="3082838"/>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0" name="Inhaltsplatzhalter 25"/>
          <p:cNvSpPr>
            <a:spLocks noGrp="1"/>
          </p:cNvSpPr>
          <p:nvPr>
            <p:ph sz="quarter" idx="193" hasCustomPrompt="1"/>
          </p:nvPr>
        </p:nvSpPr>
        <p:spPr>
          <a:xfrm>
            <a:off x="7064425" y="3914812"/>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1" name="Inhaltsplatzhalter 25"/>
          <p:cNvSpPr>
            <a:spLocks noGrp="1"/>
          </p:cNvSpPr>
          <p:nvPr>
            <p:ph sz="quarter" idx="194" hasCustomPrompt="1"/>
          </p:nvPr>
        </p:nvSpPr>
        <p:spPr>
          <a:xfrm>
            <a:off x="7064425" y="2250864"/>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2" name="Inhaltsplatzhalter 25"/>
          <p:cNvSpPr>
            <a:spLocks noGrp="1"/>
          </p:cNvSpPr>
          <p:nvPr>
            <p:ph sz="quarter" idx="195" hasCustomPrompt="1"/>
          </p:nvPr>
        </p:nvSpPr>
        <p:spPr>
          <a:xfrm>
            <a:off x="7064425" y="4746786"/>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3" name="Inhaltsplatzhalter 25"/>
          <p:cNvSpPr>
            <a:spLocks noGrp="1"/>
          </p:cNvSpPr>
          <p:nvPr>
            <p:ph sz="quarter" idx="169" hasCustomPrompt="1"/>
          </p:nvPr>
        </p:nvSpPr>
        <p:spPr>
          <a:xfrm>
            <a:off x="551384" y="1578966"/>
            <a:ext cx="513521" cy="322164"/>
          </a:xfrm>
        </p:spPr>
        <p:txBody>
          <a:bodyPr anchor="ctr"/>
          <a:lstStyle>
            <a:lvl1pPr algn="r">
              <a:defRPr sz="2399" b="1">
                <a:solidFill>
                  <a:schemeClr val="bg2"/>
                </a:solidFill>
              </a:defRPr>
            </a:lvl1pPr>
          </a:lstStyle>
          <a:p>
            <a:pPr lvl="0"/>
            <a:r>
              <a:rPr lang="de-DE"/>
              <a:t>1</a:t>
            </a:r>
          </a:p>
        </p:txBody>
      </p:sp>
      <p:sp>
        <p:nvSpPr>
          <p:cNvPr id="64" name="Inhaltsplatzhalter 25"/>
          <p:cNvSpPr>
            <a:spLocks noGrp="1"/>
          </p:cNvSpPr>
          <p:nvPr>
            <p:ph sz="quarter" idx="170" hasCustomPrompt="1"/>
          </p:nvPr>
        </p:nvSpPr>
        <p:spPr>
          <a:xfrm>
            <a:off x="551384" y="2410940"/>
            <a:ext cx="513521" cy="322164"/>
          </a:xfrm>
        </p:spPr>
        <p:txBody>
          <a:bodyPr anchor="ctr"/>
          <a:lstStyle>
            <a:lvl1pPr algn="r">
              <a:defRPr sz="2399" b="1">
                <a:solidFill>
                  <a:schemeClr val="bg2"/>
                </a:solidFill>
              </a:defRPr>
            </a:lvl1pPr>
          </a:lstStyle>
          <a:p>
            <a:pPr lvl="0"/>
            <a:r>
              <a:rPr lang="de-DE"/>
              <a:t>1</a:t>
            </a:r>
          </a:p>
        </p:txBody>
      </p:sp>
      <p:sp>
        <p:nvSpPr>
          <p:cNvPr id="65" name="Inhaltsplatzhalter 25"/>
          <p:cNvSpPr>
            <a:spLocks noGrp="1"/>
          </p:cNvSpPr>
          <p:nvPr>
            <p:ph sz="quarter" idx="171" hasCustomPrompt="1"/>
          </p:nvPr>
        </p:nvSpPr>
        <p:spPr>
          <a:xfrm>
            <a:off x="551384" y="3242914"/>
            <a:ext cx="513521" cy="322164"/>
          </a:xfrm>
        </p:spPr>
        <p:txBody>
          <a:bodyPr anchor="ctr"/>
          <a:lstStyle>
            <a:lvl1pPr algn="r">
              <a:defRPr sz="2399" b="1">
                <a:solidFill>
                  <a:schemeClr val="bg2"/>
                </a:solidFill>
              </a:defRPr>
            </a:lvl1pPr>
          </a:lstStyle>
          <a:p>
            <a:pPr lvl="0"/>
            <a:r>
              <a:rPr lang="de-DE"/>
              <a:t>1</a:t>
            </a:r>
          </a:p>
        </p:txBody>
      </p:sp>
      <p:sp>
        <p:nvSpPr>
          <p:cNvPr id="66" name="Inhaltsplatzhalter 25"/>
          <p:cNvSpPr>
            <a:spLocks noGrp="1"/>
          </p:cNvSpPr>
          <p:nvPr>
            <p:ph sz="quarter" idx="172" hasCustomPrompt="1"/>
          </p:nvPr>
        </p:nvSpPr>
        <p:spPr>
          <a:xfrm>
            <a:off x="551384" y="4074888"/>
            <a:ext cx="513521" cy="322164"/>
          </a:xfrm>
        </p:spPr>
        <p:txBody>
          <a:bodyPr anchor="ctr"/>
          <a:lstStyle>
            <a:lvl1pPr algn="r">
              <a:defRPr sz="2399" b="1">
                <a:solidFill>
                  <a:schemeClr val="bg2"/>
                </a:solidFill>
              </a:defRPr>
            </a:lvl1pPr>
          </a:lstStyle>
          <a:p>
            <a:pPr lvl="0"/>
            <a:r>
              <a:rPr lang="de-DE"/>
              <a:t>1</a:t>
            </a:r>
          </a:p>
        </p:txBody>
      </p:sp>
      <p:sp>
        <p:nvSpPr>
          <p:cNvPr id="67" name="Inhaltsplatzhalter 25"/>
          <p:cNvSpPr>
            <a:spLocks noGrp="1"/>
          </p:cNvSpPr>
          <p:nvPr>
            <p:ph sz="quarter" idx="173" hasCustomPrompt="1"/>
          </p:nvPr>
        </p:nvSpPr>
        <p:spPr>
          <a:xfrm>
            <a:off x="551384" y="4906862"/>
            <a:ext cx="513521" cy="322164"/>
          </a:xfrm>
        </p:spPr>
        <p:txBody>
          <a:bodyPr anchor="ctr"/>
          <a:lstStyle>
            <a:lvl1pPr algn="r">
              <a:defRPr sz="2399" b="1">
                <a:solidFill>
                  <a:schemeClr val="bg2"/>
                </a:solidFill>
              </a:defRPr>
            </a:lvl1pPr>
          </a:lstStyle>
          <a:p>
            <a:pPr lvl="0"/>
            <a:r>
              <a:rPr lang="de-DE"/>
              <a:t>1</a:t>
            </a:r>
          </a:p>
        </p:txBody>
      </p:sp>
      <p:sp>
        <p:nvSpPr>
          <p:cNvPr id="68" name="Inhaltsplatzhalter 25"/>
          <p:cNvSpPr>
            <a:spLocks noGrp="1"/>
          </p:cNvSpPr>
          <p:nvPr>
            <p:ph sz="quarter" idx="176" hasCustomPrompt="1"/>
          </p:nvPr>
        </p:nvSpPr>
        <p:spPr>
          <a:xfrm>
            <a:off x="551384" y="5755046"/>
            <a:ext cx="513521" cy="322164"/>
          </a:xfrm>
        </p:spPr>
        <p:txBody>
          <a:bodyPr anchor="ctr"/>
          <a:lstStyle>
            <a:lvl1pPr algn="r">
              <a:defRPr sz="2399" b="1">
                <a:solidFill>
                  <a:schemeClr val="bg2"/>
                </a:solidFill>
              </a:defRPr>
            </a:lvl1pPr>
          </a:lstStyle>
          <a:p>
            <a:pPr lvl="0"/>
            <a:r>
              <a:rPr lang="de-DE"/>
              <a:t>1</a:t>
            </a:r>
          </a:p>
        </p:txBody>
      </p:sp>
      <p:sp>
        <p:nvSpPr>
          <p:cNvPr id="69" name="Inhaltsplatzhalter 25"/>
          <p:cNvSpPr>
            <a:spLocks noGrp="1"/>
          </p:cNvSpPr>
          <p:nvPr>
            <p:ph sz="quarter" idx="196" hasCustomPrompt="1"/>
          </p:nvPr>
        </p:nvSpPr>
        <p:spPr>
          <a:xfrm>
            <a:off x="6240016" y="1578966"/>
            <a:ext cx="513521" cy="322164"/>
          </a:xfrm>
        </p:spPr>
        <p:txBody>
          <a:bodyPr anchor="ctr"/>
          <a:lstStyle>
            <a:lvl1pPr algn="r">
              <a:defRPr sz="2399" b="1">
                <a:solidFill>
                  <a:schemeClr val="bg2"/>
                </a:solidFill>
              </a:defRPr>
            </a:lvl1pPr>
          </a:lstStyle>
          <a:p>
            <a:pPr lvl="0"/>
            <a:r>
              <a:rPr lang="de-DE"/>
              <a:t>1</a:t>
            </a:r>
          </a:p>
        </p:txBody>
      </p:sp>
      <p:sp>
        <p:nvSpPr>
          <p:cNvPr id="70" name="Inhaltsplatzhalter 25"/>
          <p:cNvSpPr>
            <a:spLocks noGrp="1"/>
          </p:cNvSpPr>
          <p:nvPr>
            <p:ph sz="quarter" idx="184" hasCustomPrompt="1"/>
          </p:nvPr>
        </p:nvSpPr>
        <p:spPr>
          <a:xfrm>
            <a:off x="6240016" y="2410940"/>
            <a:ext cx="513521" cy="322164"/>
          </a:xfrm>
        </p:spPr>
        <p:txBody>
          <a:bodyPr anchor="ctr"/>
          <a:lstStyle>
            <a:lvl1pPr algn="r">
              <a:defRPr sz="2399" b="1">
                <a:solidFill>
                  <a:schemeClr val="bg2"/>
                </a:solidFill>
              </a:defRPr>
            </a:lvl1pPr>
          </a:lstStyle>
          <a:p>
            <a:pPr lvl="0"/>
            <a:r>
              <a:rPr lang="de-DE"/>
              <a:t>1</a:t>
            </a:r>
          </a:p>
        </p:txBody>
      </p:sp>
      <p:sp>
        <p:nvSpPr>
          <p:cNvPr id="71" name="Inhaltsplatzhalter 25"/>
          <p:cNvSpPr>
            <a:spLocks noGrp="1"/>
          </p:cNvSpPr>
          <p:nvPr>
            <p:ph sz="quarter" idx="185" hasCustomPrompt="1"/>
          </p:nvPr>
        </p:nvSpPr>
        <p:spPr>
          <a:xfrm>
            <a:off x="6240016" y="3242914"/>
            <a:ext cx="513521" cy="322164"/>
          </a:xfrm>
        </p:spPr>
        <p:txBody>
          <a:bodyPr anchor="ctr"/>
          <a:lstStyle>
            <a:lvl1pPr algn="r">
              <a:defRPr sz="2399" b="1">
                <a:solidFill>
                  <a:schemeClr val="bg2"/>
                </a:solidFill>
              </a:defRPr>
            </a:lvl1pPr>
          </a:lstStyle>
          <a:p>
            <a:pPr lvl="0"/>
            <a:r>
              <a:rPr lang="de-DE"/>
              <a:t>1</a:t>
            </a:r>
          </a:p>
        </p:txBody>
      </p:sp>
      <p:sp>
        <p:nvSpPr>
          <p:cNvPr id="72" name="Inhaltsplatzhalter 25"/>
          <p:cNvSpPr>
            <a:spLocks noGrp="1"/>
          </p:cNvSpPr>
          <p:nvPr>
            <p:ph sz="quarter" idx="186" hasCustomPrompt="1"/>
          </p:nvPr>
        </p:nvSpPr>
        <p:spPr>
          <a:xfrm>
            <a:off x="6240016" y="4074888"/>
            <a:ext cx="513521" cy="322164"/>
          </a:xfrm>
        </p:spPr>
        <p:txBody>
          <a:bodyPr anchor="ctr"/>
          <a:lstStyle>
            <a:lvl1pPr algn="r">
              <a:defRPr sz="2399" b="1">
                <a:solidFill>
                  <a:schemeClr val="bg2"/>
                </a:solidFill>
              </a:defRPr>
            </a:lvl1pPr>
          </a:lstStyle>
          <a:p>
            <a:pPr lvl="0"/>
            <a:r>
              <a:rPr lang="de-DE"/>
              <a:t>1</a:t>
            </a:r>
          </a:p>
        </p:txBody>
      </p:sp>
      <p:sp>
        <p:nvSpPr>
          <p:cNvPr id="73" name="Inhaltsplatzhalter 25"/>
          <p:cNvSpPr>
            <a:spLocks noGrp="1"/>
          </p:cNvSpPr>
          <p:nvPr>
            <p:ph sz="quarter" idx="187" hasCustomPrompt="1"/>
          </p:nvPr>
        </p:nvSpPr>
        <p:spPr>
          <a:xfrm>
            <a:off x="6240016" y="4906862"/>
            <a:ext cx="513521" cy="322164"/>
          </a:xfrm>
        </p:spPr>
        <p:txBody>
          <a:bodyPr anchor="ctr"/>
          <a:lstStyle>
            <a:lvl1pPr algn="r">
              <a:defRPr sz="2399" b="1">
                <a:solidFill>
                  <a:schemeClr val="bg2"/>
                </a:solidFill>
              </a:defRPr>
            </a:lvl1pPr>
          </a:lstStyle>
          <a:p>
            <a:pPr lvl="0"/>
            <a:r>
              <a:rPr lang="de-DE"/>
              <a:t>1</a:t>
            </a:r>
          </a:p>
        </p:txBody>
      </p:sp>
      <p:sp>
        <p:nvSpPr>
          <p:cNvPr id="74" name="Inhaltsplatzhalter 25"/>
          <p:cNvSpPr>
            <a:spLocks noGrp="1"/>
          </p:cNvSpPr>
          <p:nvPr>
            <p:ph sz="quarter" idx="188" hasCustomPrompt="1"/>
          </p:nvPr>
        </p:nvSpPr>
        <p:spPr>
          <a:xfrm>
            <a:off x="6240016" y="5755046"/>
            <a:ext cx="513521" cy="322164"/>
          </a:xfrm>
        </p:spPr>
        <p:txBody>
          <a:bodyPr anchor="ctr"/>
          <a:lstStyle>
            <a:lvl1pPr algn="r">
              <a:defRPr sz="2399" b="1">
                <a:solidFill>
                  <a:schemeClr val="bg2"/>
                </a:solidFill>
              </a:defRPr>
            </a:lvl1pPr>
          </a:lstStyle>
          <a:p>
            <a:pPr lvl="0"/>
            <a:r>
              <a:rPr lang="de-DE"/>
              <a:t>1</a:t>
            </a:r>
          </a:p>
        </p:txBody>
      </p:sp>
    </p:spTree>
    <p:extLst>
      <p:ext uri="{BB962C8B-B14F-4D97-AF65-F5344CB8AC3E}">
        <p14:creationId xmlns:p14="http://schemas.microsoft.com/office/powerpoint/2010/main" val="3959806089"/>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Kapitelfoli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8" name="AutoShape 3"/>
          <p:cNvSpPr>
            <a:spLocks noChangeAspect="1" noChangeArrowheads="1" noTextEdit="1"/>
          </p:cNvSpPr>
          <p:nvPr userDrawn="1"/>
        </p:nvSpPr>
        <p:spPr bwMode="auto">
          <a:xfrm>
            <a:off x="478368" y="320677"/>
            <a:ext cx="1126701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de-DE" sz="1799"/>
          </a:p>
        </p:txBody>
      </p:sp>
      <p:grpSp>
        <p:nvGrpSpPr>
          <p:cNvPr id="46" name="Gruppieren 45"/>
          <p:cNvGrpSpPr/>
          <p:nvPr userDrawn="1"/>
        </p:nvGrpSpPr>
        <p:grpSpPr>
          <a:xfrm>
            <a:off x="514163" y="-171392"/>
            <a:ext cx="11160709" cy="72000"/>
            <a:chOff x="514297" y="-171392"/>
            <a:chExt cx="11163615" cy="72000"/>
          </a:xfrm>
          <a:solidFill>
            <a:schemeClr val="bg1">
              <a:lumMod val="75000"/>
            </a:schemeClr>
          </a:solidFill>
        </p:grpSpPr>
        <p:sp>
          <p:nvSpPr>
            <p:cNvPr id="47" name="Gleichschenkliges Dreieck 46"/>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8" name="Gleichschenkliges Dreieck 47"/>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9" name="Gleichschenkliges Dreieck 48"/>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5" name="Textplatzhalter 16"/>
          <p:cNvSpPr>
            <a:spLocks noGrp="1"/>
          </p:cNvSpPr>
          <p:nvPr>
            <p:ph type="body" sz="quarter" idx="12" hasCustomPrompt="1"/>
          </p:nvPr>
        </p:nvSpPr>
        <p:spPr>
          <a:xfrm>
            <a:off x="552306" y="4887423"/>
            <a:ext cx="1464655" cy="1762166"/>
          </a:xfrm>
          <a:prstGeom prst="rect">
            <a:avLst/>
          </a:prstGeom>
          <a:solidFill>
            <a:schemeClr val="bg1"/>
          </a:solidFill>
          <a:ln>
            <a:noFill/>
          </a:ln>
        </p:spPr>
        <p:txBody>
          <a:bodyPr anchor="ctr"/>
          <a:lstStyle>
            <a:lvl1pPr marL="0" indent="0" algn="ctr">
              <a:buNone/>
              <a:defRPr sz="9597" b="1">
                <a:solidFill>
                  <a:schemeClr val="bg2"/>
                </a:solidFill>
                <a:latin typeface="+mj-lt"/>
              </a:defRPr>
            </a:lvl1pPr>
          </a:lstStyle>
          <a:p>
            <a:pPr lvl="0"/>
            <a:r>
              <a:rPr lang="de-DE"/>
              <a:t>1</a:t>
            </a:r>
          </a:p>
        </p:txBody>
      </p:sp>
      <p:sp>
        <p:nvSpPr>
          <p:cNvPr id="34" name="Rechteck 33"/>
          <p:cNvSpPr/>
          <p:nvPr userDrawn="1"/>
        </p:nvSpPr>
        <p:spPr>
          <a:xfrm>
            <a:off x="2016961" y="4887423"/>
            <a:ext cx="9622733" cy="1767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799">
              <a:solidFill>
                <a:schemeClr val="bg1"/>
              </a:solidFill>
            </a:endParaRPr>
          </a:p>
        </p:txBody>
      </p:sp>
      <p:sp>
        <p:nvSpPr>
          <p:cNvPr id="36" name="Titel 5"/>
          <p:cNvSpPr>
            <a:spLocks noGrp="1"/>
          </p:cNvSpPr>
          <p:nvPr>
            <p:ph type="title" hasCustomPrompt="1"/>
          </p:nvPr>
        </p:nvSpPr>
        <p:spPr>
          <a:xfrm>
            <a:off x="2244858" y="5013176"/>
            <a:ext cx="9178347" cy="1049729"/>
          </a:xfrm>
          <a:prstGeom prst="rect">
            <a:avLst/>
          </a:prstGeom>
        </p:spPr>
        <p:txBody>
          <a:bodyPr vert="horz" anchor="ctr"/>
          <a:lstStyle>
            <a:lvl1pPr algn="l">
              <a:defRPr sz="4399">
                <a:solidFill>
                  <a:schemeClr val="bg1"/>
                </a:solidFill>
                <a:latin typeface="+mj-lt"/>
                <a:cs typeface="Verdana"/>
              </a:defRPr>
            </a:lvl1pPr>
          </a:lstStyle>
          <a:p>
            <a:r>
              <a:rPr lang="de-DE"/>
              <a:t>Kapitel bearbeiten</a:t>
            </a:r>
          </a:p>
        </p:txBody>
      </p:sp>
      <p:sp>
        <p:nvSpPr>
          <p:cNvPr id="37" name="Textplatzhalter 8"/>
          <p:cNvSpPr>
            <a:spLocks noGrp="1"/>
          </p:cNvSpPr>
          <p:nvPr>
            <p:ph type="body" sz="quarter" idx="10" hasCustomPrompt="1"/>
          </p:nvPr>
        </p:nvSpPr>
        <p:spPr>
          <a:xfrm>
            <a:off x="2244857" y="6196106"/>
            <a:ext cx="9178348" cy="387575"/>
          </a:xfrm>
          <a:prstGeom prst="rect">
            <a:avLst/>
          </a:prstGeom>
        </p:spPr>
        <p:txBody>
          <a:bodyPr vert="horz" anchor="ctr"/>
          <a:lstStyle>
            <a:lvl1pPr marL="0" indent="0">
              <a:buNone/>
              <a:defRPr sz="1999">
                <a:solidFill>
                  <a:schemeClr val="bg1"/>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Unterkapitel bearbeiten</a:t>
            </a:r>
          </a:p>
        </p:txBody>
      </p:sp>
    </p:spTree>
    <p:extLst>
      <p:ext uri="{BB962C8B-B14F-4D97-AF65-F5344CB8AC3E}">
        <p14:creationId xmlns:p14="http://schemas.microsoft.com/office/powerpoint/2010/main" val="28292387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Shape 15697">
            <a:extLst>
              <a:ext uri="{FF2B5EF4-FFF2-40B4-BE49-F238E27FC236}">
                <a16:creationId xmlns:a16="http://schemas.microsoft.com/office/drawing/2014/main" id="{B6E0F121-654E-13E9-8992-8B4AFA7863BF}"/>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3" name="Inhaltsplatzhalter 2"/>
          <p:cNvSpPr>
            <a:spLocks noGrp="1"/>
          </p:cNvSpPr>
          <p:nvPr>
            <p:ph idx="1"/>
          </p:nvPr>
        </p:nvSpPr>
        <p:spPr bwMode="gray">
          <a:xfrm>
            <a:off x="552828" y="1484313"/>
            <a:ext cx="11086343" cy="4752976"/>
          </a:xfrm>
        </p:spPr>
        <p:txBody>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a:lvl2pPr>
            <a:lvl4pPr marL="285750" indent="-285750">
              <a:buClr>
                <a:srgbClr val="CC0000"/>
              </a:buClr>
              <a:buFont typeface="Wingdings" panose="05000000000000000000" pitchFamily="2" charset="2"/>
              <a:buChar char="ü"/>
              <a:defRPr/>
            </a:lvl4pPr>
            <a:lvl5pPr marL="179946" indent="0">
              <a:buNone/>
              <a:defRPr/>
            </a:lvl5pPr>
          </a:lstStyle>
          <a:p>
            <a:pPr lvl="0"/>
            <a:r>
              <a:rPr lang="de-DE"/>
              <a:t>Mastertextformat bearbeiten</a:t>
            </a:r>
          </a:p>
          <a:p>
            <a:pPr lvl="1"/>
            <a:r>
              <a:rPr lang="de-DE"/>
              <a:t>Zweite Ebene</a:t>
            </a:r>
          </a:p>
          <a:p>
            <a:pPr lvl="2"/>
            <a:r>
              <a:rPr lang="de-DE"/>
              <a:t>Dritte Ebene</a:t>
            </a:r>
          </a:p>
          <a:p>
            <a:pPr lvl="3"/>
            <a:r>
              <a:rPr lang="de-DE"/>
              <a:t>Vierte Ebene</a:t>
            </a:r>
          </a:p>
          <a:p>
            <a:pPr lvl="3"/>
            <a:r>
              <a:rPr lang="de-DE"/>
              <a:t>Fünfte Ebene</a:t>
            </a:r>
          </a:p>
        </p:txBody>
      </p:sp>
      <p:sp>
        <p:nvSpPr>
          <p:cNvPr id="14" name="Datumsplatzhalter 13"/>
          <p:cNvSpPr>
            <a:spLocks noGrp="1"/>
          </p:cNvSpPr>
          <p:nvPr>
            <p:ph type="dt" sz="half" idx="14"/>
          </p:nvPr>
        </p:nvSpPr>
        <p:spPr>
          <a:xfrm>
            <a:off x="912773" y="6614019"/>
            <a:ext cx="647831" cy="144000"/>
          </a:xfrm>
          <a:prstGeom prst="rect">
            <a:avLst/>
          </a:prstGeom>
        </p:spPr>
        <p:txBody>
          <a:bodyPr/>
          <a:lstStyle>
            <a:lvl1pPr>
              <a:defRPr>
                <a:solidFill>
                  <a:schemeClr val="bg1"/>
                </a:solidFill>
              </a:defRPr>
            </a:lvl1pPr>
          </a:lstStyle>
          <a:p>
            <a:r>
              <a:rPr lang="de-DE"/>
              <a:t>| </a:t>
            </a:r>
            <a:fld id="{493C4FA0-1005-4351-8E49-7E767303DBE3}" type="datetime1">
              <a:rPr lang="de-DE" smtClean="0"/>
              <a:t>20.11.2023</a:t>
            </a:fld>
            <a:r>
              <a:t> |</a:t>
            </a:r>
          </a:p>
        </p:txBody>
      </p:sp>
      <p:sp>
        <p:nvSpPr>
          <p:cNvPr id="15" name="Fußzeilenplatzhalter 14"/>
          <p:cNvSpPr>
            <a:spLocks noGrp="1"/>
          </p:cNvSpPr>
          <p:nvPr>
            <p:ph type="ftr" sz="quarter" idx="15"/>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6" name="Foliennummernplatzhalter 15"/>
          <p:cNvSpPr>
            <a:spLocks noGrp="1"/>
          </p:cNvSpPr>
          <p:nvPr>
            <p:ph type="sldNum" sz="quarter" idx="16"/>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
        <p:nvSpPr>
          <p:cNvPr id="6" name="Textplatzhalter 5">
            <a:extLst>
              <a:ext uri="{FF2B5EF4-FFF2-40B4-BE49-F238E27FC236}">
                <a16:creationId xmlns:a16="http://schemas.microsoft.com/office/drawing/2014/main" id="{F39F5DC7-5892-498F-C373-EADAF32A47C0}"/>
              </a:ext>
            </a:extLst>
          </p:cNvPr>
          <p:cNvSpPr>
            <a:spLocks noGrp="1"/>
          </p:cNvSpPr>
          <p:nvPr>
            <p:ph type="body" sz="quarter" idx="17" hasCustomPrompt="1"/>
          </p:nvPr>
        </p:nvSpPr>
        <p:spPr>
          <a:xfrm>
            <a:off x="550032" y="341313"/>
            <a:ext cx="11086343" cy="369887"/>
          </a:xfrm>
        </p:spPr>
        <p:txBody>
          <a:bodyPr/>
          <a:lstStyle>
            <a:lvl1pPr>
              <a:defRPr sz="2800" b="1"/>
            </a:lvl1pPr>
          </a:lstStyle>
          <a:p>
            <a:pPr lvl="0"/>
            <a:r>
              <a:rPr lang="de-DE"/>
              <a:t>H1 Überschrift</a:t>
            </a:r>
          </a:p>
        </p:txBody>
      </p:sp>
      <p:sp>
        <p:nvSpPr>
          <p:cNvPr id="8" name="Textplatzhalter 7">
            <a:extLst>
              <a:ext uri="{FF2B5EF4-FFF2-40B4-BE49-F238E27FC236}">
                <a16:creationId xmlns:a16="http://schemas.microsoft.com/office/drawing/2014/main" id="{D41C9FC0-3D08-50BE-7022-684CAD6565AF}"/>
              </a:ext>
            </a:extLst>
          </p:cNvPr>
          <p:cNvSpPr>
            <a:spLocks noGrp="1"/>
          </p:cNvSpPr>
          <p:nvPr>
            <p:ph type="body" sz="quarter" idx="18" hasCustomPrompt="1"/>
          </p:nvPr>
        </p:nvSpPr>
        <p:spPr>
          <a:xfrm>
            <a:off x="563417" y="849313"/>
            <a:ext cx="11072957" cy="496887"/>
          </a:xfrm>
        </p:spPr>
        <p:txBody>
          <a:bodyPr/>
          <a:lstStyle>
            <a:lvl1pPr>
              <a:defRPr b="0">
                <a:solidFill>
                  <a:srgbClr val="CC0000"/>
                </a:solidFill>
              </a:defRPr>
            </a:lvl1pPr>
          </a:lstStyle>
          <a:p>
            <a:pPr lvl="0"/>
            <a:r>
              <a:rPr lang="de-DE"/>
              <a:t>H2 Überschrift</a:t>
            </a:r>
          </a:p>
        </p:txBody>
      </p:sp>
    </p:spTree>
    <p:extLst>
      <p:ext uri="{BB962C8B-B14F-4D97-AF65-F5344CB8AC3E}">
        <p14:creationId xmlns:p14="http://schemas.microsoft.com/office/powerpoint/2010/main" val="7493592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und Inhalt mit Quellennachweis">
    <p:spTree>
      <p:nvGrpSpPr>
        <p:cNvPr id="1" name=""/>
        <p:cNvGrpSpPr/>
        <p:nvPr/>
      </p:nvGrpSpPr>
      <p:grpSpPr>
        <a:xfrm>
          <a:off x="0" y="0"/>
          <a:ext cx="0" cy="0"/>
          <a:chOff x="0" y="0"/>
          <a:chExt cx="0" cy="0"/>
        </a:xfrm>
      </p:grpSpPr>
      <p:sp>
        <p:nvSpPr>
          <p:cNvPr id="4" name="Shape 15697">
            <a:extLst>
              <a:ext uri="{FF2B5EF4-FFF2-40B4-BE49-F238E27FC236}">
                <a16:creationId xmlns:a16="http://schemas.microsoft.com/office/drawing/2014/main" id="{13C59EC6-363D-AB3D-668B-0474957EECC1}"/>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2" name="Titel 1"/>
          <p:cNvSpPr>
            <a:spLocks noGrp="1"/>
          </p:cNvSpPr>
          <p:nvPr>
            <p:ph type="title"/>
          </p:nvPr>
        </p:nvSpPr>
        <p:spPr bwMode="gray"/>
        <p:txBody>
          <a:bodyPr anchor="t"/>
          <a:lstStyle>
            <a:lvl1pPr>
              <a:defRPr/>
            </a:lvl1pPr>
          </a:lstStyle>
          <a:p>
            <a:r>
              <a:rPr lang="de-DE"/>
              <a:t>Mastertitelformat bearbeiten</a:t>
            </a:r>
          </a:p>
        </p:txBody>
      </p:sp>
      <p:sp>
        <p:nvSpPr>
          <p:cNvPr id="3" name="Inhaltsplatzhalter 2"/>
          <p:cNvSpPr>
            <a:spLocks noGrp="1"/>
          </p:cNvSpPr>
          <p:nvPr>
            <p:ph idx="1"/>
          </p:nvPr>
        </p:nvSpPr>
        <p:spPr bwMode="gray">
          <a:xfrm>
            <a:off x="552828" y="1412876"/>
            <a:ext cx="11086343" cy="4824413"/>
          </a:xfrm>
        </p:spPr>
        <p:txBody>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Textplatzhalter 11"/>
          <p:cNvSpPr>
            <a:spLocks noGrp="1"/>
          </p:cNvSpPr>
          <p:nvPr>
            <p:ph type="body" sz="quarter" idx="13" hasCustomPrompt="1"/>
          </p:nvPr>
        </p:nvSpPr>
        <p:spPr bwMode="gray">
          <a:xfrm>
            <a:off x="552828" y="6093296"/>
            <a:ext cx="11086344"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4" name="Datumsplatzhalter 13"/>
          <p:cNvSpPr>
            <a:spLocks noGrp="1"/>
          </p:cNvSpPr>
          <p:nvPr>
            <p:ph type="dt" sz="half" idx="14"/>
          </p:nvPr>
        </p:nvSpPr>
        <p:spPr>
          <a:xfrm>
            <a:off x="912773" y="6614019"/>
            <a:ext cx="647831" cy="144000"/>
          </a:xfrm>
          <a:prstGeom prst="rect">
            <a:avLst/>
          </a:prstGeom>
        </p:spPr>
        <p:txBody>
          <a:bodyPr/>
          <a:lstStyle/>
          <a:p>
            <a:r>
              <a:rPr lang="de-DE">
                <a:solidFill>
                  <a:schemeClr val="bg1"/>
                </a:solidFill>
              </a:rPr>
              <a:t>| </a:t>
            </a:r>
            <a:fld id="{4C05EACB-4C5E-472A-80D3-099588C11E18}" type="datetime1">
              <a:rPr lang="de-DE" smtClean="0">
                <a:solidFill>
                  <a:schemeClr val="bg1"/>
                </a:solidFill>
              </a:rPr>
              <a:t>20.11.2023</a:t>
            </a:fld>
            <a:r>
              <a:rPr>
                <a:solidFill>
                  <a:schemeClr val="bg1"/>
                </a:solidFill>
              </a:rPr>
              <a:t> |</a:t>
            </a:r>
          </a:p>
        </p:txBody>
      </p:sp>
      <p:sp>
        <p:nvSpPr>
          <p:cNvPr id="15" name="Fußzeilenplatzhalter 14"/>
          <p:cNvSpPr>
            <a:spLocks noGrp="1"/>
          </p:cNvSpPr>
          <p:nvPr>
            <p:ph type="ftr" sz="quarter" idx="15"/>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6" name="Foliennummernplatzhalter 15"/>
          <p:cNvSpPr>
            <a:spLocks noGrp="1"/>
          </p:cNvSpPr>
          <p:nvPr>
            <p:ph type="sldNum" sz="quarter" idx="16"/>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38843106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4" name="Shape 15697">
            <a:extLst>
              <a:ext uri="{FF2B5EF4-FFF2-40B4-BE49-F238E27FC236}">
                <a16:creationId xmlns:a16="http://schemas.microsoft.com/office/drawing/2014/main" id="{6B753DF3-8601-58B8-A0FD-83ED9764034B}"/>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2" name="Titel 1"/>
          <p:cNvSpPr>
            <a:spLocks noGrp="1"/>
          </p:cNvSpPr>
          <p:nvPr>
            <p:ph type="title"/>
          </p:nvPr>
        </p:nvSpPr>
        <p:spPr bwMode="gray"/>
        <p:txBody>
          <a:bodyPr/>
          <a:lstStyle/>
          <a:p>
            <a:r>
              <a:rPr lang="de-DE"/>
              <a:t>Mastertitelformat bearbeiten</a:t>
            </a:r>
          </a:p>
        </p:txBody>
      </p:sp>
      <p:sp>
        <p:nvSpPr>
          <p:cNvPr id="3" name="Inhaltsplatzhalter 2"/>
          <p:cNvSpPr>
            <a:spLocks noGrp="1"/>
          </p:cNvSpPr>
          <p:nvPr>
            <p:ph idx="1"/>
          </p:nvPr>
        </p:nvSpPr>
        <p:spPr bwMode="gray">
          <a:xfrm>
            <a:off x="552307" y="1412876"/>
            <a:ext cx="5399269" cy="4824413"/>
          </a:xfrm>
        </p:spPr>
        <p:txBody>
          <a:bodyPr/>
          <a:lstStyle>
            <a:lvl4pPr marL="285750" indent="-285750">
              <a:buClr>
                <a:srgbClr val="CC0000"/>
              </a:buClr>
              <a:buFont typeface="Wingdings" panose="05000000000000000000" pitchFamily="2" charset="2"/>
              <a:buChar char="ü"/>
              <a:defRPr/>
            </a:lvl4pPr>
            <a:lvl5pPr marL="465696" indent="-285750">
              <a:buClr>
                <a:srgbClr val="CC0000"/>
              </a:buClr>
              <a:buFont typeface="Wingdings" panose="05000000000000000000" pitchFamily="2" charset="2"/>
              <a:buChar char="ü"/>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2"/>
          <p:cNvSpPr>
            <a:spLocks noGrp="1"/>
          </p:cNvSpPr>
          <p:nvPr>
            <p:ph idx="12"/>
          </p:nvPr>
        </p:nvSpPr>
        <p:spPr bwMode="gray">
          <a:xfrm>
            <a:off x="6240425" y="1412876"/>
            <a:ext cx="5396183" cy="48244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Textplatzhalter 11"/>
          <p:cNvSpPr>
            <a:spLocks noGrp="1"/>
          </p:cNvSpPr>
          <p:nvPr>
            <p:ph type="body" sz="quarter" idx="13" hasCustomPrompt="1"/>
          </p:nvPr>
        </p:nvSpPr>
        <p:spPr bwMode="gray">
          <a:xfrm>
            <a:off x="552307" y="6093296"/>
            <a:ext cx="5399715"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5" name="Textplatzhalter 11"/>
          <p:cNvSpPr>
            <a:spLocks noGrp="1"/>
          </p:cNvSpPr>
          <p:nvPr>
            <p:ph type="body" sz="quarter" idx="14" hasCustomPrompt="1"/>
          </p:nvPr>
        </p:nvSpPr>
        <p:spPr bwMode="gray">
          <a:xfrm>
            <a:off x="6239978" y="6093296"/>
            <a:ext cx="5399194"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6" name="Datumsplatzhalter 15"/>
          <p:cNvSpPr>
            <a:spLocks noGrp="1"/>
          </p:cNvSpPr>
          <p:nvPr>
            <p:ph type="dt" sz="half" idx="15"/>
          </p:nvPr>
        </p:nvSpPr>
        <p:spPr>
          <a:xfrm>
            <a:off x="912773" y="6614019"/>
            <a:ext cx="647831" cy="144000"/>
          </a:xfrm>
          <a:prstGeom prst="rect">
            <a:avLst/>
          </a:prstGeom>
        </p:spPr>
        <p:txBody>
          <a:bodyPr/>
          <a:lstStyle>
            <a:lvl1pPr>
              <a:defRPr>
                <a:solidFill>
                  <a:schemeClr val="bg1"/>
                </a:solidFill>
              </a:defRPr>
            </a:lvl1pPr>
          </a:lstStyle>
          <a:p>
            <a:r>
              <a:rPr lang="de-DE"/>
              <a:t>| </a:t>
            </a:r>
            <a:fld id="{33E4F3CD-3AAE-47BE-BD3B-15B23CEF6E20}" type="datetime1">
              <a:rPr lang="de-DE" smtClean="0"/>
              <a:t>20.11.2023</a:t>
            </a:fld>
            <a:r>
              <a:t> |</a:t>
            </a:r>
          </a:p>
        </p:txBody>
      </p:sp>
      <p:sp>
        <p:nvSpPr>
          <p:cNvPr id="17" name="Fußzeilenplatzhalter 16"/>
          <p:cNvSpPr>
            <a:spLocks noGrp="1"/>
          </p:cNvSpPr>
          <p:nvPr>
            <p:ph type="ftr" sz="quarter" idx="16"/>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8" name="Foliennummernplatzhalter 17"/>
          <p:cNvSpPr>
            <a:spLocks noGrp="1"/>
          </p:cNvSpPr>
          <p:nvPr>
            <p:ph type="sldNum" sz="quarter" idx="17"/>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2037034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halt mit Marginalie">
    <p:spTree>
      <p:nvGrpSpPr>
        <p:cNvPr id="1" name=""/>
        <p:cNvGrpSpPr/>
        <p:nvPr/>
      </p:nvGrpSpPr>
      <p:grpSpPr>
        <a:xfrm>
          <a:off x="0" y="0"/>
          <a:ext cx="0" cy="0"/>
          <a:chOff x="0" y="0"/>
          <a:chExt cx="0" cy="0"/>
        </a:xfrm>
      </p:grpSpPr>
      <p:sp>
        <p:nvSpPr>
          <p:cNvPr id="2" name="Shape 15697">
            <a:extLst>
              <a:ext uri="{FF2B5EF4-FFF2-40B4-BE49-F238E27FC236}">
                <a16:creationId xmlns:a16="http://schemas.microsoft.com/office/drawing/2014/main" id="{EE2C4F6B-C2F2-F8A2-F8FF-1232F037A3D1}"/>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14" name="Inhaltsplatzhalter 13"/>
          <p:cNvSpPr>
            <a:spLocks noGrp="1"/>
          </p:cNvSpPr>
          <p:nvPr>
            <p:ph sz="quarter" idx="14" hasCustomPrompt="1"/>
          </p:nvPr>
        </p:nvSpPr>
        <p:spPr>
          <a:xfrm>
            <a:off x="539610" y="1412876"/>
            <a:ext cx="8062400" cy="4824437"/>
          </a:xfrm>
        </p:spPr>
        <p:txBody>
          <a:bodyPr/>
          <a:lstStyle>
            <a:lvl1pPr>
              <a:defRPr baseline="0"/>
            </a:lvl1pPr>
          </a:lstStyle>
          <a:p>
            <a:pPr lvl="0"/>
            <a:r>
              <a:rPr lang="de-DE"/>
              <a:t>Platzieren Sie Ihre Inhalte hier.</a:t>
            </a:r>
          </a:p>
        </p:txBody>
      </p:sp>
      <p:sp>
        <p:nvSpPr>
          <p:cNvPr id="8" name="Datumsplatzhalter 7"/>
          <p:cNvSpPr>
            <a:spLocks noGrp="1"/>
          </p:cNvSpPr>
          <p:nvPr>
            <p:ph type="dt" sz="half" idx="10"/>
          </p:nvPr>
        </p:nvSpPr>
        <p:spPr>
          <a:xfrm>
            <a:off x="912773" y="6614019"/>
            <a:ext cx="647831" cy="144000"/>
          </a:xfrm>
          <a:prstGeom prst="rect">
            <a:avLst/>
          </a:prstGeom>
        </p:spPr>
        <p:txBody>
          <a:bodyPr/>
          <a:lstStyle>
            <a:lvl1pPr>
              <a:defRPr>
                <a:solidFill>
                  <a:schemeClr val="bg1"/>
                </a:solidFill>
              </a:defRPr>
            </a:lvl1pPr>
          </a:lstStyle>
          <a:p>
            <a:r>
              <a:rPr lang="de-DE"/>
              <a:t>| </a:t>
            </a:r>
            <a:fld id="{F81BC206-88D3-43F1-8869-755BAEE047B3}" type="datetime1">
              <a:rPr lang="de-DE" smtClean="0"/>
              <a:t>20.11.2023</a:t>
            </a:fld>
            <a:r>
              <a:t> |</a:t>
            </a:r>
          </a:p>
        </p:txBody>
      </p:sp>
      <p:sp>
        <p:nvSpPr>
          <p:cNvPr id="9" name="Fußzeilenplatzhalter 8"/>
          <p:cNvSpPr>
            <a:spLocks noGrp="1"/>
          </p:cNvSpPr>
          <p:nvPr>
            <p:ph type="ftr" sz="quarter" idx="11"/>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0" name="Foliennummernplatzhalter 9"/>
          <p:cNvSpPr>
            <a:spLocks noGrp="1"/>
          </p:cNvSpPr>
          <p:nvPr>
            <p:ph type="sldNum" sz="quarter" idx="12"/>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
        <p:nvSpPr>
          <p:cNvPr id="3" name="Textplatzhalter 2"/>
          <p:cNvSpPr>
            <a:spLocks noGrp="1"/>
          </p:cNvSpPr>
          <p:nvPr>
            <p:ph type="body" sz="quarter" idx="13"/>
          </p:nvPr>
        </p:nvSpPr>
        <p:spPr>
          <a:xfrm>
            <a:off x="8974976" y="1412876"/>
            <a:ext cx="2664718" cy="4824437"/>
          </a:xfrm>
        </p:spPr>
        <p:txBody>
          <a:bodyPr tIns="18000"/>
          <a:lstStyle>
            <a:lvl1pPr>
              <a:spcBef>
                <a:spcPts val="1000"/>
              </a:spcBef>
              <a:defRPr sz="1400" b="1">
                <a:solidFill>
                  <a:schemeClr val="tx1"/>
                </a:solidFill>
              </a:defRPr>
            </a:lvl1pPr>
            <a:lvl2pPr>
              <a:spcBef>
                <a:spcPts val="200"/>
              </a:spcBef>
              <a:defRPr sz="1400"/>
            </a:lvl2pPr>
            <a:lvl3pPr>
              <a:spcBef>
                <a:spcPts val="200"/>
              </a:spcBef>
              <a:defRPr sz="1400"/>
            </a:lvl3pPr>
            <a:lvl4pPr>
              <a:spcBef>
                <a:spcPts val="200"/>
              </a:spcBef>
              <a:defRPr sz="1400"/>
            </a:lvl4pPr>
            <a:lvl5pPr>
              <a:spcBef>
                <a:spcPts val="200"/>
              </a:spcBef>
              <a:defRPr sz="1400"/>
            </a:lvl5pPr>
            <a:lvl6pPr>
              <a:spcBef>
                <a:spcPts val="200"/>
              </a:spcBef>
              <a:defRPr sz="1000"/>
            </a:lvl6pPr>
            <a:lvl7pPr>
              <a:spcBef>
                <a:spcPts val="200"/>
              </a:spcBef>
              <a:defRPr sz="1000"/>
            </a:lvl7pPr>
            <a:lvl8pPr>
              <a:spcBef>
                <a:spcPts val="200"/>
              </a:spcBef>
              <a:defRPr sz="1000"/>
            </a:lvl8pPr>
            <a:lvl9pPr>
              <a:spcBef>
                <a:spcPts val="200"/>
              </a:spcBef>
              <a:defRPr sz="1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Titel 14"/>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202726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Shape 15697">
            <a:extLst>
              <a:ext uri="{FF2B5EF4-FFF2-40B4-BE49-F238E27FC236}">
                <a16:creationId xmlns:a16="http://schemas.microsoft.com/office/drawing/2014/main" id="{B6E0F121-654E-13E9-8992-8B4AFA7863BF}"/>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2" name="Titel 1"/>
          <p:cNvSpPr>
            <a:spLocks noGrp="1"/>
          </p:cNvSpPr>
          <p:nvPr>
            <p:ph type="title" hasCustomPrompt="1"/>
          </p:nvPr>
        </p:nvSpPr>
        <p:spPr bwMode="gray">
          <a:xfrm>
            <a:off x="550264" y="960294"/>
            <a:ext cx="11083780" cy="563418"/>
          </a:xfrm>
        </p:spPr>
        <p:txBody>
          <a:bodyPr anchor="t"/>
          <a:lstStyle>
            <a:lvl1pPr>
              <a:defRPr sz="2000" b="0">
                <a:solidFill>
                  <a:srgbClr val="CC0000"/>
                </a:solidFill>
              </a:defRPr>
            </a:lvl1pPr>
          </a:lstStyle>
          <a:p>
            <a:r>
              <a:rPr lang="de-DE"/>
              <a:t>Mastertitelformat bearbeiten</a:t>
            </a:r>
            <a:br>
              <a:rPr lang="de-DE"/>
            </a:br>
            <a:br>
              <a:rPr lang="de-DE"/>
            </a:br>
            <a:endParaRPr lang="de-DE"/>
          </a:p>
        </p:txBody>
      </p:sp>
      <p:sp>
        <p:nvSpPr>
          <p:cNvPr id="3" name="Inhaltsplatzhalter 2"/>
          <p:cNvSpPr>
            <a:spLocks noGrp="1"/>
          </p:cNvSpPr>
          <p:nvPr>
            <p:ph idx="1"/>
          </p:nvPr>
        </p:nvSpPr>
        <p:spPr bwMode="gray">
          <a:xfrm>
            <a:off x="552828" y="1523712"/>
            <a:ext cx="11086343" cy="4713577"/>
          </a:xfrm>
        </p:spPr>
        <p:txBody>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a:lvl2pPr>
            <a:lvl4pPr marL="285750" indent="-285750">
              <a:buClr>
                <a:srgbClr val="CC0000"/>
              </a:buClr>
              <a:buFont typeface="Wingdings" panose="05000000000000000000" pitchFamily="2" charset="2"/>
              <a:buChar char="ü"/>
              <a:defRPr/>
            </a:lvl4pPr>
            <a:lvl5pPr marL="179946" indent="0">
              <a:buNone/>
              <a:defRPr/>
            </a:lvl5pPr>
          </a:lstStyle>
          <a:p>
            <a:pPr lvl="0"/>
            <a:r>
              <a:rPr lang="de-DE"/>
              <a:t>Mastertextformat bearbeiten</a:t>
            </a:r>
          </a:p>
          <a:p>
            <a:pPr lvl="1"/>
            <a:r>
              <a:rPr lang="de-DE"/>
              <a:t>Zweite Ebene</a:t>
            </a:r>
          </a:p>
          <a:p>
            <a:pPr lvl="2"/>
            <a:r>
              <a:rPr lang="de-DE"/>
              <a:t>Dritte Ebene</a:t>
            </a:r>
          </a:p>
          <a:p>
            <a:pPr lvl="3"/>
            <a:r>
              <a:rPr lang="de-DE"/>
              <a:t>Vierte Ebene</a:t>
            </a:r>
          </a:p>
          <a:p>
            <a:pPr lvl="3"/>
            <a:r>
              <a:rPr lang="de-DE"/>
              <a:t>Fünfte Ebene</a:t>
            </a:r>
          </a:p>
        </p:txBody>
      </p:sp>
      <p:sp>
        <p:nvSpPr>
          <p:cNvPr id="14" name="Datumsplatzhalter 13"/>
          <p:cNvSpPr>
            <a:spLocks noGrp="1"/>
          </p:cNvSpPr>
          <p:nvPr>
            <p:ph type="dt" sz="half" idx="14"/>
          </p:nvPr>
        </p:nvSpPr>
        <p:spPr>
          <a:xfrm>
            <a:off x="912773" y="6614019"/>
            <a:ext cx="647831" cy="144000"/>
          </a:xfrm>
          <a:prstGeom prst="rect">
            <a:avLst/>
          </a:prstGeom>
        </p:spPr>
        <p:txBody>
          <a:bodyPr/>
          <a:lstStyle>
            <a:lvl1pPr>
              <a:defRPr>
                <a:solidFill>
                  <a:schemeClr val="bg1"/>
                </a:solidFill>
              </a:defRPr>
            </a:lvl1pPr>
          </a:lstStyle>
          <a:p>
            <a:fld id="{6DB534C9-3BAC-42E2-83AD-21A01E81E760}" type="datetime1">
              <a:rPr lang="de-DE" smtClean="0"/>
              <a:t>20.11.2023</a:t>
            </a:fld>
            <a:endParaRPr/>
          </a:p>
        </p:txBody>
      </p:sp>
      <p:sp>
        <p:nvSpPr>
          <p:cNvPr id="15" name="Fußzeilenplatzhalter 14"/>
          <p:cNvSpPr>
            <a:spLocks noGrp="1"/>
          </p:cNvSpPr>
          <p:nvPr>
            <p:ph type="ftr" sz="quarter" idx="15"/>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6" name="Foliennummernplatzhalter 15"/>
          <p:cNvSpPr>
            <a:spLocks noGrp="1"/>
          </p:cNvSpPr>
          <p:nvPr>
            <p:ph type="sldNum" sz="quarter" idx="16"/>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
        <p:nvSpPr>
          <p:cNvPr id="7" name="Textplatzhalter 6">
            <a:extLst>
              <a:ext uri="{FF2B5EF4-FFF2-40B4-BE49-F238E27FC236}">
                <a16:creationId xmlns:a16="http://schemas.microsoft.com/office/drawing/2014/main" id="{0E67ED53-E523-DE57-3A90-3A5B8B8EC9BF}"/>
              </a:ext>
            </a:extLst>
          </p:cNvPr>
          <p:cNvSpPr>
            <a:spLocks noGrp="1"/>
          </p:cNvSpPr>
          <p:nvPr>
            <p:ph type="body" sz="quarter" idx="17" hasCustomPrompt="1"/>
          </p:nvPr>
        </p:nvSpPr>
        <p:spPr>
          <a:xfrm>
            <a:off x="550863" y="212725"/>
            <a:ext cx="11083925" cy="563563"/>
          </a:xfrm>
        </p:spPr>
        <p:txBody>
          <a:bodyPr/>
          <a:lstStyle>
            <a:lvl1pPr>
              <a:defRPr sz="2800" b="1"/>
            </a:lvl1pPr>
          </a:lstStyle>
          <a:p>
            <a:pPr lvl="0"/>
            <a:r>
              <a:rPr lang="de-DE"/>
              <a:t>H1 Überschrift</a:t>
            </a:r>
          </a:p>
        </p:txBody>
      </p:sp>
    </p:spTree>
    <p:extLst>
      <p:ext uri="{BB962C8B-B14F-4D97-AF65-F5344CB8AC3E}">
        <p14:creationId xmlns:p14="http://schemas.microsoft.com/office/powerpoint/2010/main" val="7493592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2" name="Shape 15697">
            <a:extLst>
              <a:ext uri="{FF2B5EF4-FFF2-40B4-BE49-F238E27FC236}">
                <a16:creationId xmlns:a16="http://schemas.microsoft.com/office/drawing/2014/main" id="{8391933E-16EE-1D85-D369-C490DA450078}"/>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3" name="Inhaltsplatzhalter 2"/>
          <p:cNvSpPr>
            <a:spLocks noGrp="1"/>
          </p:cNvSpPr>
          <p:nvPr>
            <p:ph idx="1"/>
          </p:nvPr>
        </p:nvSpPr>
        <p:spPr bwMode="gray">
          <a:xfrm>
            <a:off x="552307" y="1412876"/>
            <a:ext cx="5399269" cy="4824413"/>
          </a:xfrm>
        </p:spPr>
        <p:txBody>
          <a:bodyPr/>
          <a:lstStyle>
            <a:lvl4pPr marL="179946" indent="-179946">
              <a:buClr>
                <a:srgbClr val="CC0000"/>
              </a:buClr>
              <a:buFont typeface="Wingdings" panose="05000000000000000000" pitchFamily="2" charset="2"/>
              <a:buChar char="ü"/>
              <a:defRPr/>
            </a:lvl4pPr>
            <a:lvl5pPr marL="359892" indent="-179946">
              <a:buClr>
                <a:srgbClr val="CC0000"/>
              </a:buClr>
              <a:buFont typeface="Wingdings" panose="05000000000000000000" pitchFamily="2" charset="2"/>
              <a:buChar char="ü"/>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5" name="Bildplatzhalter 4"/>
          <p:cNvSpPr>
            <a:spLocks noGrp="1"/>
          </p:cNvSpPr>
          <p:nvPr>
            <p:ph type="pic" sz="quarter" idx="12" hasCustomPrompt="1"/>
          </p:nvPr>
        </p:nvSpPr>
        <p:spPr bwMode="gray">
          <a:xfrm>
            <a:off x="6240424" y="1"/>
            <a:ext cx="5951575" cy="6237288"/>
          </a:xfrm>
          <a:blipFill dpi="0" rotWithShape="1">
            <a:blip r:embed="rId2"/>
            <a:srcRect/>
            <a:tile tx="0" ty="0" sx="40000" sy="40000" flip="none" algn="ctr"/>
          </a:blipFill>
        </p:spPr>
        <p:txBody>
          <a:bodyPr tIns="2376000"/>
          <a:lstStyle>
            <a:lvl1pPr marL="0" indent="0" algn="ctr">
              <a:spcBef>
                <a:spcPts val="0"/>
              </a:spcBef>
              <a:spcAft>
                <a:spcPts val="0"/>
              </a:spcAft>
              <a:buFont typeface="Arial" panose="020B0604020202020204" pitchFamily="34" charset="0"/>
              <a:buNone/>
              <a:defRPr sz="1200" b="0">
                <a:solidFill>
                  <a:schemeClr val="accent6">
                    <a:lumMod val="75000"/>
                  </a:schemeClr>
                </a:solidFill>
              </a:defRPr>
            </a:lvl1pPr>
            <a:lvl2pPr marL="0" indent="0" algn="ctr">
              <a:spcBef>
                <a:spcPts val="0"/>
              </a:spcBef>
              <a:spcAft>
                <a:spcPts val="0"/>
              </a:spcAft>
              <a:buFont typeface="Arial" panose="020B0604020202020204" pitchFamily="34" charset="0"/>
              <a:buNone/>
              <a:defRPr sz="1200">
                <a:solidFill>
                  <a:schemeClr val="accent6">
                    <a:lumMod val="75000"/>
                  </a:schemeClr>
                </a:solidFill>
              </a:defRPr>
            </a:lvl2pPr>
            <a:lvl3pPr marL="0" indent="0" algn="ctr">
              <a:spcBef>
                <a:spcPts val="0"/>
              </a:spcBef>
              <a:spcAft>
                <a:spcPts val="0"/>
              </a:spcAft>
              <a:buNone/>
              <a:defRPr sz="1200">
                <a:solidFill>
                  <a:schemeClr val="accent6">
                    <a:lumMod val="75000"/>
                  </a:schemeClr>
                </a:solidFill>
              </a:defRPr>
            </a:lvl3pPr>
            <a:lvl4pPr marL="0" indent="0" algn="ctr">
              <a:spcBef>
                <a:spcPts val="0"/>
              </a:spcBef>
              <a:spcAft>
                <a:spcPts val="0"/>
              </a:spcAft>
              <a:buNone/>
              <a:defRPr sz="1200">
                <a:solidFill>
                  <a:schemeClr val="accent6">
                    <a:lumMod val="75000"/>
                  </a:schemeClr>
                </a:solidFill>
              </a:defRPr>
            </a:lvl4pPr>
            <a:lvl5pPr marL="0" indent="0" algn="ctr">
              <a:spcBef>
                <a:spcPts val="0"/>
              </a:spcBef>
              <a:spcAft>
                <a:spcPts val="0"/>
              </a:spcAft>
              <a:buNone/>
              <a:defRPr sz="1200">
                <a:solidFill>
                  <a:schemeClr val="accent6">
                    <a:lumMod val="75000"/>
                  </a:schemeClr>
                </a:solidFill>
              </a:defRPr>
            </a:lvl5pPr>
            <a:lvl6pPr marL="0" indent="0" algn="ctr">
              <a:spcBef>
                <a:spcPts val="0"/>
              </a:spcBef>
              <a:spcAft>
                <a:spcPts val="0"/>
              </a:spcAft>
              <a:buNone/>
              <a:defRPr sz="1200">
                <a:solidFill>
                  <a:schemeClr val="accent6">
                    <a:lumMod val="75000"/>
                  </a:schemeClr>
                </a:solidFill>
              </a:defRPr>
            </a:lvl6pPr>
            <a:lvl7pPr marL="0" indent="0" algn="ctr">
              <a:spcBef>
                <a:spcPts val="0"/>
              </a:spcBef>
              <a:spcAft>
                <a:spcPts val="0"/>
              </a:spcAft>
              <a:buNone/>
              <a:defRPr sz="1200">
                <a:solidFill>
                  <a:schemeClr val="accent6">
                    <a:lumMod val="75000"/>
                  </a:schemeClr>
                </a:solidFill>
              </a:defRPr>
            </a:lvl7pPr>
            <a:lvl8pPr marL="0" indent="0" algn="ctr">
              <a:spcBef>
                <a:spcPts val="0"/>
              </a:spcBef>
              <a:spcAft>
                <a:spcPts val="0"/>
              </a:spcAft>
              <a:buNone/>
              <a:defRPr sz="1200">
                <a:solidFill>
                  <a:schemeClr val="accent6">
                    <a:lumMod val="75000"/>
                  </a:schemeClr>
                </a:solidFill>
              </a:defRPr>
            </a:lvl8pPr>
            <a:lvl9pPr marL="0" indent="0" algn="ctr">
              <a:spcBef>
                <a:spcPts val="0"/>
              </a:spcBef>
              <a:spcAft>
                <a:spcPts val="0"/>
              </a:spcAft>
              <a:buNone/>
              <a:defRPr sz="1200">
                <a:solidFill>
                  <a:schemeClr val="accent6">
                    <a:lumMod val="75000"/>
                  </a:schemeClr>
                </a:solidFill>
              </a:defRPr>
            </a:lvl9pPr>
          </a:lstStyle>
          <a:p>
            <a:r>
              <a:rPr lang="de-DE" noProof="0"/>
              <a:t>Klicken Sie auf das Icon,</a:t>
            </a:r>
            <a:br>
              <a:rPr lang="de-DE" noProof="0"/>
            </a:br>
            <a:r>
              <a:rPr lang="de-DE" noProof="0"/>
              <a:t>um ein Bild hinzuzufügen.</a:t>
            </a:r>
          </a:p>
        </p:txBody>
      </p:sp>
      <p:sp>
        <p:nvSpPr>
          <p:cNvPr id="11" name="Textplatzhalter 11"/>
          <p:cNvSpPr>
            <a:spLocks noGrp="1"/>
          </p:cNvSpPr>
          <p:nvPr>
            <p:ph type="body" sz="quarter" idx="13" hasCustomPrompt="1"/>
          </p:nvPr>
        </p:nvSpPr>
        <p:spPr bwMode="gray">
          <a:xfrm>
            <a:off x="552829" y="6093296"/>
            <a:ext cx="5398747"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6" name="Datumsplatzhalter 15"/>
          <p:cNvSpPr>
            <a:spLocks noGrp="1"/>
          </p:cNvSpPr>
          <p:nvPr>
            <p:ph type="dt" sz="half" idx="14"/>
          </p:nvPr>
        </p:nvSpPr>
        <p:spPr>
          <a:xfrm>
            <a:off x="912773" y="6614019"/>
            <a:ext cx="647831" cy="144000"/>
          </a:xfrm>
          <a:prstGeom prst="rect">
            <a:avLst/>
          </a:prstGeom>
        </p:spPr>
        <p:txBody>
          <a:bodyPr/>
          <a:lstStyle>
            <a:lvl1pPr>
              <a:defRPr>
                <a:solidFill>
                  <a:schemeClr val="bg1"/>
                </a:solidFill>
              </a:defRPr>
            </a:lvl1pPr>
          </a:lstStyle>
          <a:p>
            <a:r>
              <a:rPr lang="de-DE"/>
              <a:t>| </a:t>
            </a:r>
            <a:fld id="{8FE669BF-9869-4734-96B6-49FF542A4AC3}" type="datetime1">
              <a:rPr lang="de-DE" smtClean="0"/>
              <a:t>20.11.2023</a:t>
            </a:fld>
            <a:r>
              <a:t> |</a:t>
            </a:r>
          </a:p>
        </p:txBody>
      </p:sp>
      <p:sp>
        <p:nvSpPr>
          <p:cNvPr id="17" name="Fußzeilenplatzhalter 16"/>
          <p:cNvSpPr>
            <a:spLocks noGrp="1"/>
          </p:cNvSpPr>
          <p:nvPr>
            <p:ph type="ftr" sz="quarter" idx="15"/>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8" name="Foliennummernplatzhalter 17"/>
          <p:cNvSpPr>
            <a:spLocks noGrp="1"/>
          </p:cNvSpPr>
          <p:nvPr>
            <p:ph type="sldNum" sz="quarter" idx="16"/>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
        <p:nvSpPr>
          <p:cNvPr id="9" name="Titelplatzhalter 1"/>
          <p:cNvSpPr>
            <a:spLocks noGrp="1"/>
          </p:cNvSpPr>
          <p:nvPr>
            <p:ph type="title"/>
          </p:nvPr>
        </p:nvSpPr>
        <p:spPr>
          <a:xfrm>
            <a:off x="552829" y="338470"/>
            <a:ext cx="5398747" cy="1002299"/>
          </a:xfrm>
          <a:prstGeom prst="rect">
            <a:avLst/>
          </a:prstGeom>
        </p:spPr>
        <p:txBody>
          <a:bodyPr vert="horz" lIns="0" tIns="0" rIns="0" bIns="0" rtlCol="0" anchor="t">
            <a:noAutofit/>
          </a:bodyPr>
          <a:lstStyle/>
          <a:p>
            <a:r>
              <a:rPr lang="de-DE"/>
              <a:t>Mastertitelformat bearbeiten</a:t>
            </a:r>
          </a:p>
        </p:txBody>
      </p:sp>
    </p:spTree>
    <p:extLst>
      <p:ext uri="{BB962C8B-B14F-4D97-AF65-F5344CB8AC3E}">
        <p14:creationId xmlns:p14="http://schemas.microsoft.com/office/powerpoint/2010/main" val="15249550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nzseitiges Bild">
    <p:spTree>
      <p:nvGrpSpPr>
        <p:cNvPr id="1" name=""/>
        <p:cNvGrpSpPr/>
        <p:nvPr/>
      </p:nvGrpSpPr>
      <p:grpSpPr>
        <a:xfrm>
          <a:off x="0" y="0"/>
          <a:ext cx="0" cy="0"/>
          <a:chOff x="0" y="0"/>
          <a:chExt cx="0" cy="0"/>
        </a:xfrm>
      </p:grpSpPr>
      <p:sp>
        <p:nvSpPr>
          <p:cNvPr id="2" name="Shape 15697">
            <a:extLst>
              <a:ext uri="{FF2B5EF4-FFF2-40B4-BE49-F238E27FC236}">
                <a16:creationId xmlns:a16="http://schemas.microsoft.com/office/drawing/2014/main" id="{6BFDE57A-7787-C61A-C0BF-64F6D8E84433}"/>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5" name="Bildplatzhalter 4"/>
          <p:cNvSpPr>
            <a:spLocks noGrp="1"/>
          </p:cNvSpPr>
          <p:nvPr>
            <p:ph type="pic" sz="quarter" idx="12" hasCustomPrompt="1"/>
          </p:nvPr>
        </p:nvSpPr>
        <p:spPr bwMode="gray">
          <a:xfrm>
            <a:off x="0" y="2"/>
            <a:ext cx="12192000" cy="6365618"/>
          </a:xfrm>
          <a:blipFill dpi="0" rotWithShape="1">
            <a:blip r:embed="rId2"/>
            <a:srcRect/>
            <a:tile tx="0" ty="0" sx="60000" sy="60000" flip="none" algn="ctr"/>
          </a:blipFill>
        </p:spPr>
        <p:txBody>
          <a:bodyPr tIns="2376000"/>
          <a:lstStyle>
            <a:lvl1pPr marL="0" indent="0" algn="ctr">
              <a:spcBef>
                <a:spcPts val="0"/>
              </a:spcBef>
              <a:spcAft>
                <a:spcPts val="0"/>
              </a:spcAft>
              <a:buFont typeface="Arial" panose="020B0604020202020204" pitchFamily="34" charset="0"/>
              <a:buNone/>
              <a:defRPr sz="1200" b="0">
                <a:solidFill>
                  <a:schemeClr val="accent6">
                    <a:lumMod val="75000"/>
                  </a:schemeClr>
                </a:solidFill>
              </a:defRPr>
            </a:lvl1pPr>
            <a:lvl2pPr marL="0" indent="0" algn="ctr">
              <a:spcBef>
                <a:spcPts val="0"/>
              </a:spcBef>
              <a:spcAft>
                <a:spcPts val="0"/>
              </a:spcAft>
              <a:buFont typeface="Arial" panose="020B0604020202020204" pitchFamily="34" charset="0"/>
              <a:buNone/>
              <a:defRPr sz="1200">
                <a:solidFill>
                  <a:schemeClr val="accent6">
                    <a:lumMod val="75000"/>
                  </a:schemeClr>
                </a:solidFill>
              </a:defRPr>
            </a:lvl2pPr>
            <a:lvl3pPr marL="0" indent="0" algn="ctr">
              <a:spcBef>
                <a:spcPts val="0"/>
              </a:spcBef>
              <a:spcAft>
                <a:spcPts val="0"/>
              </a:spcAft>
              <a:buNone/>
              <a:defRPr sz="1200">
                <a:solidFill>
                  <a:schemeClr val="accent6">
                    <a:lumMod val="75000"/>
                  </a:schemeClr>
                </a:solidFill>
              </a:defRPr>
            </a:lvl3pPr>
            <a:lvl4pPr marL="0" indent="0" algn="ctr">
              <a:spcBef>
                <a:spcPts val="0"/>
              </a:spcBef>
              <a:spcAft>
                <a:spcPts val="0"/>
              </a:spcAft>
              <a:buNone/>
              <a:defRPr sz="1200">
                <a:solidFill>
                  <a:schemeClr val="accent6">
                    <a:lumMod val="75000"/>
                  </a:schemeClr>
                </a:solidFill>
              </a:defRPr>
            </a:lvl4pPr>
            <a:lvl5pPr marL="0" indent="0" algn="ctr">
              <a:spcBef>
                <a:spcPts val="0"/>
              </a:spcBef>
              <a:spcAft>
                <a:spcPts val="0"/>
              </a:spcAft>
              <a:buNone/>
              <a:defRPr sz="1200">
                <a:solidFill>
                  <a:schemeClr val="accent6">
                    <a:lumMod val="75000"/>
                  </a:schemeClr>
                </a:solidFill>
              </a:defRPr>
            </a:lvl5pPr>
            <a:lvl6pPr marL="0" indent="0" algn="ctr">
              <a:spcBef>
                <a:spcPts val="0"/>
              </a:spcBef>
              <a:spcAft>
                <a:spcPts val="0"/>
              </a:spcAft>
              <a:buNone/>
              <a:defRPr sz="1200">
                <a:solidFill>
                  <a:schemeClr val="accent6">
                    <a:lumMod val="75000"/>
                  </a:schemeClr>
                </a:solidFill>
              </a:defRPr>
            </a:lvl6pPr>
            <a:lvl7pPr marL="0" indent="0" algn="ctr">
              <a:spcBef>
                <a:spcPts val="0"/>
              </a:spcBef>
              <a:spcAft>
                <a:spcPts val="0"/>
              </a:spcAft>
              <a:buNone/>
              <a:defRPr sz="1200">
                <a:solidFill>
                  <a:schemeClr val="accent6">
                    <a:lumMod val="75000"/>
                  </a:schemeClr>
                </a:solidFill>
              </a:defRPr>
            </a:lvl7pPr>
            <a:lvl8pPr marL="0" indent="0" algn="ctr">
              <a:spcBef>
                <a:spcPts val="0"/>
              </a:spcBef>
              <a:spcAft>
                <a:spcPts val="0"/>
              </a:spcAft>
              <a:buNone/>
              <a:defRPr sz="1200">
                <a:solidFill>
                  <a:schemeClr val="accent6">
                    <a:lumMod val="75000"/>
                  </a:schemeClr>
                </a:solidFill>
              </a:defRPr>
            </a:lvl8pPr>
            <a:lvl9pPr marL="0" indent="0" algn="ctr">
              <a:spcBef>
                <a:spcPts val="0"/>
              </a:spcBef>
              <a:spcAft>
                <a:spcPts val="0"/>
              </a:spcAft>
              <a:buNone/>
              <a:defRPr sz="1200">
                <a:solidFill>
                  <a:schemeClr val="accent6">
                    <a:lumMod val="75000"/>
                  </a:schemeClr>
                </a:solidFill>
              </a:defRPr>
            </a:lvl9pPr>
          </a:lstStyle>
          <a:p>
            <a:r>
              <a:rPr lang="de-DE" noProof="0"/>
              <a:t>Klicken Sie auf das Icon,</a:t>
            </a:r>
            <a:br>
              <a:rPr lang="de-DE" noProof="0"/>
            </a:br>
            <a:r>
              <a:rPr lang="de-DE" noProof="0"/>
              <a:t>um ein Bild hinzuzufügen.</a:t>
            </a:r>
          </a:p>
        </p:txBody>
      </p:sp>
      <p:sp>
        <p:nvSpPr>
          <p:cNvPr id="6" name="Textplatzhalter 11"/>
          <p:cNvSpPr>
            <a:spLocks noGrp="1"/>
          </p:cNvSpPr>
          <p:nvPr>
            <p:ph type="body" sz="quarter" idx="13" hasCustomPrompt="1"/>
          </p:nvPr>
        </p:nvSpPr>
        <p:spPr bwMode="gray">
          <a:xfrm>
            <a:off x="552306" y="6093320"/>
            <a:ext cx="11084301"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1" name="Datumsplatzhalter 10"/>
          <p:cNvSpPr>
            <a:spLocks noGrp="1"/>
          </p:cNvSpPr>
          <p:nvPr>
            <p:ph type="dt" sz="half" idx="14"/>
          </p:nvPr>
        </p:nvSpPr>
        <p:spPr>
          <a:xfrm>
            <a:off x="912773" y="6614019"/>
            <a:ext cx="647831" cy="144000"/>
          </a:xfrm>
          <a:prstGeom prst="rect">
            <a:avLst/>
          </a:prstGeom>
        </p:spPr>
        <p:txBody>
          <a:bodyPr/>
          <a:lstStyle>
            <a:lvl1pPr>
              <a:defRPr>
                <a:solidFill>
                  <a:schemeClr val="bg1"/>
                </a:solidFill>
              </a:defRPr>
            </a:lvl1pPr>
          </a:lstStyle>
          <a:p>
            <a:r>
              <a:rPr lang="de-DE"/>
              <a:t>| </a:t>
            </a:r>
            <a:fld id="{3E77FE61-984B-4805-A715-0C91094DA4A1}" type="datetime1">
              <a:rPr lang="de-DE" smtClean="0"/>
              <a:t>20.11.2023</a:t>
            </a:fld>
            <a:r>
              <a:t> |</a:t>
            </a:r>
          </a:p>
        </p:txBody>
      </p:sp>
      <p:sp>
        <p:nvSpPr>
          <p:cNvPr id="12" name="Fußzeilenplatzhalter 11"/>
          <p:cNvSpPr>
            <a:spLocks noGrp="1"/>
          </p:cNvSpPr>
          <p:nvPr>
            <p:ph type="ftr" sz="quarter" idx="15"/>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3" name="Foliennummernplatzhalter 12"/>
          <p:cNvSpPr>
            <a:spLocks noGrp="1"/>
          </p:cNvSpPr>
          <p:nvPr>
            <p:ph type="sldNum" sz="quarter" idx="16"/>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42389275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3" name="Shape 15697">
            <a:extLst>
              <a:ext uri="{FF2B5EF4-FFF2-40B4-BE49-F238E27FC236}">
                <a16:creationId xmlns:a16="http://schemas.microsoft.com/office/drawing/2014/main" id="{299FBB3B-2569-5978-639B-70B0BD2EAAD5}"/>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2" name="Titel 1"/>
          <p:cNvSpPr>
            <a:spLocks noGrp="1"/>
          </p:cNvSpPr>
          <p:nvPr>
            <p:ph type="title"/>
          </p:nvPr>
        </p:nvSpPr>
        <p:spPr bwMode="gray"/>
        <p:txBody>
          <a:bodyPr/>
          <a:lstStyle/>
          <a:p>
            <a:r>
              <a:rPr lang="de-DE"/>
              <a:t>Mastertitelformat bearbeiten</a:t>
            </a:r>
          </a:p>
        </p:txBody>
      </p:sp>
      <p:sp>
        <p:nvSpPr>
          <p:cNvPr id="9" name="Datumsplatzhalter 8"/>
          <p:cNvSpPr>
            <a:spLocks noGrp="1"/>
          </p:cNvSpPr>
          <p:nvPr>
            <p:ph type="dt" sz="half" idx="10"/>
          </p:nvPr>
        </p:nvSpPr>
        <p:spPr>
          <a:xfrm>
            <a:off x="912773" y="6614019"/>
            <a:ext cx="647831" cy="144000"/>
          </a:xfrm>
          <a:prstGeom prst="rect">
            <a:avLst/>
          </a:prstGeom>
        </p:spPr>
        <p:txBody>
          <a:bodyPr/>
          <a:lstStyle>
            <a:lvl1pPr>
              <a:defRPr>
                <a:solidFill>
                  <a:schemeClr val="bg1"/>
                </a:solidFill>
              </a:defRPr>
            </a:lvl1pPr>
          </a:lstStyle>
          <a:p>
            <a:r>
              <a:rPr lang="de-DE"/>
              <a:t>| </a:t>
            </a:r>
            <a:fld id="{42E6DCBC-95D6-4841-9411-69615A95584C}" type="datetime1">
              <a:rPr lang="de-DE" smtClean="0"/>
              <a:t>20.11.2023</a:t>
            </a:fld>
            <a:r>
              <a:t> |</a:t>
            </a:r>
          </a:p>
        </p:txBody>
      </p:sp>
      <p:sp>
        <p:nvSpPr>
          <p:cNvPr id="10" name="Fußzeilenplatzhalter 9"/>
          <p:cNvSpPr>
            <a:spLocks noGrp="1"/>
          </p:cNvSpPr>
          <p:nvPr>
            <p:ph type="ftr" sz="quarter" idx="11"/>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1" name="Foliennummernplatzhalter 10"/>
          <p:cNvSpPr>
            <a:spLocks noGrp="1"/>
          </p:cNvSpPr>
          <p:nvPr>
            <p:ph type="sldNum" sz="quarter" idx="12"/>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30675160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chlussfolie Vers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3" name="Titel 1"/>
          <p:cNvSpPr>
            <a:spLocks noGrp="1"/>
          </p:cNvSpPr>
          <p:nvPr>
            <p:ph type="ctrTitle" hasCustomPrompt="1"/>
          </p:nvPr>
        </p:nvSpPr>
        <p:spPr>
          <a:xfrm>
            <a:off x="552307" y="4730101"/>
            <a:ext cx="11090079" cy="984743"/>
          </a:xfrm>
          <a:prstGeom prst="rect">
            <a:avLst/>
          </a:prstGeom>
          <a:noFill/>
        </p:spPr>
        <p:txBody>
          <a:bodyPr anchor="b">
            <a:normAutofit/>
          </a:bodyPr>
          <a:lstStyle>
            <a:lvl1pPr algn="l">
              <a:defRPr sz="5998" b="1">
                <a:solidFill>
                  <a:schemeClr val="bg1"/>
                </a:solidFill>
              </a:defRPr>
            </a:lvl1pPr>
          </a:lstStyle>
          <a:p>
            <a:r>
              <a:rPr lang="de-DE"/>
              <a:t>Text durch Klicken bearbeiten</a:t>
            </a:r>
          </a:p>
        </p:txBody>
      </p:sp>
      <p:sp>
        <p:nvSpPr>
          <p:cNvPr id="35" name="Textplatzhalter 11"/>
          <p:cNvSpPr>
            <a:spLocks noGrp="1"/>
          </p:cNvSpPr>
          <p:nvPr>
            <p:ph type="body" sz="quarter" idx="13" hasCustomPrompt="1"/>
          </p:nvPr>
        </p:nvSpPr>
        <p:spPr>
          <a:xfrm>
            <a:off x="4362492" y="5872635"/>
            <a:ext cx="3528094" cy="817492"/>
          </a:xfrm>
          <a:prstGeom prst="rect">
            <a:avLst/>
          </a:prstGeom>
          <a:noFill/>
        </p:spPr>
        <p:txBody>
          <a:bodyPr>
            <a:noAutofit/>
          </a:bodyPr>
          <a:lstStyle>
            <a:lvl1pPr marL="0" indent="0">
              <a:lnSpc>
                <a:spcPct val="100000"/>
              </a:lnSpc>
              <a:spcBef>
                <a:spcPts val="200"/>
              </a:spcBef>
              <a:buFontTx/>
              <a:buNone/>
              <a:defRPr sz="1000" baseline="0">
                <a:solidFill>
                  <a:schemeClr val="bg1"/>
                </a:solidFill>
                <a:latin typeface="+mn-lt"/>
              </a:defRPr>
            </a:lvl1pPr>
            <a:lvl2pPr marL="342797" indent="0">
              <a:buFontTx/>
              <a:buNone/>
              <a:defRPr/>
            </a:lvl2pPr>
            <a:lvl3pPr marL="685594" indent="0">
              <a:buFontTx/>
              <a:buNone/>
              <a:defRPr/>
            </a:lvl3pPr>
            <a:lvl4pPr marL="1028391" indent="0">
              <a:buFontTx/>
              <a:buNone/>
              <a:defRPr/>
            </a:lvl4pPr>
            <a:lvl5pPr marL="1371189" indent="0">
              <a:buFontTx/>
              <a:buNone/>
              <a:defRPr/>
            </a:lvl5pPr>
          </a:lstStyle>
          <a:p>
            <a:pPr lvl="0"/>
            <a:r>
              <a:rPr lang="de-DE"/>
              <a:t>Kontakt Ansprechpartner</a:t>
            </a:r>
          </a:p>
        </p:txBody>
      </p:sp>
      <p:sp>
        <p:nvSpPr>
          <p:cNvPr id="32" name="Textplatzhalter 11"/>
          <p:cNvSpPr>
            <a:spLocks noGrp="1"/>
          </p:cNvSpPr>
          <p:nvPr>
            <p:ph type="body" sz="quarter" idx="14" hasCustomPrompt="1"/>
          </p:nvPr>
        </p:nvSpPr>
        <p:spPr>
          <a:xfrm>
            <a:off x="552307" y="5872635"/>
            <a:ext cx="3528094" cy="817492"/>
          </a:xfrm>
          <a:prstGeom prst="rect">
            <a:avLst/>
          </a:prstGeom>
          <a:noFill/>
        </p:spPr>
        <p:txBody>
          <a:bodyPr>
            <a:noAutofit/>
          </a:bodyPr>
          <a:lstStyle>
            <a:lvl1pPr marL="0" indent="0">
              <a:lnSpc>
                <a:spcPct val="100000"/>
              </a:lnSpc>
              <a:spcBef>
                <a:spcPts val="200"/>
              </a:spcBef>
              <a:buFontTx/>
              <a:buNone/>
              <a:defRPr sz="1000" baseline="0">
                <a:solidFill>
                  <a:schemeClr val="bg1"/>
                </a:solidFill>
                <a:latin typeface="+mn-lt"/>
              </a:defRPr>
            </a:lvl1pPr>
            <a:lvl2pPr marL="342797" indent="0">
              <a:buFontTx/>
              <a:buNone/>
              <a:defRPr/>
            </a:lvl2pPr>
            <a:lvl3pPr marL="685594" indent="0">
              <a:buFontTx/>
              <a:buNone/>
              <a:defRPr/>
            </a:lvl3pPr>
            <a:lvl4pPr marL="1028391" indent="0">
              <a:buFontTx/>
              <a:buNone/>
              <a:defRPr/>
            </a:lvl4pPr>
            <a:lvl5pPr marL="1371189" indent="0">
              <a:buFontTx/>
              <a:buNone/>
              <a:defRPr/>
            </a:lvl5pPr>
          </a:lstStyle>
          <a:p>
            <a:pPr lvl="0"/>
            <a:r>
              <a:rPr lang="de-DE"/>
              <a:t>Kontakt Ansprechpartner</a:t>
            </a:r>
          </a:p>
        </p:txBody>
      </p:sp>
      <p:grpSp>
        <p:nvGrpSpPr>
          <p:cNvPr id="37" name="Gruppieren 36"/>
          <p:cNvGrpSpPr/>
          <p:nvPr userDrawn="1"/>
        </p:nvGrpSpPr>
        <p:grpSpPr>
          <a:xfrm>
            <a:off x="514163" y="-171392"/>
            <a:ext cx="11160709" cy="72000"/>
            <a:chOff x="514297" y="-171392"/>
            <a:chExt cx="11163615" cy="72000"/>
          </a:xfrm>
          <a:solidFill>
            <a:schemeClr val="bg1">
              <a:lumMod val="75000"/>
            </a:schemeClr>
          </a:solidFill>
        </p:grpSpPr>
        <p:sp>
          <p:nvSpPr>
            <p:cNvPr id="39" name="Gleichschenkliges Dreieck 38"/>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0" name="Gleichschenkliges Dreieck 39"/>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1" name="Gleichschenkliges Dreieck 40"/>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2" name="Gleichschenkliges Dreieck 41"/>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3" name="Gleichschenkliges Dreieck 42"/>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4" name="Gleichschenkliges Dreieck 43"/>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5" name="Gleichschenkliges Dreieck 44"/>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70" name="Gleichschenkliges Dreieck 69"/>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pic>
        <p:nvPicPr>
          <p:cNvPr id="31" name="Picture 2" descr="C:\Users\KochB\Desktop\lexware_PP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9510" y="548680"/>
            <a:ext cx="2461524" cy="83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946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chlussfolie Vers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8" name="AutoShape 3"/>
          <p:cNvSpPr>
            <a:spLocks noChangeAspect="1" noChangeArrowheads="1" noTextEdit="1"/>
          </p:cNvSpPr>
          <p:nvPr userDrawn="1"/>
        </p:nvSpPr>
        <p:spPr bwMode="auto">
          <a:xfrm>
            <a:off x="478368" y="320677"/>
            <a:ext cx="1126701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de-DE" sz="1799"/>
          </a:p>
        </p:txBody>
      </p:sp>
      <p:grpSp>
        <p:nvGrpSpPr>
          <p:cNvPr id="46" name="Gruppieren 45"/>
          <p:cNvGrpSpPr/>
          <p:nvPr userDrawn="1"/>
        </p:nvGrpSpPr>
        <p:grpSpPr>
          <a:xfrm>
            <a:off x="514163" y="-171392"/>
            <a:ext cx="11160709" cy="72000"/>
            <a:chOff x="514297" y="-171392"/>
            <a:chExt cx="11163615" cy="72000"/>
          </a:xfrm>
          <a:solidFill>
            <a:schemeClr val="bg1">
              <a:lumMod val="75000"/>
            </a:schemeClr>
          </a:solidFill>
        </p:grpSpPr>
        <p:sp>
          <p:nvSpPr>
            <p:cNvPr id="47" name="Gleichschenkliges Dreieck 46"/>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8" name="Gleichschenkliges Dreieck 47"/>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9" name="Gleichschenkliges Dreieck 48"/>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1" name="Titel 1"/>
          <p:cNvSpPr>
            <a:spLocks noGrp="1"/>
          </p:cNvSpPr>
          <p:nvPr>
            <p:ph type="ctrTitle" hasCustomPrompt="1"/>
          </p:nvPr>
        </p:nvSpPr>
        <p:spPr>
          <a:xfrm>
            <a:off x="552307" y="5656371"/>
            <a:ext cx="11090079" cy="984743"/>
          </a:xfrm>
          <a:prstGeom prst="rect">
            <a:avLst/>
          </a:prstGeom>
          <a:noFill/>
        </p:spPr>
        <p:txBody>
          <a:bodyPr anchor="b">
            <a:normAutofit/>
          </a:bodyPr>
          <a:lstStyle>
            <a:lvl1pPr algn="l">
              <a:defRPr sz="5998" b="1">
                <a:solidFill>
                  <a:schemeClr val="bg1"/>
                </a:solidFill>
              </a:defRPr>
            </a:lvl1pPr>
          </a:lstStyle>
          <a:p>
            <a:r>
              <a:rPr lang="de-DE"/>
              <a:t>Text durch Klicken bearbeiten</a:t>
            </a:r>
          </a:p>
        </p:txBody>
      </p:sp>
      <p:pic>
        <p:nvPicPr>
          <p:cNvPr id="32" name="Picture 2" descr="C:\Users\KochB\Desktop\lexware_PP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9510" y="548680"/>
            <a:ext cx="2461524" cy="83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6281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nhang">
    <p:spTree>
      <p:nvGrpSpPr>
        <p:cNvPr id="1" name=""/>
        <p:cNvGrpSpPr/>
        <p:nvPr/>
      </p:nvGrpSpPr>
      <p:grpSpPr>
        <a:xfrm>
          <a:off x="0" y="0"/>
          <a:ext cx="0" cy="0"/>
          <a:chOff x="0" y="0"/>
          <a:chExt cx="0" cy="0"/>
        </a:xfrm>
      </p:grpSpPr>
      <p:sp>
        <p:nvSpPr>
          <p:cNvPr id="38" name="AutoShape 3"/>
          <p:cNvSpPr>
            <a:spLocks noChangeAspect="1" noChangeArrowheads="1" noTextEdit="1"/>
          </p:cNvSpPr>
          <p:nvPr userDrawn="1"/>
        </p:nvSpPr>
        <p:spPr bwMode="auto">
          <a:xfrm>
            <a:off x="478368" y="320677"/>
            <a:ext cx="1126701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de-DE" sz="1799"/>
          </a:p>
        </p:txBody>
      </p:sp>
      <p:grpSp>
        <p:nvGrpSpPr>
          <p:cNvPr id="46" name="Gruppieren 45"/>
          <p:cNvGrpSpPr/>
          <p:nvPr userDrawn="1"/>
        </p:nvGrpSpPr>
        <p:grpSpPr>
          <a:xfrm>
            <a:off x="514163" y="-171392"/>
            <a:ext cx="11160709" cy="72000"/>
            <a:chOff x="514297" y="-171392"/>
            <a:chExt cx="11163615" cy="72000"/>
          </a:xfrm>
          <a:solidFill>
            <a:schemeClr val="bg1">
              <a:lumMod val="75000"/>
            </a:schemeClr>
          </a:solidFill>
        </p:grpSpPr>
        <p:sp>
          <p:nvSpPr>
            <p:cNvPr id="47" name="Gleichschenkliges Dreieck 46"/>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8" name="Gleichschenkliges Dreieck 47"/>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9" name="Gleichschenkliges Dreieck 48"/>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6" name="Titel 5"/>
          <p:cNvSpPr>
            <a:spLocks noGrp="1"/>
          </p:cNvSpPr>
          <p:nvPr>
            <p:ph type="title" hasCustomPrompt="1"/>
          </p:nvPr>
        </p:nvSpPr>
        <p:spPr>
          <a:xfrm>
            <a:off x="2244857" y="5013176"/>
            <a:ext cx="9394836" cy="1049729"/>
          </a:xfrm>
          <a:prstGeom prst="rect">
            <a:avLst/>
          </a:prstGeom>
        </p:spPr>
        <p:txBody>
          <a:bodyPr vert="horz" anchor="ctr"/>
          <a:lstStyle>
            <a:lvl1pPr algn="l">
              <a:defRPr sz="4399">
                <a:solidFill>
                  <a:schemeClr val="tx1">
                    <a:lumMod val="65000"/>
                    <a:lumOff val="35000"/>
                  </a:schemeClr>
                </a:solidFill>
                <a:latin typeface="+mj-lt"/>
                <a:cs typeface="Verdana"/>
              </a:defRPr>
            </a:lvl1pPr>
          </a:lstStyle>
          <a:p>
            <a:r>
              <a:rPr lang="de-DE"/>
              <a:t>Anhang bearbeiten</a:t>
            </a:r>
          </a:p>
        </p:txBody>
      </p:sp>
      <p:sp>
        <p:nvSpPr>
          <p:cNvPr id="37" name="Textplatzhalter 8"/>
          <p:cNvSpPr>
            <a:spLocks noGrp="1"/>
          </p:cNvSpPr>
          <p:nvPr>
            <p:ph type="body" sz="quarter" idx="10" hasCustomPrompt="1"/>
          </p:nvPr>
        </p:nvSpPr>
        <p:spPr>
          <a:xfrm>
            <a:off x="2244857" y="6196106"/>
            <a:ext cx="9394837" cy="387575"/>
          </a:xfrm>
          <a:prstGeom prst="rect">
            <a:avLst/>
          </a:prstGeom>
        </p:spPr>
        <p:txBody>
          <a:bodyPr vert="horz" anchor="ctr"/>
          <a:lstStyle>
            <a:lvl1pPr marL="0" indent="0">
              <a:buNone/>
              <a:defRPr sz="1999">
                <a:solidFill>
                  <a:schemeClr val="tx1">
                    <a:lumMod val="65000"/>
                    <a:lumOff val="35000"/>
                  </a:schemeClr>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Titel Anhang bearbeiten</a:t>
            </a:r>
          </a:p>
        </p:txBody>
      </p:sp>
      <p:sp>
        <p:nvSpPr>
          <p:cNvPr id="31" name="Freeform 104"/>
          <p:cNvSpPr>
            <a:spLocks noChangeAspect="1"/>
          </p:cNvSpPr>
          <p:nvPr userDrawn="1"/>
        </p:nvSpPr>
        <p:spPr bwMode="auto">
          <a:xfrm rot="20701149">
            <a:off x="497393" y="5092970"/>
            <a:ext cx="1591319" cy="1417718"/>
          </a:xfrm>
          <a:custGeom>
            <a:avLst/>
            <a:gdLst>
              <a:gd name="T0" fmla="*/ 340560 w 200"/>
              <a:gd name="T1" fmla="*/ 120736 h 179"/>
              <a:gd name="T2" fmla="*/ 167812 w 200"/>
              <a:gd name="T3" fmla="*/ 293217 h 179"/>
              <a:gd name="T4" fmla="*/ 145602 w 200"/>
              <a:gd name="T5" fmla="*/ 293217 h 179"/>
              <a:gd name="T6" fmla="*/ 145602 w 200"/>
              <a:gd name="T7" fmla="*/ 273505 h 179"/>
              <a:gd name="T8" fmla="*/ 347963 w 200"/>
              <a:gd name="T9" fmla="*/ 68992 h 179"/>
              <a:gd name="T10" fmla="*/ 380045 w 200"/>
              <a:gd name="T11" fmla="*/ 68992 h 179"/>
              <a:gd name="T12" fmla="*/ 424466 w 200"/>
              <a:gd name="T13" fmla="*/ 115808 h 179"/>
              <a:gd name="T14" fmla="*/ 424466 w 200"/>
              <a:gd name="T15" fmla="*/ 145376 h 179"/>
              <a:gd name="T16" fmla="*/ 222104 w 200"/>
              <a:gd name="T17" fmla="*/ 349889 h 179"/>
              <a:gd name="T18" fmla="*/ 91310 w 200"/>
              <a:gd name="T19" fmla="*/ 349889 h 179"/>
              <a:gd name="T20" fmla="*/ 91310 w 200"/>
              <a:gd name="T21" fmla="*/ 216832 h 179"/>
              <a:gd name="T22" fmla="*/ 264057 w 200"/>
              <a:gd name="T23" fmla="*/ 44352 h 179"/>
              <a:gd name="T24" fmla="*/ 264057 w 200"/>
              <a:gd name="T25" fmla="*/ 9856 h 179"/>
              <a:gd name="T26" fmla="*/ 229508 w 200"/>
              <a:gd name="T27" fmla="*/ 9856 h 179"/>
              <a:gd name="T28" fmla="*/ 56760 w 200"/>
              <a:gd name="T29" fmla="*/ 182336 h 179"/>
              <a:gd name="T30" fmla="*/ 56760 w 200"/>
              <a:gd name="T31" fmla="*/ 384385 h 179"/>
              <a:gd name="T32" fmla="*/ 256654 w 200"/>
              <a:gd name="T33" fmla="*/ 384385 h 179"/>
              <a:gd name="T34" fmla="*/ 473822 w 200"/>
              <a:gd name="T35" fmla="*/ 165088 h 179"/>
              <a:gd name="T36" fmla="*/ 473822 w 200"/>
              <a:gd name="T37" fmla="*/ 96096 h 179"/>
              <a:gd name="T38" fmla="*/ 397320 w 200"/>
              <a:gd name="T39" fmla="*/ 19712 h 179"/>
              <a:gd name="T40" fmla="*/ 328221 w 200"/>
              <a:gd name="T41" fmla="*/ 19712 h 179"/>
              <a:gd name="T42" fmla="*/ 111052 w 200"/>
              <a:gd name="T43" fmla="*/ 239009 h 179"/>
              <a:gd name="T44" fmla="*/ 111052 w 200"/>
              <a:gd name="T45" fmla="*/ 330177 h 179"/>
              <a:gd name="T46" fmla="*/ 202362 w 200"/>
              <a:gd name="T47" fmla="*/ 330177 h 179"/>
              <a:gd name="T48" fmla="*/ 375109 w 200"/>
              <a:gd name="T49" fmla="*/ 155232 h 179"/>
              <a:gd name="T50" fmla="*/ 375109 w 200"/>
              <a:gd name="T51" fmla="*/ 120736 h 179"/>
              <a:gd name="T52" fmla="*/ 340560 w 200"/>
              <a:gd name="T53" fmla="*/ 120736 h 1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0" h="179">
                <a:moveTo>
                  <a:pt x="138" y="49"/>
                </a:moveTo>
                <a:cubicBezTo>
                  <a:pt x="68" y="119"/>
                  <a:pt x="68" y="119"/>
                  <a:pt x="68" y="119"/>
                </a:cubicBezTo>
                <a:cubicBezTo>
                  <a:pt x="65" y="122"/>
                  <a:pt x="62" y="122"/>
                  <a:pt x="59" y="119"/>
                </a:cubicBezTo>
                <a:cubicBezTo>
                  <a:pt x="57" y="117"/>
                  <a:pt x="57" y="113"/>
                  <a:pt x="59" y="111"/>
                </a:cubicBezTo>
                <a:cubicBezTo>
                  <a:pt x="141" y="28"/>
                  <a:pt x="141" y="28"/>
                  <a:pt x="141" y="28"/>
                </a:cubicBezTo>
                <a:cubicBezTo>
                  <a:pt x="145" y="25"/>
                  <a:pt x="150" y="25"/>
                  <a:pt x="154" y="28"/>
                </a:cubicBezTo>
                <a:cubicBezTo>
                  <a:pt x="172" y="47"/>
                  <a:pt x="172" y="47"/>
                  <a:pt x="172" y="47"/>
                </a:cubicBezTo>
                <a:cubicBezTo>
                  <a:pt x="175" y="50"/>
                  <a:pt x="175" y="56"/>
                  <a:pt x="172" y="59"/>
                </a:cubicBezTo>
                <a:cubicBezTo>
                  <a:pt x="90" y="142"/>
                  <a:pt x="90" y="142"/>
                  <a:pt x="90" y="142"/>
                </a:cubicBezTo>
                <a:cubicBezTo>
                  <a:pt x="75" y="157"/>
                  <a:pt x="52" y="157"/>
                  <a:pt x="37" y="142"/>
                </a:cubicBezTo>
                <a:cubicBezTo>
                  <a:pt x="22" y="127"/>
                  <a:pt x="22" y="103"/>
                  <a:pt x="37" y="88"/>
                </a:cubicBezTo>
                <a:cubicBezTo>
                  <a:pt x="107" y="18"/>
                  <a:pt x="107" y="18"/>
                  <a:pt x="107" y="18"/>
                </a:cubicBezTo>
                <a:cubicBezTo>
                  <a:pt x="111" y="14"/>
                  <a:pt x="111" y="8"/>
                  <a:pt x="107" y="4"/>
                </a:cubicBezTo>
                <a:cubicBezTo>
                  <a:pt x="103" y="0"/>
                  <a:pt x="97" y="0"/>
                  <a:pt x="93" y="4"/>
                </a:cubicBezTo>
                <a:cubicBezTo>
                  <a:pt x="23" y="74"/>
                  <a:pt x="23" y="74"/>
                  <a:pt x="23" y="74"/>
                </a:cubicBezTo>
                <a:cubicBezTo>
                  <a:pt x="0" y="97"/>
                  <a:pt x="0" y="134"/>
                  <a:pt x="23" y="156"/>
                </a:cubicBezTo>
                <a:cubicBezTo>
                  <a:pt x="45" y="179"/>
                  <a:pt x="82" y="179"/>
                  <a:pt x="104" y="156"/>
                </a:cubicBezTo>
                <a:cubicBezTo>
                  <a:pt x="192" y="67"/>
                  <a:pt x="192" y="67"/>
                  <a:pt x="192" y="67"/>
                </a:cubicBezTo>
                <a:cubicBezTo>
                  <a:pt x="200" y="60"/>
                  <a:pt x="200" y="47"/>
                  <a:pt x="192" y="39"/>
                </a:cubicBezTo>
                <a:cubicBezTo>
                  <a:pt x="161" y="8"/>
                  <a:pt x="161" y="8"/>
                  <a:pt x="161" y="8"/>
                </a:cubicBezTo>
                <a:cubicBezTo>
                  <a:pt x="154" y="0"/>
                  <a:pt x="141" y="0"/>
                  <a:pt x="133" y="8"/>
                </a:cubicBezTo>
                <a:cubicBezTo>
                  <a:pt x="45" y="97"/>
                  <a:pt x="45" y="97"/>
                  <a:pt x="45" y="97"/>
                </a:cubicBezTo>
                <a:cubicBezTo>
                  <a:pt x="35" y="107"/>
                  <a:pt x="35" y="123"/>
                  <a:pt x="45" y="134"/>
                </a:cubicBezTo>
                <a:cubicBezTo>
                  <a:pt x="55" y="144"/>
                  <a:pt x="72" y="144"/>
                  <a:pt x="82" y="134"/>
                </a:cubicBezTo>
                <a:cubicBezTo>
                  <a:pt x="152" y="63"/>
                  <a:pt x="152" y="63"/>
                  <a:pt x="152" y="63"/>
                </a:cubicBezTo>
                <a:cubicBezTo>
                  <a:pt x="155" y="59"/>
                  <a:pt x="155" y="53"/>
                  <a:pt x="152" y="49"/>
                </a:cubicBezTo>
                <a:cubicBezTo>
                  <a:pt x="148" y="45"/>
                  <a:pt x="141" y="45"/>
                  <a:pt x="138" y="49"/>
                </a:cubicBezTo>
                <a:close/>
              </a:path>
            </a:pathLst>
          </a:custGeom>
          <a:solidFill>
            <a:schemeClr val="tx1">
              <a:lumMod val="65000"/>
              <a:lumOff val="35000"/>
            </a:schemeClr>
          </a:solidFill>
          <a:ln>
            <a:noFill/>
          </a:ln>
        </p:spPr>
        <p:txBody>
          <a:bodyPr/>
          <a:lstStyle/>
          <a:p>
            <a:endParaRPr lang="de-DE" sz="1799">
              <a:solidFill>
                <a:srgbClr val="E2001A"/>
              </a:solidFill>
            </a:endParaRPr>
          </a:p>
        </p:txBody>
      </p:sp>
    </p:spTree>
    <p:extLst>
      <p:ext uri="{BB962C8B-B14F-4D97-AF65-F5344CB8AC3E}">
        <p14:creationId xmlns:p14="http://schemas.microsoft.com/office/powerpoint/2010/main" val="746268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331C586F-C557-4FF6-8E1D-98C778D36BD6}"/>
              </a:ext>
            </a:extLst>
          </p:cNvPr>
          <p:cNvSpPr/>
          <p:nvPr userDrawn="1"/>
        </p:nvSpPr>
        <p:spPr>
          <a:xfrm>
            <a:off x="0" y="1307637"/>
            <a:ext cx="12192000" cy="5048714"/>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noFill/>
            </a:endParaRPr>
          </a:p>
        </p:txBody>
      </p:sp>
      <p:sp>
        <p:nvSpPr>
          <p:cNvPr id="2" name="Titel 1"/>
          <p:cNvSpPr>
            <a:spLocks noGrp="1"/>
          </p:cNvSpPr>
          <p:nvPr>
            <p:ph type="title"/>
          </p:nvPr>
        </p:nvSpPr>
        <p:spPr>
          <a:xfrm>
            <a:off x="239350" y="164637"/>
            <a:ext cx="11713301" cy="1143000"/>
          </a:xfrm>
        </p:spPr>
        <p:txBody>
          <a:bodyPr>
            <a:noAutofit/>
          </a:bodyPr>
          <a:lstStyle>
            <a:lvl1pPr>
              <a:defRPr sz="3000">
                <a:solidFill>
                  <a:schemeClr val="bg1">
                    <a:lumMod val="50000"/>
                  </a:schemeClr>
                </a:solidFill>
              </a:defRPr>
            </a:lvl1pPr>
          </a:lstStyle>
          <a:p>
            <a:r>
              <a:rPr lang="de-DE"/>
              <a:t>Titelmasterformat durch Klicken bearbeiten</a:t>
            </a:r>
          </a:p>
        </p:txBody>
      </p:sp>
      <p:sp>
        <p:nvSpPr>
          <p:cNvPr id="3" name="Inhaltsplatzhalter 2"/>
          <p:cNvSpPr>
            <a:spLocks noGrp="1"/>
          </p:cNvSpPr>
          <p:nvPr>
            <p:ph idx="1"/>
          </p:nvPr>
        </p:nvSpPr>
        <p:spPr>
          <a:xfrm>
            <a:off x="239350" y="1412777"/>
            <a:ext cx="11713301" cy="4943575"/>
          </a:xfrm>
        </p:spPr>
        <p:txBody>
          <a:bodyPr/>
          <a:lstStyle>
            <a:lvl1pPr>
              <a:buClrTx/>
              <a:defRPr b="1">
                <a:solidFill>
                  <a:schemeClr val="tx1">
                    <a:lumMod val="65000"/>
                    <a:lumOff val="35000"/>
                  </a:schemeClr>
                </a:solidFill>
              </a:defRPr>
            </a:lvl1pPr>
            <a:lvl2pPr>
              <a:buClr>
                <a:srgbClr val="C00000"/>
              </a:buCl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Fußzeilenplatzhalter 5"/>
          <p:cNvSpPr>
            <a:spLocks noGrp="1"/>
          </p:cNvSpPr>
          <p:nvPr>
            <p:ph type="ftr" sz="quarter" idx="11"/>
          </p:nvPr>
        </p:nvSpPr>
        <p:spPr>
          <a:xfrm>
            <a:off x="230064" y="6356351"/>
            <a:ext cx="5204578" cy="365125"/>
          </a:xfrm>
        </p:spPr>
        <p:txBody>
          <a:bodyPr/>
          <a:lstStyle/>
          <a:p>
            <a:r>
              <a:rPr lang="en-US">
                <a:solidFill>
                  <a:prstClr val="black">
                    <a:tint val="75000"/>
                  </a:prstClr>
                </a:solidFill>
              </a:rPr>
              <a:t>Lexware vor Ort 2024</a:t>
            </a:r>
            <a:endParaRPr lang="de-DE">
              <a:solidFill>
                <a:prstClr val="black">
                  <a:tint val="75000"/>
                </a:prstClr>
              </a:solidFill>
            </a:endParaRPr>
          </a:p>
        </p:txBody>
      </p:sp>
    </p:spTree>
    <p:extLst>
      <p:ext uri="{BB962C8B-B14F-4D97-AF65-F5344CB8AC3E}">
        <p14:creationId xmlns:p14="http://schemas.microsoft.com/office/powerpoint/2010/main" val="4022965998"/>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4" name="Shape 15697">
            <a:extLst>
              <a:ext uri="{FF2B5EF4-FFF2-40B4-BE49-F238E27FC236}">
                <a16:creationId xmlns:a16="http://schemas.microsoft.com/office/drawing/2014/main" id="{B6E0F121-654E-13E9-8992-8B4AFA7863BF}"/>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2" name="Titel 1"/>
          <p:cNvSpPr>
            <a:spLocks noGrp="1"/>
          </p:cNvSpPr>
          <p:nvPr>
            <p:ph type="title" hasCustomPrompt="1"/>
          </p:nvPr>
        </p:nvSpPr>
        <p:spPr bwMode="gray">
          <a:xfrm>
            <a:off x="552827" y="840225"/>
            <a:ext cx="11083780" cy="425119"/>
          </a:xfrm>
        </p:spPr>
        <p:txBody>
          <a:bodyPr anchor="t"/>
          <a:lstStyle>
            <a:lvl1pPr>
              <a:defRPr sz="2000">
                <a:solidFill>
                  <a:srgbClr val="CC0000"/>
                </a:solidFill>
              </a:defRPr>
            </a:lvl1pPr>
          </a:lstStyle>
          <a:p>
            <a:r>
              <a:rPr lang="de-DE"/>
              <a:t>Mastertitelformat bearbeiten</a:t>
            </a:r>
            <a:br>
              <a:rPr lang="de-DE"/>
            </a:br>
            <a:br>
              <a:rPr lang="de-DE"/>
            </a:br>
            <a:endParaRPr lang="de-DE"/>
          </a:p>
        </p:txBody>
      </p:sp>
      <p:sp>
        <p:nvSpPr>
          <p:cNvPr id="3" name="Inhaltsplatzhalter 2"/>
          <p:cNvSpPr>
            <a:spLocks noGrp="1"/>
          </p:cNvSpPr>
          <p:nvPr>
            <p:ph idx="1"/>
          </p:nvPr>
        </p:nvSpPr>
        <p:spPr bwMode="gray">
          <a:xfrm>
            <a:off x="552828" y="1394370"/>
            <a:ext cx="11086343" cy="4842920"/>
          </a:xfrm>
        </p:spPr>
        <p:txBody>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a:lvl2pPr>
            <a:lvl4pPr marL="285750" indent="-285750">
              <a:buClr>
                <a:srgbClr val="CC0000"/>
              </a:buClr>
              <a:buFont typeface="Wingdings" panose="05000000000000000000" pitchFamily="2" charset="2"/>
              <a:buChar char="ü"/>
              <a:defRPr/>
            </a:lvl4pPr>
            <a:lvl5pPr marL="179946" indent="0">
              <a:buNone/>
              <a:defRPr/>
            </a:lvl5pPr>
          </a:lstStyle>
          <a:p>
            <a:pPr lvl="0"/>
            <a:r>
              <a:rPr lang="de-DE"/>
              <a:t>Mastertextformat bearbeiten</a:t>
            </a:r>
          </a:p>
          <a:p>
            <a:pPr lvl="1"/>
            <a:r>
              <a:rPr lang="de-DE"/>
              <a:t>Zweite Ebene</a:t>
            </a:r>
          </a:p>
          <a:p>
            <a:pPr lvl="2"/>
            <a:r>
              <a:rPr lang="de-DE"/>
              <a:t>Dritte Ebene</a:t>
            </a:r>
          </a:p>
          <a:p>
            <a:pPr lvl="3"/>
            <a:r>
              <a:rPr lang="de-DE"/>
              <a:t>Vierte Ebene</a:t>
            </a:r>
          </a:p>
          <a:p>
            <a:pPr lvl="3"/>
            <a:r>
              <a:rPr lang="de-DE"/>
              <a:t>Fünfte Ebene</a:t>
            </a:r>
          </a:p>
        </p:txBody>
      </p:sp>
      <p:sp>
        <p:nvSpPr>
          <p:cNvPr id="14" name="Datumsplatzhalter 13"/>
          <p:cNvSpPr>
            <a:spLocks noGrp="1"/>
          </p:cNvSpPr>
          <p:nvPr>
            <p:ph type="dt" sz="half" idx="14"/>
          </p:nvPr>
        </p:nvSpPr>
        <p:spPr>
          <a:xfrm>
            <a:off x="912773" y="6614019"/>
            <a:ext cx="647831" cy="144000"/>
          </a:xfrm>
          <a:prstGeom prst="rect">
            <a:avLst/>
          </a:prstGeom>
        </p:spPr>
        <p:txBody>
          <a:bodyPr/>
          <a:lstStyle>
            <a:lvl1pPr>
              <a:defRPr>
                <a:solidFill>
                  <a:schemeClr val="bg1"/>
                </a:solidFill>
              </a:defRPr>
            </a:lvl1pPr>
          </a:lstStyle>
          <a:p>
            <a:r>
              <a:rPr lang="de-DE"/>
              <a:t>| </a:t>
            </a:r>
            <a:fld id="{561E931F-FE90-4103-9026-86880F5BCC84}" type="datetime1">
              <a:rPr lang="de-DE" smtClean="0"/>
              <a:t>20.11.2023</a:t>
            </a:fld>
            <a:r>
              <a:t> |</a:t>
            </a:r>
          </a:p>
        </p:txBody>
      </p:sp>
      <p:sp>
        <p:nvSpPr>
          <p:cNvPr id="15" name="Fußzeilenplatzhalter 14"/>
          <p:cNvSpPr>
            <a:spLocks noGrp="1"/>
          </p:cNvSpPr>
          <p:nvPr>
            <p:ph type="ftr" sz="quarter" idx="15"/>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6" name="Foliennummernplatzhalter 15"/>
          <p:cNvSpPr>
            <a:spLocks noGrp="1"/>
          </p:cNvSpPr>
          <p:nvPr>
            <p:ph type="sldNum" sz="quarter" idx="16"/>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
        <p:nvSpPr>
          <p:cNvPr id="6" name="Textplatzhalter 5">
            <a:extLst>
              <a:ext uri="{FF2B5EF4-FFF2-40B4-BE49-F238E27FC236}">
                <a16:creationId xmlns:a16="http://schemas.microsoft.com/office/drawing/2014/main" id="{BDD18F84-D9E1-6743-1F33-070B46E5063D}"/>
              </a:ext>
            </a:extLst>
          </p:cNvPr>
          <p:cNvSpPr>
            <a:spLocks noGrp="1"/>
          </p:cNvSpPr>
          <p:nvPr>
            <p:ph type="body" sz="quarter" idx="17" hasCustomPrompt="1"/>
          </p:nvPr>
        </p:nvSpPr>
        <p:spPr>
          <a:xfrm>
            <a:off x="550032" y="249238"/>
            <a:ext cx="11086343" cy="461962"/>
          </a:xfrm>
        </p:spPr>
        <p:txBody>
          <a:bodyPr/>
          <a:lstStyle>
            <a:lvl1pPr>
              <a:defRPr sz="2800" b="1"/>
            </a:lvl1pPr>
          </a:lstStyle>
          <a:p>
            <a:pPr lvl="0"/>
            <a:r>
              <a:rPr lang="de-DE"/>
              <a:t>H1 Überschrift</a:t>
            </a:r>
          </a:p>
        </p:txBody>
      </p:sp>
    </p:spTree>
    <p:extLst>
      <p:ext uri="{BB962C8B-B14F-4D97-AF65-F5344CB8AC3E}">
        <p14:creationId xmlns:p14="http://schemas.microsoft.com/office/powerpoint/2010/main" val="26028691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5">
            <a:extLst>
              <a:ext uri="{FF2B5EF4-FFF2-40B4-BE49-F238E27FC236}">
                <a16:creationId xmlns:a16="http://schemas.microsoft.com/office/drawing/2014/main" id="{BE8A4413-316A-8D6C-6FDB-CC2A30DAF2DB}"/>
              </a:ext>
            </a:extLst>
          </p:cNvPr>
          <p:cNvSpPr txBox="1">
            <a:spLocks/>
          </p:cNvSpPr>
          <p:nvPr userDrawn="1"/>
        </p:nvSpPr>
        <p:spPr>
          <a:xfrm>
            <a:off x="5279588" y="1391213"/>
            <a:ext cx="6445854" cy="2896702"/>
          </a:xfrm>
          <a:prstGeom prst="rect">
            <a:avLst/>
          </a:prstGeom>
          <a:solidFill>
            <a:srgbClr val="CC0000">
              <a:alpha val="70000"/>
            </a:srgbClr>
          </a:solidFill>
        </p:spPr>
        <p:txBody>
          <a:bodyPr vert="horz" lIns="0" tIns="0" rIns="0" bIns="0" rtlCol="0" anchor="ctr">
            <a:noAutofit/>
          </a:bodyPr>
          <a:lstStyle>
            <a:lvl1pPr marL="179388" indent="0" algn="l" defTabSz="914126" rtl="0" eaLnBrk="1" latinLnBrk="0" hangingPunct="1">
              <a:lnSpc>
                <a:spcPct val="89000"/>
              </a:lnSpc>
              <a:spcBef>
                <a:spcPct val="0"/>
              </a:spcBef>
              <a:buNone/>
              <a:defRPr sz="4399" b="1" kern="1200">
                <a:solidFill>
                  <a:schemeClr val="bg1"/>
                </a:solidFill>
                <a:latin typeface="+mj-lt"/>
                <a:ea typeface="+mj-ea"/>
                <a:cs typeface="Verdana"/>
              </a:defRPr>
            </a:lvl1pPr>
          </a:lstStyle>
          <a:p>
            <a:endParaRPr lang="de-DE" sz="3600"/>
          </a:p>
        </p:txBody>
      </p:sp>
      <p:grpSp>
        <p:nvGrpSpPr>
          <p:cNvPr id="61" name="Gruppieren 60"/>
          <p:cNvGrpSpPr/>
          <p:nvPr userDrawn="1"/>
        </p:nvGrpSpPr>
        <p:grpSpPr>
          <a:xfrm>
            <a:off x="552306"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6" name="Titel 5"/>
          <p:cNvSpPr>
            <a:spLocks noGrp="1"/>
          </p:cNvSpPr>
          <p:nvPr>
            <p:ph type="title" hasCustomPrompt="1"/>
          </p:nvPr>
        </p:nvSpPr>
        <p:spPr>
          <a:xfrm>
            <a:off x="5531518" y="1616180"/>
            <a:ext cx="5941994" cy="1496337"/>
          </a:xfrm>
          <a:prstGeom prst="rect">
            <a:avLst/>
          </a:prstGeom>
        </p:spPr>
        <p:txBody>
          <a:bodyPr vert="horz" anchor="t" anchorCtr="0"/>
          <a:lstStyle>
            <a:lvl1pPr algn="l">
              <a:defRPr sz="4799">
                <a:solidFill>
                  <a:schemeClr val="bg1"/>
                </a:solidFill>
                <a:latin typeface="+mj-lt"/>
                <a:cs typeface="Verdana"/>
              </a:defRPr>
            </a:lvl1pPr>
          </a:lstStyle>
          <a:p>
            <a:r>
              <a:rPr lang="de-DE"/>
              <a:t>Mastertitel bearbeiten</a:t>
            </a:r>
          </a:p>
        </p:txBody>
      </p:sp>
      <p:sp>
        <p:nvSpPr>
          <p:cNvPr id="37" name="Textplatzhalter 8"/>
          <p:cNvSpPr>
            <a:spLocks noGrp="1"/>
          </p:cNvSpPr>
          <p:nvPr>
            <p:ph type="body" sz="quarter" idx="10" hasCustomPrompt="1"/>
          </p:nvPr>
        </p:nvSpPr>
        <p:spPr>
          <a:xfrm>
            <a:off x="5531518" y="3112518"/>
            <a:ext cx="5941994" cy="811781"/>
          </a:xfrm>
          <a:prstGeom prst="rect">
            <a:avLst/>
          </a:prstGeom>
        </p:spPr>
        <p:txBody>
          <a:bodyPr vert="horz" anchor="t" anchorCtr="0"/>
          <a:lstStyle>
            <a:lvl1pPr marL="0" indent="0">
              <a:buNone/>
              <a:defRPr sz="2399">
                <a:solidFill>
                  <a:schemeClr val="bg1"/>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Untertitel bearbeiten</a:t>
            </a:r>
          </a:p>
        </p:txBody>
      </p:sp>
      <p:sp>
        <p:nvSpPr>
          <p:cNvPr id="74" name="Textplatzhalter 8"/>
          <p:cNvSpPr>
            <a:spLocks noGrp="1"/>
          </p:cNvSpPr>
          <p:nvPr>
            <p:ph type="body" sz="quarter" idx="11" hasCustomPrompt="1"/>
          </p:nvPr>
        </p:nvSpPr>
        <p:spPr>
          <a:xfrm>
            <a:off x="552307" y="6350732"/>
            <a:ext cx="11160710" cy="304068"/>
          </a:xfrm>
          <a:prstGeom prst="rect">
            <a:avLst/>
          </a:prstGeom>
        </p:spPr>
        <p:txBody>
          <a:bodyPr vert="horz" anchor="ctr"/>
          <a:lstStyle>
            <a:lvl1pPr marL="0" indent="0">
              <a:buNone/>
              <a:defRPr sz="1200">
                <a:solidFill>
                  <a:schemeClr val="bg1"/>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Datum | Autoren |Version </a:t>
            </a:r>
          </a:p>
        </p:txBody>
      </p:sp>
      <p:grpSp>
        <p:nvGrpSpPr>
          <p:cNvPr id="32" name="Gruppieren 31"/>
          <p:cNvGrpSpPr/>
          <p:nvPr userDrawn="1"/>
        </p:nvGrpSpPr>
        <p:grpSpPr>
          <a:xfrm>
            <a:off x="-167057" y="1383095"/>
            <a:ext cx="71981" cy="4883693"/>
            <a:chOff x="-180521" y="1730292"/>
            <a:chExt cx="72000" cy="4536496"/>
          </a:xfrm>
          <a:solidFill>
            <a:schemeClr val="bg1">
              <a:lumMod val="75000"/>
            </a:schemeClr>
          </a:solidFill>
        </p:grpSpPr>
        <p:sp>
          <p:nvSpPr>
            <p:cNvPr id="33" name="Gleichschenkliges Dreieck 32"/>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4" name="Gleichschenkliges Dreieck 33"/>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35" name="Gruppieren 34"/>
          <p:cNvGrpSpPr/>
          <p:nvPr userDrawn="1"/>
        </p:nvGrpSpPr>
        <p:grpSpPr>
          <a:xfrm>
            <a:off x="12287075" y="1383095"/>
            <a:ext cx="71981" cy="4883693"/>
            <a:chOff x="9252520" y="1730292"/>
            <a:chExt cx="72000" cy="4536496"/>
          </a:xfrm>
          <a:solidFill>
            <a:schemeClr val="bg1">
              <a:lumMod val="75000"/>
            </a:schemeClr>
          </a:solidFill>
        </p:grpSpPr>
        <p:sp>
          <p:nvSpPr>
            <p:cNvPr id="41" name="Gleichschenkliges Dreieck 40"/>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2" name="Gleichschenkliges Dreieck 41"/>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24" name="Gruppieren 23"/>
          <p:cNvGrpSpPr/>
          <p:nvPr userDrawn="1"/>
        </p:nvGrpSpPr>
        <p:grpSpPr>
          <a:xfrm>
            <a:off x="514163" y="-171392"/>
            <a:ext cx="11160709" cy="72000"/>
            <a:chOff x="514297" y="-171392"/>
            <a:chExt cx="11163615" cy="72000"/>
          </a:xfrm>
          <a:solidFill>
            <a:schemeClr val="bg1">
              <a:lumMod val="75000"/>
            </a:schemeClr>
          </a:solidFill>
        </p:grpSpPr>
        <p:sp>
          <p:nvSpPr>
            <p:cNvPr id="25" name="Gleichschenkliges Dreieck 24"/>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6" name="Gleichschenkliges Dreieck 25"/>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7" name="Gleichschenkliges Dreieck 26"/>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8" name="Gleichschenkliges Dreieck 27"/>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29" name="Gleichschenkliges Dreieck 28"/>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0" name="Gleichschenkliges Dreieck 29"/>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1" name="Gleichschenkliges Dreieck 30"/>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38" name="Gleichschenkliges Dreieck 37"/>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sp>
        <p:nvSpPr>
          <p:cNvPr id="3" name="Shape 15697">
            <a:extLst>
              <a:ext uri="{FF2B5EF4-FFF2-40B4-BE49-F238E27FC236}">
                <a16:creationId xmlns:a16="http://schemas.microsoft.com/office/drawing/2014/main" id="{6ABEE1BC-A368-E92F-2F77-6E613EF0A28F}"/>
              </a:ext>
            </a:extLst>
          </p:cNvPr>
          <p:cNvSpPr/>
          <p:nvPr userDrawn="1"/>
        </p:nvSpPr>
        <p:spPr>
          <a:xfrm>
            <a:off x="-1282" y="586599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pic>
        <p:nvPicPr>
          <p:cNvPr id="4" name="Bild 6" descr="14169_lvo_icon_72dpi_rgb.png">
            <a:extLst>
              <a:ext uri="{FF2B5EF4-FFF2-40B4-BE49-F238E27FC236}">
                <a16:creationId xmlns:a16="http://schemas.microsoft.com/office/drawing/2014/main" id="{70C006E5-8B9C-6FE7-9A0E-83114CBE1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00184" y="5984059"/>
            <a:ext cx="2025258" cy="741006"/>
          </a:xfrm>
          <a:prstGeom prst="rect">
            <a:avLst/>
          </a:prstGeom>
        </p:spPr>
      </p:pic>
    </p:spTree>
    <p:extLst>
      <p:ext uri="{BB962C8B-B14F-4D97-AF65-F5344CB8AC3E}">
        <p14:creationId xmlns:p14="http://schemas.microsoft.com/office/powerpoint/2010/main" val="39234716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_1 Spalte">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a:xfrm>
            <a:off x="1560677" y="6614019"/>
            <a:ext cx="7918817" cy="144000"/>
          </a:xfrm>
          <a:prstGeom prst="rect">
            <a:avLst/>
          </a:prstGeom>
        </p:spPr>
        <p:txBody>
          <a:bodyPr/>
          <a:lstStyle/>
          <a:p>
            <a:r>
              <a:rPr lang="de-DE"/>
              <a:t>Lexware vor Ort 2024</a:t>
            </a:r>
          </a:p>
        </p:txBody>
      </p:sp>
      <p:sp>
        <p:nvSpPr>
          <p:cNvPr id="4" name="Foliennummernplatzhalter 3"/>
          <p:cNvSpPr>
            <a:spLocks noGrp="1"/>
          </p:cNvSpPr>
          <p:nvPr>
            <p:ph type="sldNum" sz="quarter" idx="11"/>
          </p:nvPr>
        </p:nvSpPr>
        <p:spPr>
          <a:xfrm>
            <a:off x="552827" y="6614019"/>
            <a:ext cx="359906" cy="144000"/>
          </a:xfrm>
          <a:prstGeom prst="rect">
            <a:avLst/>
          </a:prstGeom>
        </p:spPr>
        <p:txBody>
          <a:bodyPr/>
          <a:lstStyle/>
          <a:p>
            <a:r>
              <a:rPr lang="de-DE"/>
              <a:t>Seite </a:t>
            </a:r>
            <a:fld id="{FFC269A0-BD27-4577-9DED-0AAE60100C51}" type="slidenum">
              <a:rPr lang="de-DE" smtClean="0"/>
              <a:pPr/>
              <a:t>‹Nr.›</a:t>
            </a:fld>
            <a:endParaRPr lang="de-DE"/>
          </a:p>
        </p:txBody>
      </p:sp>
      <p:sp>
        <p:nvSpPr>
          <p:cNvPr id="5" name="Datumsplatzhalter 4"/>
          <p:cNvSpPr>
            <a:spLocks noGrp="1"/>
          </p:cNvSpPr>
          <p:nvPr>
            <p:ph type="dt" sz="half" idx="12"/>
          </p:nvPr>
        </p:nvSpPr>
        <p:spPr>
          <a:xfrm>
            <a:off x="912773" y="6614019"/>
            <a:ext cx="647831" cy="144000"/>
          </a:xfrm>
          <a:prstGeom prst="rect">
            <a:avLst/>
          </a:prstGeom>
        </p:spPr>
        <p:txBody>
          <a:bodyPr/>
          <a:lstStyle/>
          <a:p>
            <a:r>
              <a:rPr lang="de-DE"/>
              <a:t>| </a:t>
            </a:r>
            <a:fld id="{A1DBF67B-8ADD-4099-9608-77CCF6770F70}" type="datetime1">
              <a:rPr lang="de-DE" smtClean="0"/>
              <a:t>20.11.2023</a:t>
            </a:fld>
            <a:r>
              <a:rPr lang="de-DE"/>
              <a:t> |</a:t>
            </a:r>
          </a:p>
        </p:txBody>
      </p:sp>
      <p:sp>
        <p:nvSpPr>
          <p:cNvPr id="22" name="Inhaltsplatzhalter 25"/>
          <p:cNvSpPr>
            <a:spLocks noGrp="1"/>
          </p:cNvSpPr>
          <p:nvPr>
            <p:ph sz="quarter" idx="162" hasCustomPrompt="1"/>
          </p:nvPr>
        </p:nvSpPr>
        <p:spPr>
          <a:xfrm>
            <a:off x="560361" y="1418890"/>
            <a:ext cx="513521" cy="322164"/>
          </a:xfrm>
        </p:spPr>
        <p:txBody>
          <a:bodyPr anchor="ctr"/>
          <a:lstStyle>
            <a:lvl1pPr algn="r">
              <a:defRPr sz="2399" b="1">
                <a:solidFill>
                  <a:schemeClr val="bg2"/>
                </a:solidFill>
              </a:defRPr>
            </a:lvl1pPr>
          </a:lstStyle>
          <a:p>
            <a:pPr lvl="0"/>
            <a:r>
              <a:rPr lang="de-DE"/>
              <a:t>1</a:t>
            </a:r>
          </a:p>
        </p:txBody>
      </p:sp>
      <p:sp>
        <p:nvSpPr>
          <p:cNvPr id="23" name="Inhaltsplatzhalter 25"/>
          <p:cNvSpPr>
            <a:spLocks noGrp="1"/>
          </p:cNvSpPr>
          <p:nvPr>
            <p:ph sz="quarter" idx="163" hasCustomPrompt="1"/>
          </p:nvPr>
        </p:nvSpPr>
        <p:spPr>
          <a:xfrm>
            <a:off x="560361" y="2061209"/>
            <a:ext cx="513521" cy="322164"/>
          </a:xfrm>
        </p:spPr>
        <p:txBody>
          <a:bodyPr anchor="ctr"/>
          <a:lstStyle>
            <a:lvl1pPr algn="r">
              <a:defRPr sz="2399" b="1">
                <a:solidFill>
                  <a:schemeClr val="bg2"/>
                </a:solidFill>
              </a:defRPr>
            </a:lvl1pPr>
          </a:lstStyle>
          <a:p>
            <a:pPr lvl="0"/>
            <a:r>
              <a:rPr lang="de-DE"/>
              <a:t>1</a:t>
            </a:r>
          </a:p>
        </p:txBody>
      </p:sp>
      <p:sp>
        <p:nvSpPr>
          <p:cNvPr id="24" name="Inhaltsplatzhalter 25"/>
          <p:cNvSpPr>
            <a:spLocks noGrp="1"/>
          </p:cNvSpPr>
          <p:nvPr>
            <p:ph sz="quarter" idx="164" hasCustomPrompt="1"/>
          </p:nvPr>
        </p:nvSpPr>
        <p:spPr>
          <a:xfrm>
            <a:off x="560361" y="2703528"/>
            <a:ext cx="513521" cy="322164"/>
          </a:xfrm>
        </p:spPr>
        <p:txBody>
          <a:bodyPr anchor="ctr"/>
          <a:lstStyle>
            <a:lvl1pPr algn="r">
              <a:defRPr sz="2399" b="1">
                <a:solidFill>
                  <a:schemeClr val="bg2"/>
                </a:solidFill>
              </a:defRPr>
            </a:lvl1pPr>
          </a:lstStyle>
          <a:p>
            <a:pPr lvl="0"/>
            <a:r>
              <a:rPr lang="de-DE"/>
              <a:t>1</a:t>
            </a:r>
          </a:p>
        </p:txBody>
      </p:sp>
      <p:sp>
        <p:nvSpPr>
          <p:cNvPr id="25" name="Inhaltsplatzhalter 25"/>
          <p:cNvSpPr>
            <a:spLocks noGrp="1"/>
          </p:cNvSpPr>
          <p:nvPr>
            <p:ph sz="quarter" idx="165" hasCustomPrompt="1"/>
          </p:nvPr>
        </p:nvSpPr>
        <p:spPr>
          <a:xfrm>
            <a:off x="560361" y="3345847"/>
            <a:ext cx="513521" cy="322164"/>
          </a:xfrm>
        </p:spPr>
        <p:txBody>
          <a:bodyPr anchor="ctr"/>
          <a:lstStyle>
            <a:lvl1pPr algn="r">
              <a:defRPr sz="2399" b="1">
                <a:solidFill>
                  <a:schemeClr val="bg2"/>
                </a:solidFill>
              </a:defRPr>
            </a:lvl1pPr>
          </a:lstStyle>
          <a:p>
            <a:pPr lvl="0"/>
            <a:r>
              <a:rPr lang="de-DE"/>
              <a:t>1</a:t>
            </a:r>
          </a:p>
        </p:txBody>
      </p:sp>
      <p:sp>
        <p:nvSpPr>
          <p:cNvPr id="27" name="Inhaltsplatzhalter 25"/>
          <p:cNvSpPr>
            <a:spLocks noGrp="1"/>
          </p:cNvSpPr>
          <p:nvPr>
            <p:ph sz="quarter" idx="166" hasCustomPrompt="1"/>
          </p:nvPr>
        </p:nvSpPr>
        <p:spPr>
          <a:xfrm>
            <a:off x="560361" y="3988166"/>
            <a:ext cx="513521" cy="322164"/>
          </a:xfrm>
        </p:spPr>
        <p:txBody>
          <a:bodyPr anchor="ctr"/>
          <a:lstStyle>
            <a:lvl1pPr algn="r">
              <a:defRPr sz="2399" b="1">
                <a:solidFill>
                  <a:schemeClr val="bg2"/>
                </a:solidFill>
              </a:defRPr>
            </a:lvl1pPr>
          </a:lstStyle>
          <a:p>
            <a:pPr lvl="0"/>
            <a:r>
              <a:rPr lang="de-DE"/>
              <a:t>1</a:t>
            </a:r>
          </a:p>
        </p:txBody>
      </p:sp>
      <p:sp>
        <p:nvSpPr>
          <p:cNvPr id="28" name="Inhaltsplatzhalter 25"/>
          <p:cNvSpPr>
            <a:spLocks noGrp="1"/>
          </p:cNvSpPr>
          <p:nvPr>
            <p:ph sz="quarter" idx="167" hasCustomPrompt="1"/>
          </p:nvPr>
        </p:nvSpPr>
        <p:spPr>
          <a:xfrm>
            <a:off x="560361" y="4630485"/>
            <a:ext cx="513521" cy="322164"/>
          </a:xfrm>
        </p:spPr>
        <p:txBody>
          <a:bodyPr anchor="ctr"/>
          <a:lstStyle>
            <a:lvl1pPr algn="r">
              <a:defRPr sz="2399" b="1">
                <a:solidFill>
                  <a:schemeClr val="bg2"/>
                </a:solidFill>
              </a:defRPr>
            </a:lvl1pPr>
          </a:lstStyle>
          <a:p>
            <a:pPr lvl="0"/>
            <a:r>
              <a:rPr lang="de-DE"/>
              <a:t>1</a:t>
            </a:r>
          </a:p>
        </p:txBody>
      </p:sp>
      <p:sp>
        <p:nvSpPr>
          <p:cNvPr id="29" name="Inhaltsplatzhalter 25"/>
          <p:cNvSpPr>
            <a:spLocks noGrp="1"/>
          </p:cNvSpPr>
          <p:nvPr>
            <p:ph sz="quarter" idx="168" hasCustomPrompt="1"/>
          </p:nvPr>
        </p:nvSpPr>
        <p:spPr>
          <a:xfrm>
            <a:off x="560361" y="5275100"/>
            <a:ext cx="513521" cy="322164"/>
          </a:xfrm>
        </p:spPr>
        <p:txBody>
          <a:bodyPr anchor="ctr"/>
          <a:lstStyle>
            <a:lvl1pPr algn="r">
              <a:defRPr sz="2399" b="1">
                <a:solidFill>
                  <a:schemeClr val="bg2"/>
                </a:solidFill>
              </a:defRPr>
            </a:lvl1pPr>
          </a:lstStyle>
          <a:p>
            <a:pPr lvl="0"/>
            <a:r>
              <a:rPr lang="de-DE"/>
              <a:t>1</a:t>
            </a:r>
          </a:p>
        </p:txBody>
      </p:sp>
      <p:sp>
        <p:nvSpPr>
          <p:cNvPr id="30" name="Inhaltsplatzhalter 25"/>
          <p:cNvSpPr>
            <a:spLocks noGrp="1"/>
          </p:cNvSpPr>
          <p:nvPr>
            <p:ph sz="quarter" idx="171" hasCustomPrompt="1"/>
          </p:nvPr>
        </p:nvSpPr>
        <p:spPr>
          <a:xfrm>
            <a:off x="1380240" y="1418890"/>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31" name="Inhaltsplatzhalter 25"/>
          <p:cNvSpPr>
            <a:spLocks noGrp="1"/>
          </p:cNvSpPr>
          <p:nvPr>
            <p:ph sz="quarter" idx="179" hasCustomPrompt="1"/>
          </p:nvPr>
        </p:nvSpPr>
        <p:spPr>
          <a:xfrm>
            <a:off x="560361" y="5876925"/>
            <a:ext cx="513521" cy="322164"/>
          </a:xfrm>
        </p:spPr>
        <p:txBody>
          <a:bodyPr anchor="ctr"/>
          <a:lstStyle>
            <a:lvl1pPr algn="r">
              <a:defRPr sz="2399" b="1">
                <a:solidFill>
                  <a:schemeClr val="bg2"/>
                </a:solidFill>
              </a:defRPr>
            </a:lvl1pPr>
          </a:lstStyle>
          <a:p>
            <a:pPr lvl="0"/>
            <a:r>
              <a:rPr lang="de-DE"/>
              <a:t>1</a:t>
            </a:r>
          </a:p>
        </p:txBody>
      </p:sp>
      <p:sp>
        <p:nvSpPr>
          <p:cNvPr id="39" name="Titel 1"/>
          <p:cNvSpPr>
            <a:spLocks noGrp="1"/>
          </p:cNvSpPr>
          <p:nvPr>
            <p:ph type="title" hasCustomPrompt="1"/>
          </p:nvPr>
        </p:nvSpPr>
        <p:spPr bwMode="gray">
          <a:xfrm>
            <a:off x="552828" y="338470"/>
            <a:ext cx="11083780" cy="1002299"/>
          </a:xfrm>
        </p:spPr>
        <p:txBody>
          <a:bodyPr anchor="t"/>
          <a:lstStyle>
            <a:lvl1pPr>
              <a:defRPr baseline="0">
                <a:solidFill>
                  <a:schemeClr val="bg2"/>
                </a:solidFill>
              </a:defRPr>
            </a:lvl1pPr>
          </a:lstStyle>
          <a:p>
            <a:r>
              <a:rPr lang="de-DE"/>
              <a:t>Agenda bearbeiten</a:t>
            </a:r>
          </a:p>
        </p:txBody>
      </p:sp>
      <p:sp>
        <p:nvSpPr>
          <p:cNvPr id="40" name="Inhaltsplatzhalter 25"/>
          <p:cNvSpPr>
            <a:spLocks noGrp="1"/>
          </p:cNvSpPr>
          <p:nvPr>
            <p:ph sz="quarter" idx="180" hasCustomPrompt="1"/>
          </p:nvPr>
        </p:nvSpPr>
        <p:spPr>
          <a:xfrm>
            <a:off x="1380240" y="2061209"/>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41" name="Inhaltsplatzhalter 25"/>
          <p:cNvSpPr>
            <a:spLocks noGrp="1"/>
          </p:cNvSpPr>
          <p:nvPr>
            <p:ph sz="quarter" idx="181" hasCustomPrompt="1"/>
          </p:nvPr>
        </p:nvSpPr>
        <p:spPr>
          <a:xfrm>
            <a:off x="1380240" y="2703528"/>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42" name="Inhaltsplatzhalter 25"/>
          <p:cNvSpPr>
            <a:spLocks noGrp="1"/>
          </p:cNvSpPr>
          <p:nvPr>
            <p:ph sz="quarter" idx="182" hasCustomPrompt="1"/>
          </p:nvPr>
        </p:nvSpPr>
        <p:spPr>
          <a:xfrm>
            <a:off x="1380240" y="3345847"/>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43" name="Inhaltsplatzhalter 25"/>
          <p:cNvSpPr>
            <a:spLocks noGrp="1"/>
          </p:cNvSpPr>
          <p:nvPr>
            <p:ph sz="quarter" idx="183" hasCustomPrompt="1"/>
          </p:nvPr>
        </p:nvSpPr>
        <p:spPr>
          <a:xfrm>
            <a:off x="1380240" y="3988166"/>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44" name="Inhaltsplatzhalter 25"/>
          <p:cNvSpPr>
            <a:spLocks noGrp="1"/>
          </p:cNvSpPr>
          <p:nvPr>
            <p:ph sz="quarter" idx="184" hasCustomPrompt="1"/>
          </p:nvPr>
        </p:nvSpPr>
        <p:spPr>
          <a:xfrm>
            <a:off x="1380240" y="4630485"/>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51" name="Inhaltsplatzhalter 25"/>
          <p:cNvSpPr>
            <a:spLocks noGrp="1"/>
          </p:cNvSpPr>
          <p:nvPr>
            <p:ph sz="quarter" idx="185" hasCustomPrompt="1"/>
          </p:nvPr>
        </p:nvSpPr>
        <p:spPr>
          <a:xfrm>
            <a:off x="1380240" y="5275100"/>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
        <p:nvSpPr>
          <p:cNvPr id="52" name="Inhaltsplatzhalter 25"/>
          <p:cNvSpPr>
            <a:spLocks noGrp="1"/>
          </p:cNvSpPr>
          <p:nvPr>
            <p:ph sz="quarter" idx="186" hasCustomPrompt="1"/>
          </p:nvPr>
        </p:nvSpPr>
        <p:spPr>
          <a:xfrm>
            <a:off x="1380240" y="5876925"/>
            <a:ext cx="10256368" cy="322164"/>
          </a:xfrm>
        </p:spPr>
        <p:txBody>
          <a:bodyPr vert="horz" lIns="0" tIns="0" rIns="0" bIns="0" rtlCol="0" anchor="ctr">
            <a:noAutofit/>
          </a:bodyPr>
          <a:lstStyle>
            <a:lvl1pPr>
              <a:defRPr lang="de-DE" sz="1799" dirty="0" smtClean="0">
                <a:solidFill>
                  <a:schemeClr val="tx1">
                    <a:lumMod val="75000"/>
                    <a:lumOff val="25000"/>
                  </a:schemeClr>
                </a:solidFill>
              </a:defRPr>
            </a:lvl1pPr>
            <a:lvl2pPr>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solidFill>
                  <a:schemeClr val="tx1">
                    <a:lumMod val="75000"/>
                    <a:lumOff val="25000"/>
                  </a:schemeClr>
                </a:solidFill>
              </a:defRPr>
            </a:lvl6pPr>
            <a:lvl7pPr>
              <a:defRPr>
                <a:solidFill>
                  <a:schemeClr val="tx1">
                    <a:lumMod val="75000"/>
                    <a:lumOff val="25000"/>
                  </a:schemeClr>
                </a:solidFill>
              </a:defRPr>
            </a:lvl7pPr>
            <a:lvl8pPr>
              <a:defRPr>
                <a:solidFill>
                  <a:schemeClr val="tx1">
                    <a:lumMod val="75000"/>
                    <a:lumOff val="25000"/>
                  </a:schemeClr>
                </a:solidFill>
              </a:defRPr>
            </a:lvl8pPr>
            <a:lvl9pPr>
              <a:defRPr>
                <a:solidFill>
                  <a:schemeClr val="tx1">
                    <a:lumMod val="75000"/>
                    <a:lumOff val="25000"/>
                  </a:schemeClr>
                </a:solidFill>
              </a:defRPr>
            </a:lvl9pPr>
          </a:lstStyle>
          <a:p>
            <a:pPr lvl="1"/>
            <a:r>
              <a:rPr lang="de-DE" err="1"/>
              <a:t>Agendapunkt</a:t>
            </a:r>
            <a:r>
              <a:rPr lang="de-DE"/>
              <a:t> bearbeiten</a:t>
            </a:r>
          </a:p>
        </p:txBody>
      </p:sp>
    </p:spTree>
    <p:extLst>
      <p:ext uri="{BB962C8B-B14F-4D97-AF65-F5344CB8AC3E}">
        <p14:creationId xmlns:p14="http://schemas.microsoft.com/office/powerpoint/2010/main" val="268572439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mit Quellennachweis">
    <p:spTree>
      <p:nvGrpSpPr>
        <p:cNvPr id="1" name=""/>
        <p:cNvGrpSpPr/>
        <p:nvPr/>
      </p:nvGrpSpPr>
      <p:grpSpPr>
        <a:xfrm>
          <a:off x="0" y="0"/>
          <a:ext cx="0" cy="0"/>
          <a:chOff x="0" y="0"/>
          <a:chExt cx="0" cy="0"/>
        </a:xfrm>
      </p:grpSpPr>
      <p:sp>
        <p:nvSpPr>
          <p:cNvPr id="4" name="Shape 15697">
            <a:extLst>
              <a:ext uri="{FF2B5EF4-FFF2-40B4-BE49-F238E27FC236}">
                <a16:creationId xmlns:a16="http://schemas.microsoft.com/office/drawing/2014/main" id="{13C59EC6-363D-AB3D-668B-0474957EECC1}"/>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2" name="Titel 1"/>
          <p:cNvSpPr>
            <a:spLocks noGrp="1"/>
          </p:cNvSpPr>
          <p:nvPr>
            <p:ph type="title"/>
          </p:nvPr>
        </p:nvSpPr>
        <p:spPr bwMode="gray"/>
        <p:txBody>
          <a:bodyPr anchor="t"/>
          <a:lstStyle>
            <a:lvl1pPr>
              <a:defRPr>
                <a:solidFill>
                  <a:schemeClr val="tx1">
                    <a:lumMod val="75000"/>
                    <a:lumOff val="25000"/>
                  </a:schemeClr>
                </a:solidFill>
              </a:defRPr>
            </a:lvl1pPr>
          </a:lstStyle>
          <a:p>
            <a:r>
              <a:rPr lang="de-DE"/>
              <a:t>Mastertitelformat bearbeiten</a:t>
            </a:r>
          </a:p>
        </p:txBody>
      </p:sp>
      <p:sp>
        <p:nvSpPr>
          <p:cNvPr id="3" name="Inhaltsplatzhalter 2"/>
          <p:cNvSpPr>
            <a:spLocks noGrp="1"/>
          </p:cNvSpPr>
          <p:nvPr>
            <p:ph idx="1"/>
          </p:nvPr>
        </p:nvSpPr>
        <p:spPr bwMode="gray">
          <a:xfrm>
            <a:off x="552828" y="1412876"/>
            <a:ext cx="11086343" cy="4824413"/>
          </a:xfrm>
        </p:spPr>
        <p:txBody>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Textplatzhalter 11"/>
          <p:cNvSpPr>
            <a:spLocks noGrp="1"/>
          </p:cNvSpPr>
          <p:nvPr>
            <p:ph type="body" sz="quarter" idx="13" hasCustomPrompt="1"/>
          </p:nvPr>
        </p:nvSpPr>
        <p:spPr bwMode="gray">
          <a:xfrm>
            <a:off x="552828" y="6093296"/>
            <a:ext cx="11086344"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4" name="Datumsplatzhalter 13"/>
          <p:cNvSpPr>
            <a:spLocks noGrp="1"/>
          </p:cNvSpPr>
          <p:nvPr>
            <p:ph type="dt" sz="half" idx="14"/>
          </p:nvPr>
        </p:nvSpPr>
        <p:spPr>
          <a:xfrm>
            <a:off x="912773" y="6614019"/>
            <a:ext cx="647831" cy="144000"/>
          </a:xfrm>
          <a:prstGeom prst="rect">
            <a:avLst/>
          </a:prstGeom>
        </p:spPr>
        <p:txBody>
          <a:bodyPr/>
          <a:lstStyle/>
          <a:p>
            <a:fld id="{5AD3E320-0935-4819-BA47-59D28FF2D971}" type="datetime1">
              <a:rPr lang="de-DE" smtClean="0">
                <a:solidFill>
                  <a:schemeClr val="bg1"/>
                </a:solidFill>
              </a:rPr>
              <a:t>20.11.2023</a:t>
            </a:fld>
            <a:endParaRPr>
              <a:solidFill>
                <a:schemeClr val="bg1"/>
              </a:solidFill>
            </a:endParaRPr>
          </a:p>
        </p:txBody>
      </p:sp>
      <p:sp>
        <p:nvSpPr>
          <p:cNvPr id="15" name="Fußzeilenplatzhalter 14"/>
          <p:cNvSpPr>
            <a:spLocks noGrp="1"/>
          </p:cNvSpPr>
          <p:nvPr>
            <p:ph type="ftr" sz="quarter" idx="15"/>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6" name="Foliennummernplatzhalter 15"/>
          <p:cNvSpPr>
            <a:spLocks noGrp="1"/>
          </p:cNvSpPr>
          <p:nvPr>
            <p:ph type="sldNum" sz="quarter" idx="16"/>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3884310621"/>
      </p:ext>
    </p:extLst>
  </p:cSld>
  <p:clrMapOvr>
    <a:masterClrMapping/>
  </p:clrMapOvr>
  <p:extLst>
    <p:ext uri="{DCECCB84-F9BA-43D5-87BE-67443E8EF086}">
      <p15:sldGuideLst xmlns:p15="http://schemas.microsoft.com/office/powerpoint/2012/main">
        <p15:guide id="1" orient="horz" pos="890" userDrawn="1">
          <p15:clr>
            <a:srgbClr val="FBAE40"/>
          </p15:clr>
        </p15:guide>
        <p15:guide id="2" orient="horz" pos="3838"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_2 Spalten">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a:xfrm>
            <a:off x="1560677" y="6614019"/>
            <a:ext cx="7918817" cy="144000"/>
          </a:xfrm>
          <a:prstGeom prst="rect">
            <a:avLst/>
          </a:prstGeom>
        </p:spPr>
        <p:txBody>
          <a:bodyPr/>
          <a:lstStyle/>
          <a:p>
            <a:r>
              <a:rPr lang="de-DE"/>
              <a:t>Lexware vor Ort 2024</a:t>
            </a:r>
          </a:p>
        </p:txBody>
      </p:sp>
      <p:sp>
        <p:nvSpPr>
          <p:cNvPr id="4" name="Foliennummernplatzhalter 3"/>
          <p:cNvSpPr>
            <a:spLocks noGrp="1"/>
          </p:cNvSpPr>
          <p:nvPr>
            <p:ph type="sldNum" sz="quarter" idx="11"/>
          </p:nvPr>
        </p:nvSpPr>
        <p:spPr>
          <a:xfrm>
            <a:off x="552827" y="6614019"/>
            <a:ext cx="359906" cy="144000"/>
          </a:xfrm>
          <a:prstGeom prst="rect">
            <a:avLst/>
          </a:prstGeom>
        </p:spPr>
        <p:txBody>
          <a:bodyPr/>
          <a:lstStyle/>
          <a:p>
            <a:r>
              <a:rPr lang="de-DE"/>
              <a:t>Seite </a:t>
            </a:r>
            <a:fld id="{FFC269A0-BD27-4577-9DED-0AAE60100C51}" type="slidenum">
              <a:rPr lang="de-DE" smtClean="0"/>
              <a:pPr/>
              <a:t>‹Nr.›</a:t>
            </a:fld>
            <a:endParaRPr lang="de-DE"/>
          </a:p>
        </p:txBody>
      </p:sp>
      <p:sp>
        <p:nvSpPr>
          <p:cNvPr id="5" name="Datumsplatzhalter 4"/>
          <p:cNvSpPr>
            <a:spLocks noGrp="1"/>
          </p:cNvSpPr>
          <p:nvPr>
            <p:ph type="dt" sz="half" idx="12"/>
          </p:nvPr>
        </p:nvSpPr>
        <p:spPr>
          <a:xfrm>
            <a:off x="912773" y="6614019"/>
            <a:ext cx="647831" cy="144000"/>
          </a:xfrm>
          <a:prstGeom prst="rect">
            <a:avLst/>
          </a:prstGeom>
        </p:spPr>
        <p:txBody>
          <a:bodyPr/>
          <a:lstStyle/>
          <a:p>
            <a:r>
              <a:rPr lang="de-DE"/>
              <a:t>| </a:t>
            </a:r>
            <a:fld id="{56645AB4-C675-4923-A20C-6EA74C1A5033}" type="datetime1">
              <a:rPr lang="de-DE" smtClean="0"/>
              <a:t>20.11.2023</a:t>
            </a:fld>
            <a:r>
              <a:rPr lang="de-DE"/>
              <a:t> |</a:t>
            </a:r>
          </a:p>
        </p:txBody>
      </p:sp>
      <p:sp>
        <p:nvSpPr>
          <p:cNvPr id="39" name="Titel 1"/>
          <p:cNvSpPr>
            <a:spLocks noGrp="1"/>
          </p:cNvSpPr>
          <p:nvPr>
            <p:ph type="title" hasCustomPrompt="1"/>
          </p:nvPr>
        </p:nvSpPr>
        <p:spPr bwMode="gray">
          <a:xfrm>
            <a:off x="552828" y="338470"/>
            <a:ext cx="11083780" cy="1002299"/>
          </a:xfrm>
        </p:spPr>
        <p:txBody>
          <a:bodyPr anchor="t"/>
          <a:lstStyle>
            <a:lvl1pPr>
              <a:defRPr baseline="0">
                <a:solidFill>
                  <a:schemeClr val="bg2"/>
                </a:solidFill>
              </a:defRPr>
            </a:lvl1pPr>
          </a:lstStyle>
          <a:p>
            <a:r>
              <a:rPr lang="de-DE"/>
              <a:t>Agenda bearbeiten</a:t>
            </a:r>
          </a:p>
        </p:txBody>
      </p:sp>
      <p:sp>
        <p:nvSpPr>
          <p:cNvPr id="26" name="Inhaltsplatzhalter 25"/>
          <p:cNvSpPr>
            <a:spLocks noGrp="1"/>
          </p:cNvSpPr>
          <p:nvPr>
            <p:ph sz="quarter" idx="177" hasCustomPrompt="1"/>
          </p:nvPr>
        </p:nvSpPr>
        <p:spPr>
          <a:xfrm>
            <a:off x="1371264" y="1418890"/>
            <a:ext cx="4576713" cy="642319"/>
          </a:xfrm>
        </p:spPr>
        <p:txBody>
          <a:bodyPr vert="horz" lIns="0" tIns="0" rIns="0" bIns="0" rtlCol="0" anchor="ctr">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32" name="Inhaltsplatzhalter 25"/>
          <p:cNvSpPr>
            <a:spLocks noGrp="1"/>
          </p:cNvSpPr>
          <p:nvPr>
            <p:ph sz="quarter" idx="178" hasCustomPrompt="1"/>
          </p:nvPr>
        </p:nvSpPr>
        <p:spPr>
          <a:xfrm>
            <a:off x="1371264" y="5594970"/>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33" name="Inhaltsplatzhalter 25"/>
          <p:cNvSpPr>
            <a:spLocks noGrp="1"/>
          </p:cNvSpPr>
          <p:nvPr>
            <p:ph sz="quarter" idx="180" hasCustomPrompt="1"/>
          </p:nvPr>
        </p:nvSpPr>
        <p:spPr>
          <a:xfrm>
            <a:off x="1371264" y="3082838"/>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34" name="Inhaltsplatzhalter 25"/>
          <p:cNvSpPr>
            <a:spLocks noGrp="1"/>
          </p:cNvSpPr>
          <p:nvPr>
            <p:ph sz="quarter" idx="181" hasCustomPrompt="1"/>
          </p:nvPr>
        </p:nvSpPr>
        <p:spPr>
          <a:xfrm>
            <a:off x="1371264" y="3914812"/>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35" name="Inhaltsplatzhalter 25"/>
          <p:cNvSpPr>
            <a:spLocks noGrp="1"/>
          </p:cNvSpPr>
          <p:nvPr>
            <p:ph sz="quarter" idx="182" hasCustomPrompt="1"/>
          </p:nvPr>
        </p:nvSpPr>
        <p:spPr>
          <a:xfrm>
            <a:off x="1371264" y="2250864"/>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36" name="Inhaltsplatzhalter 25"/>
          <p:cNvSpPr>
            <a:spLocks noGrp="1"/>
          </p:cNvSpPr>
          <p:nvPr>
            <p:ph sz="quarter" idx="183" hasCustomPrompt="1"/>
          </p:nvPr>
        </p:nvSpPr>
        <p:spPr>
          <a:xfrm>
            <a:off x="1371264" y="4746786"/>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57" name="Inhaltsplatzhalter 25"/>
          <p:cNvSpPr>
            <a:spLocks noGrp="1"/>
          </p:cNvSpPr>
          <p:nvPr>
            <p:ph sz="quarter" idx="190" hasCustomPrompt="1"/>
          </p:nvPr>
        </p:nvSpPr>
        <p:spPr>
          <a:xfrm>
            <a:off x="7064425" y="1418890"/>
            <a:ext cx="4576713" cy="642319"/>
          </a:xfrm>
        </p:spPr>
        <p:txBody>
          <a:bodyPr vert="horz" lIns="0" tIns="0" rIns="0" bIns="0" rtlCol="0" anchor="ctr">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58" name="Inhaltsplatzhalter 25"/>
          <p:cNvSpPr>
            <a:spLocks noGrp="1"/>
          </p:cNvSpPr>
          <p:nvPr>
            <p:ph sz="quarter" idx="191" hasCustomPrompt="1"/>
          </p:nvPr>
        </p:nvSpPr>
        <p:spPr>
          <a:xfrm>
            <a:off x="7064425" y="5594970"/>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59" name="Inhaltsplatzhalter 25"/>
          <p:cNvSpPr>
            <a:spLocks noGrp="1"/>
          </p:cNvSpPr>
          <p:nvPr>
            <p:ph sz="quarter" idx="192" hasCustomPrompt="1"/>
          </p:nvPr>
        </p:nvSpPr>
        <p:spPr>
          <a:xfrm>
            <a:off x="7064425" y="3082838"/>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0" name="Inhaltsplatzhalter 25"/>
          <p:cNvSpPr>
            <a:spLocks noGrp="1"/>
          </p:cNvSpPr>
          <p:nvPr>
            <p:ph sz="quarter" idx="193" hasCustomPrompt="1"/>
          </p:nvPr>
        </p:nvSpPr>
        <p:spPr>
          <a:xfrm>
            <a:off x="7064425" y="3914812"/>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1" name="Inhaltsplatzhalter 25"/>
          <p:cNvSpPr>
            <a:spLocks noGrp="1"/>
          </p:cNvSpPr>
          <p:nvPr>
            <p:ph sz="quarter" idx="194" hasCustomPrompt="1"/>
          </p:nvPr>
        </p:nvSpPr>
        <p:spPr>
          <a:xfrm>
            <a:off x="7064425" y="2250864"/>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2" name="Inhaltsplatzhalter 25"/>
          <p:cNvSpPr>
            <a:spLocks noGrp="1"/>
          </p:cNvSpPr>
          <p:nvPr>
            <p:ph sz="quarter" idx="195" hasCustomPrompt="1"/>
          </p:nvPr>
        </p:nvSpPr>
        <p:spPr>
          <a:xfrm>
            <a:off x="7064425" y="4746786"/>
            <a:ext cx="457671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3" name="Inhaltsplatzhalter 25"/>
          <p:cNvSpPr>
            <a:spLocks noGrp="1"/>
          </p:cNvSpPr>
          <p:nvPr>
            <p:ph sz="quarter" idx="169" hasCustomPrompt="1"/>
          </p:nvPr>
        </p:nvSpPr>
        <p:spPr>
          <a:xfrm>
            <a:off x="551384" y="1578966"/>
            <a:ext cx="513521" cy="322164"/>
          </a:xfrm>
        </p:spPr>
        <p:txBody>
          <a:bodyPr anchor="ctr"/>
          <a:lstStyle>
            <a:lvl1pPr algn="r">
              <a:defRPr sz="2399" b="1">
                <a:solidFill>
                  <a:schemeClr val="bg2"/>
                </a:solidFill>
              </a:defRPr>
            </a:lvl1pPr>
          </a:lstStyle>
          <a:p>
            <a:pPr lvl="0"/>
            <a:r>
              <a:rPr lang="de-DE"/>
              <a:t>1</a:t>
            </a:r>
          </a:p>
        </p:txBody>
      </p:sp>
      <p:sp>
        <p:nvSpPr>
          <p:cNvPr id="64" name="Inhaltsplatzhalter 25"/>
          <p:cNvSpPr>
            <a:spLocks noGrp="1"/>
          </p:cNvSpPr>
          <p:nvPr>
            <p:ph sz="quarter" idx="170" hasCustomPrompt="1"/>
          </p:nvPr>
        </p:nvSpPr>
        <p:spPr>
          <a:xfrm>
            <a:off x="551384" y="2410940"/>
            <a:ext cx="513521" cy="322164"/>
          </a:xfrm>
        </p:spPr>
        <p:txBody>
          <a:bodyPr anchor="ctr"/>
          <a:lstStyle>
            <a:lvl1pPr algn="r">
              <a:defRPr sz="2399" b="1">
                <a:solidFill>
                  <a:schemeClr val="bg2"/>
                </a:solidFill>
              </a:defRPr>
            </a:lvl1pPr>
          </a:lstStyle>
          <a:p>
            <a:pPr lvl="0"/>
            <a:r>
              <a:rPr lang="de-DE"/>
              <a:t>1</a:t>
            </a:r>
          </a:p>
        </p:txBody>
      </p:sp>
      <p:sp>
        <p:nvSpPr>
          <p:cNvPr id="65" name="Inhaltsplatzhalter 25"/>
          <p:cNvSpPr>
            <a:spLocks noGrp="1"/>
          </p:cNvSpPr>
          <p:nvPr>
            <p:ph sz="quarter" idx="171" hasCustomPrompt="1"/>
          </p:nvPr>
        </p:nvSpPr>
        <p:spPr>
          <a:xfrm>
            <a:off x="551384" y="3242914"/>
            <a:ext cx="513521" cy="322164"/>
          </a:xfrm>
        </p:spPr>
        <p:txBody>
          <a:bodyPr anchor="ctr"/>
          <a:lstStyle>
            <a:lvl1pPr algn="r">
              <a:defRPr sz="2399" b="1">
                <a:solidFill>
                  <a:schemeClr val="bg2"/>
                </a:solidFill>
              </a:defRPr>
            </a:lvl1pPr>
          </a:lstStyle>
          <a:p>
            <a:pPr lvl="0"/>
            <a:r>
              <a:rPr lang="de-DE"/>
              <a:t>1</a:t>
            </a:r>
          </a:p>
        </p:txBody>
      </p:sp>
      <p:sp>
        <p:nvSpPr>
          <p:cNvPr id="66" name="Inhaltsplatzhalter 25"/>
          <p:cNvSpPr>
            <a:spLocks noGrp="1"/>
          </p:cNvSpPr>
          <p:nvPr>
            <p:ph sz="quarter" idx="172" hasCustomPrompt="1"/>
          </p:nvPr>
        </p:nvSpPr>
        <p:spPr>
          <a:xfrm>
            <a:off x="551384" y="4074888"/>
            <a:ext cx="513521" cy="322164"/>
          </a:xfrm>
        </p:spPr>
        <p:txBody>
          <a:bodyPr anchor="ctr"/>
          <a:lstStyle>
            <a:lvl1pPr algn="r">
              <a:defRPr sz="2399" b="1">
                <a:solidFill>
                  <a:schemeClr val="bg2"/>
                </a:solidFill>
              </a:defRPr>
            </a:lvl1pPr>
          </a:lstStyle>
          <a:p>
            <a:pPr lvl="0"/>
            <a:r>
              <a:rPr lang="de-DE"/>
              <a:t>1</a:t>
            </a:r>
          </a:p>
        </p:txBody>
      </p:sp>
      <p:sp>
        <p:nvSpPr>
          <p:cNvPr id="67" name="Inhaltsplatzhalter 25"/>
          <p:cNvSpPr>
            <a:spLocks noGrp="1"/>
          </p:cNvSpPr>
          <p:nvPr>
            <p:ph sz="quarter" idx="173" hasCustomPrompt="1"/>
          </p:nvPr>
        </p:nvSpPr>
        <p:spPr>
          <a:xfrm>
            <a:off x="551384" y="4906862"/>
            <a:ext cx="513521" cy="322164"/>
          </a:xfrm>
        </p:spPr>
        <p:txBody>
          <a:bodyPr anchor="ctr"/>
          <a:lstStyle>
            <a:lvl1pPr algn="r">
              <a:defRPr sz="2399" b="1">
                <a:solidFill>
                  <a:schemeClr val="bg2"/>
                </a:solidFill>
              </a:defRPr>
            </a:lvl1pPr>
          </a:lstStyle>
          <a:p>
            <a:pPr lvl="0"/>
            <a:r>
              <a:rPr lang="de-DE"/>
              <a:t>1</a:t>
            </a:r>
          </a:p>
        </p:txBody>
      </p:sp>
      <p:sp>
        <p:nvSpPr>
          <p:cNvPr id="68" name="Inhaltsplatzhalter 25"/>
          <p:cNvSpPr>
            <a:spLocks noGrp="1"/>
          </p:cNvSpPr>
          <p:nvPr>
            <p:ph sz="quarter" idx="176" hasCustomPrompt="1"/>
          </p:nvPr>
        </p:nvSpPr>
        <p:spPr>
          <a:xfrm>
            <a:off x="551384" y="5755046"/>
            <a:ext cx="513521" cy="322164"/>
          </a:xfrm>
        </p:spPr>
        <p:txBody>
          <a:bodyPr anchor="ctr"/>
          <a:lstStyle>
            <a:lvl1pPr algn="r">
              <a:defRPr sz="2399" b="1">
                <a:solidFill>
                  <a:schemeClr val="bg2"/>
                </a:solidFill>
              </a:defRPr>
            </a:lvl1pPr>
          </a:lstStyle>
          <a:p>
            <a:pPr lvl="0"/>
            <a:r>
              <a:rPr lang="de-DE"/>
              <a:t>1</a:t>
            </a:r>
          </a:p>
        </p:txBody>
      </p:sp>
      <p:sp>
        <p:nvSpPr>
          <p:cNvPr id="69" name="Inhaltsplatzhalter 25"/>
          <p:cNvSpPr>
            <a:spLocks noGrp="1"/>
          </p:cNvSpPr>
          <p:nvPr>
            <p:ph sz="quarter" idx="196" hasCustomPrompt="1"/>
          </p:nvPr>
        </p:nvSpPr>
        <p:spPr>
          <a:xfrm>
            <a:off x="6240016" y="1578966"/>
            <a:ext cx="513521" cy="322164"/>
          </a:xfrm>
        </p:spPr>
        <p:txBody>
          <a:bodyPr anchor="ctr"/>
          <a:lstStyle>
            <a:lvl1pPr algn="r">
              <a:defRPr sz="2399" b="1">
                <a:solidFill>
                  <a:schemeClr val="bg2"/>
                </a:solidFill>
              </a:defRPr>
            </a:lvl1pPr>
          </a:lstStyle>
          <a:p>
            <a:pPr lvl="0"/>
            <a:r>
              <a:rPr lang="de-DE"/>
              <a:t>1</a:t>
            </a:r>
          </a:p>
        </p:txBody>
      </p:sp>
      <p:sp>
        <p:nvSpPr>
          <p:cNvPr id="70" name="Inhaltsplatzhalter 25"/>
          <p:cNvSpPr>
            <a:spLocks noGrp="1"/>
          </p:cNvSpPr>
          <p:nvPr>
            <p:ph sz="quarter" idx="184" hasCustomPrompt="1"/>
          </p:nvPr>
        </p:nvSpPr>
        <p:spPr>
          <a:xfrm>
            <a:off x="6240016" y="2410940"/>
            <a:ext cx="513521" cy="322164"/>
          </a:xfrm>
        </p:spPr>
        <p:txBody>
          <a:bodyPr anchor="ctr"/>
          <a:lstStyle>
            <a:lvl1pPr algn="r">
              <a:defRPr sz="2399" b="1">
                <a:solidFill>
                  <a:schemeClr val="bg2"/>
                </a:solidFill>
              </a:defRPr>
            </a:lvl1pPr>
          </a:lstStyle>
          <a:p>
            <a:pPr lvl="0"/>
            <a:r>
              <a:rPr lang="de-DE"/>
              <a:t>1</a:t>
            </a:r>
          </a:p>
        </p:txBody>
      </p:sp>
      <p:sp>
        <p:nvSpPr>
          <p:cNvPr id="71" name="Inhaltsplatzhalter 25"/>
          <p:cNvSpPr>
            <a:spLocks noGrp="1"/>
          </p:cNvSpPr>
          <p:nvPr>
            <p:ph sz="quarter" idx="185" hasCustomPrompt="1"/>
          </p:nvPr>
        </p:nvSpPr>
        <p:spPr>
          <a:xfrm>
            <a:off x="6240016" y="3242914"/>
            <a:ext cx="513521" cy="322164"/>
          </a:xfrm>
        </p:spPr>
        <p:txBody>
          <a:bodyPr anchor="ctr"/>
          <a:lstStyle>
            <a:lvl1pPr algn="r">
              <a:defRPr sz="2399" b="1">
                <a:solidFill>
                  <a:schemeClr val="bg2"/>
                </a:solidFill>
              </a:defRPr>
            </a:lvl1pPr>
          </a:lstStyle>
          <a:p>
            <a:pPr lvl="0"/>
            <a:r>
              <a:rPr lang="de-DE"/>
              <a:t>1</a:t>
            </a:r>
          </a:p>
        </p:txBody>
      </p:sp>
      <p:sp>
        <p:nvSpPr>
          <p:cNvPr id="72" name="Inhaltsplatzhalter 25"/>
          <p:cNvSpPr>
            <a:spLocks noGrp="1"/>
          </p:cNvSpPr>
          <p:nvPr>
            <p:ph sz="quarter" idx="186" hasCustomPrompt="1"/>
          </p:nvPr>
        </p:nvSpPr>
        <p:spPr>
          <a:xfrm>
            <a:off x="6240016" y="4074888"/>
            <a:ext cx="513521" cy="322164"/>
          </a:xfrm>
        </p:spPr>
        <p:txBody>
          <a:bodyPr anchor="ctr"/>
          <a:lstStyle>
            <a:lvl1pPr algn="r">
              <a:defRPr sz="2399" b="1">
                <a:solidFill>
                  <a:schemeClr val="bg2"/>
                </a:solidFill>
              </a:defRPr>
            </a:lvl1pPr>
          </a:lstStyle>
          <a:p>
            <a:pPr lvl="0"/>
            <a:r>
              <a:rPr lang="de-DE"/>
              <a:t>1</a:t>
            </a:r>
          </a:p>
        </p:txBody>
      </p:sp>
      <p:sp>
        <p:nvSpPr>
          <p:cNvPr id="73" name="Inhaltsplatzhalter 25"/>
          <p:cNvSpPr>
            <a:spLocks noGrp="1"/>
          </p:cNvSpPr>
          <p:nvPr>
            <p:ph sz="quarter" idx="187" hasCustomPrompt="1"/>
          </p:nvPr>
        </p:nvSpPr>
        <p:spPr>
          <a:xfrm>
            <a:off x="6240016" y="4906862"/>
            <a:ext cx="513521" cy="322164"/>
          </a:xfrm>
        </p:spPr>
        <p:txBody>
          <a:bodyPr anchor="ctr"/>
          <a:lstStyle>
            <a:lvl1pPr algn="r">
              <a:defRPr sz="2399" b="1">
                <a:solidFill>
                  <a:schemeClr val="bg2"/>
                </a:solidFill>
              </a:defRPr>
            </a:lvl1pPr>
          </a:lstStyle>
          <a:p>
            <a:pPr lvl="0"/>
            <a:r>
              <a:rPr lang="de-DE"/>
              <a:t>1</a:t>
            </a:r>
          </a:p>
        </p:txBody>
      </p:sp>
      <p:sp>
        <p:nvSpPr>
          <p:cNvPr id="74" name="Inhaltsplatzhalter 25"/>
          <p:cNvSpPr>
            <a:spLocks noGrp="1"/>
          </p:cNvSpPr>
          <p:nvPr>
            <p:ph sz="quarter" idx="188" hasCustomPrompt="1"/>
          </p:nvPr>
        </p:nvSpPr>
        <p:spPr>
          <a:xfrm>
            <a:off x="6240016" y="5755046"/>
            <a:ext cx="513521" cy="322164"/>
          </a:xfrm>
        </p:spPr>
        <p:txBody>
          <a:bodyPr anchor="ctr"/>
          <a:lstStyle>
            <a:lvl1pPr algn="r">
              <a:defRPr sz="2399" b="1">
                <a:solidFill>
                  <a:schemeClr val="bg2"/>
                </a:solidFill>
              </a:defRPr>
            </a:lvl1pPr>
          </a:lstStyle>
          <a:p>
            <a:pPr lvl="0"/>
            <a:r>
              <a:rPr lang="de-DE"/>
              <a:t>1</a:t>
            </a:r>
          </a:p>
        </p:txBody>
      </p:sp>
    </p:spTree>
    <p:extLst>
      <p:ext uri="{BB962C8B-B14F-4D97-AF65-F5344CB8AC3E}">
        <p14:creationId xmlns:p14="http://schemas.microsoft.com/office/powerpoint/2010/main" val="4180894454"/>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_3 Spalten">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a:xfrm>
            <a:off x="1560677" y="6614019"/>
            <a:ext cx="7918817" cy="144000"/>
          </a:xfrm>
          <a:prstGeom prst="rect">
            <a:avLst/>
          </a:prstGeom>
        </p:spPr>
        <p:txBody>
          <a:bodyPr/>
          <a:lstStyle/>
          <a:p>
            <a:r>
              <a:rPr lang="de-DE"/>
              <a:t>Lexware vor Ort 2024</a:t>
            </a:r>
          </a:p>
        </p:txBody>
      </p:sp>
      <p:sp>
        <p:nvSpPr>
          <p:cNvPr id="4" name="Foliennummernplatzhalter 3"/>
          <p:cNvSpPr>
            <a:spLocks noGrp="1"/>
          </p:cNvSpPr>
          <p:nvPr>
            <p:ph type="sldNum" sz="quarter" idx="11"/>
          </p:nvPr>
        </p:nvSpPr>
        <p:spPr>
          <a:xfrm>
            <a:off x="552827" y="6614019"/>
            <a:ext cx="359906" cy="144000"/>
          </a:xfrm>
          <a:prstGeom prst="rect">
            <a:avLst/>
          </a:prstGeom>
        </p:spPr>
        <p:txBody>
          <a:bodyPr/>
          <a:lstStyle/>
          <a:p>
            <a:r>
              <a:rPr lang="de-DE"/>
              <a:t>Seite </a:t>
            </a:r>
            <a:fld id="{FFC269A0-BD27-4577-9DED-0AAE60100C51}" type="slidenum">
              <a:rPr lang="de-DE" smtClean="0"/>
              <a:pPr/>
              <a:t>‹Nr.›</a:t>
            </a:fld>
            <a:endParaRPr lang="de-DE"/>
          </a:p>
        </p:txBody>
      </p:sp>
      <p:sp>
        <p:nvSpPr>
          <p:cNvPr id="5" name="Datumsplatzhalter 4"/>
          <p:cNvSpPr>
            <a:spLocks noGrp="1"/>
          </p:cNvSpPr>
          <p:nvPr>
            <p:ph type="dt" sz="half" idx="12"/>
          </p:nvPr>
        </p:nvSpPr>
        <p:spPr>
          <a:xfrm>
            <a:off x="912773" y="6614019"/>
            <a:ext cx="647831" cy="144000"/>
          </a:xfrm>
          <a:prstGeom prst="rect">
            <a:avLst/>
          </a:prstGeom>
        </p:spPr>
        <p:txBody>
          <a:bodyPr/>
          <a:lstStyle/>
          <a:p>
            <a:r>
              <a:rPr lang="de-DE"/>
              <a:t>| </a:t>
            </a:r>
            <a:fld id="{E1DC0A09-9927-4EE9-9815-7595A215C88C}" type="datetime1">
              <a:rPr lang="de-DE" smtClean="0"/>
              <a:t>20.11.2023</a:t>
            </a:fld>
            <a:r>
              <a:rPr lang="de-DE"/>
              <a:t> |</a:t>
            </a:r>
          </a:p>
        </p:txBody>
      </p:sp>
      <p:sp>
        <p:nvSpPr>
          <p:cNvPr id="39" name="Titel 1"/>
          <p:cNvSpPr>
            <a:spLocks noGrp="1"/>
          </p:cNvSpPr>
          <p:nvPr>
            <p:ph type="title" hasCustomPrompt="1"/>
          </p:nvPr>
        </p:nvSpPr>
        <p:spPr bwMode="gray">
          <a:xfrm>
            <a:off x="552828" y="338470"/>
            <a:ext cx="11083780" cy="1002299"/>
          </a:xfrm>
        </p:spPr>
        <p:txBody>
          <a:bodyPr anchor="t"/>
          <a:lstStyle>
            <a:lvl1pPr>
              <a:defRPr baseline="0">
                <a:solidFill>
                  <a:schemeClr val="bg2"/>
                </a:solidFill>
              </a:defRPr>
            </a:lvl1pPr>
          </a:lstStyle>
          <a:p>
            <a:r>
              <a:rPr lang="de-DE"/>
              <a:t>Agenda bearbeiten</a:t>
            </a:r>
          </a:p>
        </p:txBody>
      </p:sp>
      <p:sp>
        <p:nvSpPr>
          <p:cNvPr id="40" name="Inhaltsplatzhalter 25"/>
          <p:cNvSpPr>
            <a:spLocks noGrp="1"/>
          </p:cNvSpPr>
          <p:nvPr>
            <p:ph sz="quarter" idx="177" hasCustomPrompt="1"/>
          </p:nvPr>
        </p:nvSpPr>
        <p:spPr>
          <a:xfrm>
            <a:off x="1371264" y="1418890"/>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41" name="Inhaltsplatzhalter 25"/>
          <p:cNvSpPr>
            <a:spLocks noGrp="1"/>
          </p:cNvSpPr>
          <p:nvPr>
            <p:ph sz="quarter" idx="178" hasCustomPrompt="1"/>
          </p:nvPr>
        </p:nvSpPr>
        <p:spPr>
          <a:xfrm>
            <a:off x="1371264" y="5594970"/>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42" name="Inhaltsplatzhalter 25"/>
          <p:cNvSpPr>
            <a:spLocks noGrp="1"/>
          </p:cNvSpPr>
          <p:nvPr>
            <p:ph sz="quarter" idx="180" hasCustomPrompt="1"/>
          </p:nvPr>
        </p:nvSpPr>
        <p:spPr>
          <a:xfrm>
            <a:off x="1371264" y="3082838"/>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43" name="Inhaltsplatzhalter 25"/>
          <p:cNvSpPr>
            <a:spLocks noGrp="1"/>
          </p:cNvSpPr>
          <p:nvPr>
            <p:ph sz="quarter" idx="181" hasCustomPrompt="1"/>
          </p:nvPr>
        </p:nvSpPr>
        <p:spPr>
          <a:xfrm>
            <a:off x="1371264" y="3914812"/>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44" name="Inhaltsplatzhalter 25"/>
          <p:cNvSpPr>
            <a:spLocks noGrp="1"/>
          </p:cNvSpPr>
          <p:nvPr>
            <p:ph sz="quarter" idx="182" hasCustomPrompt="1"/>
          </p:nvPr>
        </p:nvSpPr>
        <p:spPr>
          <a:xfrm>
            <a:off x="1371264" y="2250864"/>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49" name="Inhaltsplatzhalter 25"/>
          <p:cNvSpPr>
            <a:spLocks noGrp="1"/>
          </p:cNvSpPr>
          <p:nvPr>
            <p:ph sz="quarter" idx="183" hasCustomPrompt="1"/>
          </p:nvPr>
        </p:nvSpPr>
        <p:spPr>
          <a:xfrm>
            <a:off x="1371264" y="4746786"/>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56" name="Inhaltsplatzhalter 25"/>
          <p:cNvSpPr>
            <a:spLocks noGrp="1"/>
          </p:cNvSpPr>
          <p:nvPr>
            <p:ph sz="quarter" idx="190" hasCustomPrompt="1"/>
          </p:nvPr>
        </p:nvSpPr>
        <p:spPr>
          <a:xfrm>
            <a:off x="5188625" y="1418890"/>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3" name="Inhaltsplatzhalter 25"/>
          <p:cNvSpPr>
            <a:spLocks noGrp="1"/>
          </p:cNvSpPr>
          <p:nvPr>
            <p:ph sz="quarter" idx="191" hasCustomPrompt="1"/>
          </p:nvPr>
        </p:nvSpPr>
        <p:spPr>
          <a:xfrm>
            <a:off x="5188625" y="5594970"/>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4" name="Inhaltsplatzhalter 25"/>
          <p:cNvSpPr>
            <a:spLocks noGrp="1"/>
          </p:cNvSpPr>
          <p:nvPr>
            <p:ph sz="quarter" idx="192" hasCustomPrompt="1"/>
          </p:nvPr>
        </p:nvSpPr>
        <p:spPr>
          <a:xfrm>
            <a:off x="5188625" y="3082838"/>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5" name="Inhaltsplatzhalter 25"/>
          <p:cNvSpPr>
            <a:spLocks noGrp="1"/>
          </p:cNvSpPr>
          <p:nvPr>
            <p:ph sz="quarter" idx="193" hasCustomPrompt="1"/>
          </p:nvPr>
        </p:nvSpPr>
        <p:spPr>
          <a:xfrm>
            <a:off x="5188625" y="3914812"/>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6" name="Inhaltsplatzhalter 25"/>
          <p:cNvSpPr>
            <a:spLocks noGrp="1"/>
          </p:cNvSpPr>
          <p:nvPr>
            <p:ph sz="quarter" idx="194" hasCustomPrompt="1"/>
          </p:nvPr>
        </p:nvSpPr>
        <p:spPr>
          <a:xfrm>
            <a:off x="5188625" y="2250864"/>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67" name="Inhaltsplatzhalter 25"/>
          <p:cNvSpPr>
            <a:spLocks noGrp="1"/>
          </p:cNvSpPr>
          <p:nvPr>
            <p:ph sz="quarter" idx="195" hasCustomPrompt="1"/>
          </p:nvPr>
        </p:nvSpPr>
        <p:spPr>
          <a:xfrm>
            <a:off x="5188625" y="4746786"/>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74" name="Inhaltsplatzhalter 25"/>
          <p:cNvSpPr>
            <a:spLocks noGrp="1"/>
          </p:cNvSpPr>
          <p:nvPr>
            <p:ph sz="quarter" idx="202" hasCustomPrompt="1"/>
          </p:nvPr>
        </p:nvSpPr>
        <p:spPr>
          <a:xfrm>
            <a:off x="8933041" y="1418890"/>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75" name="Inhaltsplatzhalter 25"/>
          <p:cNvSpPr>
            <a:spLocks noGrp="1"/>
          </p:cNvSpPr>
          <p:nvPr>
            <p:ph sz="quarter" idx="203" hasCustomPrompt="1"/>
          </p:nvPr>
        </p:nvSpPr>
        <p:spPr>
          <a:xfrm>
            <a:off x="8933041" y="5594970"/>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76" name="Inhaltsplatzhalter 25"/>
          <p:cNvSpPr>
            <a:spLocks noGrp="1"/>
          </p:cNvSpPr>
          <p:nvPr>
            <p:ph sz="quarter" idx="204" hasCustomPrompt="1"/>
          </p:nvPr>
        </p:nvSpPr>
        <p:spPr>
          <a:xfrm>
            <a:off x="8933041" y="3082838"/>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77" name="Inhaltsplatzhalter 25"/>
          <p:cNvSpPr>
            <a:spLocks noGrp="1"/>
          </p:cNvSpPr>
          <p:nvPr>
            <p:ph sz="quarter" idx="205" hasCustomPrompt="1"/>
          </p:nvPr>
        </p:nvSpPr>
        <p:spPr>
          <a:xfrm>
            <a:off x="8933041" y="3914812"/>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78" name="Inhaltsplatzhalter 25"/>
          <p:cNvSpPr>
            <a:spLocks noGrp="1"/>
          </p:cNvSpPr>
          <p:nvPr>
            <p:ph sz="quarter" idx="206" hasCustomPrompt="1"/>
          </p:nvPr>
        </p:nvSpPr>
        <p:spPr>
          <a:xfrm>
            <a:off x="8933041" y="2250864"/>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79" name="Inhaltsplatzhalter 25"/>
          <p:cNvSpPr>
            <a:spLocks noGrp="1"/>
          </p:cNvSpPr>
          <p:nvPr>
            <p:ph sz="quarter" idx="207" hasCustomPrompt="1"/>
          </p:nvPr>
        </p:nvSpPr>
        <p:spPr>
          <a:xfrm>
            <a:off x="8933041" y="4746786"/>
            <a:ext cx="2779583" cy="642319"/>
          </a:xfrm>
        </p:spPr>
        <p:txBody>
          <a:bodyPr vert="horz" lIns="0" tIns="0" rIns="0" bIns="0" rtlCol="0" anchor="ctr">
            <a:noAutofit/>
          </a:bodyPr>
          <a:lstStyle>
            <a:lvl1pPr>
              <a:defRPr lang="de-DE" sz="1799" dirty="0" smtClean="0">
                <a:solidFill>
                  <a:schemeClr val="tx1">
                    <a:lumMod val="75000"/>
                    <a:lumOff val="25000"/>
                  </a:schemeClr>
                </a:solidFill>
              </a:defRPr>
            </a:lvl1pPr>
            <a:lvl2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lumMod val="75000"/>
                    <a:lumOff val="25000"/>
                  </a:schemeClr>
                </a:solidFill>
              </a:defRPr>
            </a:lvl2pPr>
            <a:lvl3pPr>
              <a:defRPr lang="de-DE" dirty="0">
                <a:solidFill>
                  <a:schemeClr val="bg2"/>
                </a:solidFill>
              </a:defRPr>
            </a:lvl3pPr>
          </a:lstStyle>
          <a:p>
            <a:pPr marL="0" marR="0" lvl="1"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err="1"/>
              <a:t>Agendapunkt</a:t>
            </a:r>
            <a:r>
              <a:rPr lang="de-DE"/>
              <a:t> bearbeiten</a:t>
            </a:r>
          </a:p>
        </p:txBody>
      </p:sp>
      <p:sp>
        <p:nvSpPr>
          <p:cNvPr id="80" name="Inhaltsplatzhalter 25"/>
          <p:cNvSpPr>
            <a:spLocks noGrp="1"/>
          </p:cNvSpPr>
          <p:nvPr>
            <p:ph sz="quarter" idx="169" hasCustomPrompt="1"/>
          </p:nvPr>
        </p:nvSpPr>
        <p:spPr>
          <a:xfrm>
            <a:off x="551384" y="1578966"/>
            <a:ext cx="513521" cy="322164"/>
          </a:xfrm>
        </p:spPr>
        <p:txBody>
          <a:bodyPr anchor="ctr"/>
          <a:lstStyle>
            <a:lvl1pPr algn="r">
              <a:defRPr sz="2399" b="1">
                <a:solidFill>
                  <a:schemeClr val="bg2"/>
                </a:solidFill>
              </a:defRPr>
            </a:lvl1pPr>
          </a:lstStyle>
          <a:p>
            <a:pPr lvl="0"/>
            <a:r>
              <a:rPr lang="de-DE"/>
              <a:t>1</a:t>
            </a:r>
          </a:p>
        </p:txBody>
      </p:sp>
      <p:sp>
        <p:nvSpPr>
          <p:cNvPr id="81" name="Inhaltsplatzhalter 25"/>
          <p:cNvSpPr>
            <a:spLocks noGrp="1"/>
          </p:cNvSpPr>
          <p:nvPr>
            <p:ph sz="quarter" idx="170" hasCustomPrompt="1"/>
          </p:nvPr>
        </p:nvSpPr>
        <p:spPr>
          <a:xfrm>
            <a:off x="551384" y="2410940"/>
            <a:ext cx="513521" cy="322164"/>
          </a:xfrm>
        </p:spPr>
        <p:txBody>
          <a:bodyPr anchor="ctr"/>
          <a:lstStyle>
            <a:lvl1pPr algn="r">
              <a:defRPr sz="2399" b="1">
                <a:solidFill>
                  <a:schemeClr val="bg2"/>
                </a:solidFill>
              </a:defRPr>
            </a:lvl1pPr>
          </a:lstStyle>
          <a:p>
            <a:pPr lvl="0"/>
            <a:r>
              <a:rPr lang="de-DE"/>
              <a:t>1</a:t>
            </a:r>
          </a:p>
        </p:txBody>
      </p:sp>
      <p:sp>
        <p:nvSpPr>
          <p:cNvPr id="82" name="Inhaltsplatzhalter 25"/>
          <p:cNvSpPr>
            <a:spLocks noGrp="1"/>
          </p:cNvSpPr>
          <p:nvPr>
            <p:ph sz="quarter" idx="171" hasCustomPrompt="1"/>
          </p:nvPr>
        </p:nvSpPr>
        <p:spPr>
          <a:xfrm>
            <a:off x="551384" y="3242914"/>
            <a:ext cx="513521" cy="322164"/>
          </a:xfrm>
        </p:spPr>
        <p:txBody>
          <a:bodyPr anchor="ctr"/>
          <a:lstStyle>
            <a:lvl1pPr algn="r">
              <a:defRPr sz="2399" b="1">
                <a:solidFill>
                  <a:schemeClr val="bg2"/>
                </a:solidFill>
              </a:defRPr>
            </a:lvl1pPr>
          </a:lstStyle>
          <a:p>
            <a:pPr lvl="0"/>
            <a:r>
              <a:rPr lang="de-DE"/>
              <a:t>1</a:t>
            </a:r>
          </a:p>
        </p:txBody>
      </p:sp>
      <p:sp>
        <p:nvSpPr>
          <p:cNvPr id="83" name="Inhaltsplatzhalter 25"/>
          <p:cNvSpPr>
            <a:spLocks noGrp="1"/>
          </p:cNvSpPr>
          <p:nvPr>
            <p:ph sz="quarter" idx="172" hasCustomPrompt="1"/>
          </p:nvPr>
        </p:nvSpPr>
        <p:spPr>
          <a:xfrm>
            <a:off x="551384" y="4074888"/>
            <a:ext cx="513521" cy="322164"/>
          </a:xfrm>
        </p:spPr>
        <p:txBody>
          <a:bodyPr anchor="ctr"/>
          <a:lstStyle>
            <a:lvl1pPr algn="r">
              <a:defRPr sz="2399" b="1">
                <a:solidFill>
                  <a:schemeClr val="bg2"/>
                </a:solidFill>
              </a:defRPr>
            </a:lvl1pPr>
          </a:lstStyle>
          <a:p>
            <a:pPr lvl="0"/>
            <a:r>
              <a:rPr lang="de-DE"/>
              <a:t>1</a:t>
            </a:r>
          </a:p>
        </p:txBody>
      </p:sp>
      <p:sp>
        <p:nvSpPr>
          <p:cNvPr id="84" name="Inhaltsplatzhalter 25"/>
          <p:cNvSpPr>
            <a:spLocks noGrp="1"/>
          </p:cNvSpPr>
          <p:nvPr>
            <p:ph sz="quarter" idx="173" hasCustomPrompt="1"/>
          </p:nvPr>
        </p:nvSpPr>
        <p:spPr>
          <a:xfrm>
            <a:off x="551384" y="4906862"/>
            <a:ext cx="513521" cy="322164"/>
          </a:xfrm>
        </p:spPr>
        <p:txBody>
          <a:bodyPr anchor="ctr"/>
          <a:lstStyle>
            <a:lvl1pPr algn="r">
              <a:defRPr sz="2399" b="1">
                <a:solidFill>
                  <a:schemeClr val="bg2"/>
                </a:solidFill>
              </a:defRPr>
            </a:lvl1pPr>
          </a:lstStyle>
          <a:p>
            <a:pPr lvl="0"/>
            <a:r>
              <a:rPr lang="de-DE"/>
              <a:t>1</a:t>
            </a:r>
          </a:p>
        </p:txBody>
      </p:sp>
      <p:sp>
        <p:nvSpPr>
          <p:cNvPr id="85" name="Inhaltsplatzhalter 25"/>
          <p:cNvSpPr>
            <a:spLocks noGrp="1"/>
          </p:cNvSpPr>
          <p:nvPr>
            <p:ph sz="quarter" idx="176" hasCustomPrompt="1"/>
          </p:nvPr>
        </p:nvSpPr>
        <p:spPr>
          <a:xfrm>
            <a:off x="551384" y="5755046"/>
            <a:ext cx="513521" cy="322164"/>
          </a:xfrm>
        </p:spPr>
        <p:txBody>
          <a:bodyPr anchor="ctr"/>
          <a:lstStyle>
            <a:lvl1pPr algn="r">
              <a:defRPr sz="2399" b="1">
                <a:solidFill>
                  <a:schemeClr val="bg2"/>
                </a:solidFill>
              </a:defRPr>
            </a:lvl1pPr>
          </a:lstStyle>
          <a:p>
            <a:pPr lvl="0"/>
            <a:r>
              <a:rPr lang="de-DE"/>
              <a:t>1</a:t>
            </a:r>
          </a:p>
        </p:txBody>
      </p:sp>
      <p:sp>
        <p:nvSpPr>
          <p:cNvPr id="86" name="Inhaltsplatzhalter 25"/>
          <p:cNvSpPr>
            <a:spLocks noGrp="1"/>
          </p:cNvSpPr>
          <p:nvPr>
            <p:ph sz="quarter" idx="208" hasCustomPrompt="1"/>
          </p:nvPr>
        </p:nvSpPr>
        <p:spPr>
          <a:xfrm>
            <a:off x="4368746" y="1578966"/>
            <a:ext cx="513521" cy="322164"/>
          </a:xfrm>
        </p:spPr>
        <p:txBody>
          <a:bodyPr anchor="ctr"/>
          <a:lstStyle>
            <a:lvl1pPr algn="r">
              <a:defRPr sz="2399" b="1">
                <a:solidFill>
                  <a:schemeClr val="bg2"/>
                </a:solidFill>
              </a:defRPr>
            </a:lvl1pPr>
          </a:lstStyle>
          <a:p>
            <a:pPr lvl="0"/>
            <a:r>
              <a:rPr lang="de-DE"/>
              <a:t>1</a:t>
            </a:r>
          </a:p>
        </p:txBody>
      </p:sp>
      <p:sp>
        <p:nvSpPr>
          <p:cNvPr id="87" name="Inhaltsplatzhalter 25"/>
          <p:cNvSpPr>
            <a:spLocks noGrp="1"/>
          </p:cNvSpPr>
          <p:nvPr>
            <p:ph sz="quarter" idx="184" hasCustomPrompt="1"/>
          </p:nvPr>
        </p:nvSpPr>
        <p:spPr>
          <a:xfrm>
            <a:off x="4368746" y="2410940"/>
            <a:ext cx="513521" cy="322164"/>
          </a:xfrm>
        </p:spPr>
        <p:txBody>
          <a:bodyPr anchor="ctr"/>
          <a:lstStyle>
            <a:lvl1pPr algn="r">
              <a:defRPr sz="2399" b="1">
                <a:solidFill>
                  <a:schemeClr val="bg2"/>
                </a:solidFill>
              </a:defRPr>
            </a:lvl1pPr>
          </a:lstStyle>
          <a:p>
            <a:pPr lvl="0"/>
            <a:r>
              <a:rPr lang="de-DE"/>
              <a:t>1</a:t>
            </a:r>
          </a:p>
        </p:txBody>
      </p:sp>
      <p:sp>
        <p:nvSpPr>
          <p:cNvPr id="88" name="Inhaltsplatzhalter 25"/>
          <p:cNvSpPr>
            <a:spLocks noGrp="1"/>
          </p:cNvSpPr>
          <p:nvPr>
            <p:ph sz="quarter" idx="185" hasCustomPrompt="1"/>
          </p:nvPr>
        </p:nvSpPr>
        <p:spPr>
          <a:xfrm>
            <a:off x="4368746" y="3242914"/>
            <a:ext cx="513521" cy="322164"/>
          </a:xfrm>
        </p:spPr>
        <p:txBody>
          <a:bodyPr anchor="ctr"/>
          <a:lstStyle>
            <a:lvl1pPr algn="r">
              <a:defRPr sz="2399" b="1">
                <a:solidFill>
                  <a:schemeClr val="bg2"/>
                </a:solidFill>
              </a:defRPr>
            </a:lvl1pPr>
          </a:lstStyle>
          <a:p>
            <a:pPr lvl="0"/>
            <a:r>
              <a:rPr lang="de-DE"/>
              <a:t>1</a:t>
            </a:r>
          </a:p>
        </p:txBody>
      </p:sp>
      <p:sp>
        <p:nvSpPr>
          <p:cNvPr id="89" name="Inhaltsplatzhalter 25"/>
          <p:cNvSpPr>
            <a:spLocks noGrp="1"/>
          </p:cNvSpPr>
          <p:nvPr>
            <p:ph sz="quarter" idx="186" hasCustomPrompt="1"/>
          </p:nvPr>
        </p:nvSpPr>
        <p:spPr>
          <a:xfrm>
            <a:off x="4368746" y="4074888"/>
            <a:ext cx="513521" cy="322164"/>
          </a:xfrm>
        </p:spPr>
        <p:txBody>
          <a:bodyPr anchor="ctr"/>
          <a:lstStyle>
            <a:lvl1pPr algn="r">
              <a:defRPr sz="2399" b="1">
                <a:solidFill>
                  <a:schemeClr val="bg2"/>
                </a:solidFill>
              </a:defRPr>
            </a:lvl1pPr>
          </a:lstStyle>
          <a:p>
            <a:pPr lvl="0"/>
            <a:r>
              <a:rPr lang="de-DE"/>
              <a:t>1</a:t>
            </a:r>
          </a:p>
        </p:txBody>
      </p:sp>
      <p:sp>
        <p:nvSpPr>
          <p:cNvPr id="90" name="Inhaltsplatzhalter 25"/>
          <p:cNvSpPr>
            <a:spLocks noGrp="1"/>
          </p:cNvSpPr>
          <p:nvPr>
            <p:ph sz="quarter" idx="187" hasCustomPrompt="1"/>
          </p:nvPr>
        </p:nvSpPr>
        <p:spPr>
          <a:xfrm>
            <a:off x="4368746" y="4906862"/>
            <a:ext cx="513521" cy="322164"/>
          </a:xfrm>
        </p:spPr>
        <p:txBody>
          <a:bodyPr anchor="ctr"/>
          <a:lstStyle>
            <a:lvl1pPr algn="r">
              <a:defRPr sz="2399" b="1">
                <a:solidFill>
                  <a:schemeClr val="bg2"/>
                </a:solidFill>
              </a:defRPr>
            </a:lvl1pPr>
          </a:lstStyle>
          <a:p>
            <a:pPr lvl="0"/>
            <a:r>
              <a:rPr lang="de-DE"/>
              <a:t>1</a:t>
            </a:r>
          </a:p>
        </p:txBody>
      </p:sp>
      <p:sp>
        <p:nvSpPr>
          <p:cNvPr id="91" name="Inhaltsplatzhalter 25"/>
          <p:cNvSpPr>
            <a:spLocks noGrp="1"/>
          </p:cNvSpPr>
          <p:nvPr>
            <p:ph sz="quarter" idx="188" hasCustomPrompt="1"/>
          </p:nvPr>
        </p:nvSpPr>
        <p:spPr>
          <a:xfrm>
            <a:off x="4368746" y="5755046"/>
            <a:ext cx="513521" cy="322164"/>
          </a:xfrm>
        </p:spPr>
        <p:txBody>
          <a:bodyPr anchor="ctr"/>
          <a:lstStyle>
            <a:lvl1pPr algn="r">
              <a:defRPr sz="2399" b="1">
                <a:solidFill>
                  <a:schemeClr val="bg2"/>
                </a:solidFill>
              </a:defRPr>
            </a:lvl1pPr>
          </a:lstStyle>
          <a:p>
            <a:pPr lvl="0"/>
            <a:r>
              <a:rPr lang="de-DE"/>
              <a:t>1</a:t>
            </a:r>
          </a:p>
        </p:txBody>
      </p:sp>
      <p:sp>
        <p:nvSpPr>
          <p:cNvPr id="92" name="Inhaltsplatzhalter 25"/>
          <p:cNvSpPr>
            <a:spLocks noGrp="1"/>
          </p:cNvSpPr>
          <p:nvPr>
            <p:ph sz="quarter" idx="209" hasCustomPrompt="1"/>
          </p:nvPr>
        </p:nvSpPr>
        <p:spPr>
          <a:xfrm>
            <a:off x="8113162" y="1578966"/>
            <a:ext cx="513521" cy="322164"/>
          </a:xfrm>
        </p:spPr>
        <p:txBody>
          <a:bodyPr anchor="ctr"/>
          <a:lstStyle>
            <a:lvl1pPr algn="r">
              <a:defRPr sz="2399" b="1">
                <a:solidFill>
                  <a:schemeClr val="bg2"/>
                </a:solidFill>
              </a:defRPr>
            </a:lvl1pPr>
          </a:lstStyle>
          <a:p>
            <a:pPr lvl="0"/>
            <a:r>
              <a:rPr lang="de-DE"/>
              <a:t>1</a:t>
            </a:r>
          </a:p>
        </p:txBody>
      </p:sp>
      <p:sp>
        <p:nvSpPr>
          <p:cNvPr id="93" name="Inhaltsplatzhalter 25"/>
          <p:cNvSpPr>
            <a:spLocks noGrp="1"/>
          </p:cNvSpPr>
          <p:nvPr>
            <p:ph sz="quarter" idx="196" hasCustomPrompt="1"/>
          </p:nvPr>
        </p:nvSpPr>
        <p:spPr>
          <a:xfrm>
            <a:off x="8113162" y="2410940"/>
            <a:ext cx="513521" cy="322164"/>
          </a:xfrm>
        </p:spPr>
        <p:txBody>
          <a:bodyPr anchor="ctr"/>
          <a:lstStyle>
            <a:lvl1pPr algn="r">
              <a:defRPr sz="2399" b="1">
                <a:solidFill>
                  <a:schemeClr val="bg2"/>
                </a:solidFill>
              </a:defRPr>
            </a:lvl1pPr>
          </a:lstStyle>
          <a:p>
            <a:pPr lvl="0"/>
            <a:r>
              <a:rPr lang="de-DE"/>
              <a:t>1</a:t>
            </a:r>
          </a:p>
        </p:txBody>
      </p:sp>
      <p:sp>
        <p:nvSpPr>
          <p:cNvPr id="94" name="Inhaltsplatzhalter 25"/>
          <p:cNvSpPr>
            <a:spLocks noGrp="1"/>
          </p:cNvSpPr>
          <p:nvPr>
            <p:ph sz="quarter" idx="197" hasCustomPrompt="1"/>
          </p:nvPr>
        </p:nvSpPr>
        <p:spPr>
          <a:xfrm>
            <a:off x="8113162" y="3242914"/>
            <a:ext cx="513521" cy="322164"/>
          </a:xfrm>
        </p:spPr>
        <p:txBody>
          <a:bodyPr anchor="ctr"/>
          <a:lstStyle>
            <a:lvl1pPr algn="r">
              <a:defRPr sz="2399" b="1">
                <a:solidFill>
                  <a:schemeClr val="bg2"/>
                </a:solidFill>
              </a:defRPr>
            </a:lvl1pPr>
          </a:lstStyle>
          <a:p>
            <a:pPr lvl="0"/>
            <a:r>
              <a:rPr lang="de-DE"/>
              <a:t>1</a:t>
            </a:r>
          </a:p>
        </p:txBody>
      </p:sp>
      <p:sp>
        <p:nvSpPr>
          <p:cNvPr id="95" name="Inhaltsplatzhalter 25"/>
          <p:cNvSpPr>
            <a:spLocks noGrp="1"/>
          </p:cNvSpPr>
          <p:nvPr>
            <p:ph sz="quarter" idx="198" hasCustomPrompt="1"/>
          </p:nvPr>
        </p:nvSpPr>
        <p:spPr>
          <a:xfrm>
            <a:off x="8113162" y="4074888"/>
            <a:ext cx="513521" cy="322164"/>
          </a:xfrm>
        </p:spPr>
        <p:txBody>
          <a:bodyPr anchor="ctr"/>
          <a:lstStyle>
            <a:lvl1pPr algn="r">
              <a:defRPr sz="2399" b="1">
                <a:solidFill>
                  <a:schemeClr val="bg2"/>
                </a:solidFill>
              </a:defRPr>
            </a:lvl1pPr>
          </a:lstStyle>
          <a:p>
            <a:pPr lvl="0"/>
            <a:r>
              <a:rPr lang="de-DE"/>
              <a:t>1</a:t>
            </a:r>
          </a:p>
        </p:txBody>
      </p:sp>
      <p:sp>
        <p:nvSpPr>
          <p:cNvPr id="96" name="Inhaltsplatzhalter 25"/>
          <p:cNvSpPr>
            <a:spLocks noGrp="1"/>
          </p:cNvSpPr>
          <p:nvPr>
            <p:ph sz="quarter" idx="199" hasCustomPrompt="1"/>
          </p:nvPr>
        </p:nvSpPr>
        <p:spPr>
          <a:xfrm>
            <a:off x="8113162" y="4906862"/>
            <a:ext cx="513521" cy="322164"/>
          </a:xfrm>
        </p:spPr>
        <p:txBody>
          <a:bodyPr anchor="ctr"/>
          <a:lstStyle>
            <a:lvl1pPr algn="r">
              <a:defRPr sz="2399" b="1">
                <a:solidFill>
                  <a:schemeClr val="bg2"/>
                </a:solidFill>
              </a:defRPr>
            </a:lvl1pPr>
          </a:lstStyle>
          <a:p>
            <a:pPr lvl="0"/>
            <a:r>
              <a:rPr lang="de-DE"/>
              <a:t>1</a:t>
            </a:r>
          </a:p>
        </p:txBody>
      </p:sp>
      <p:sp>
        <p:nvSpPr>
          <p:cNvPr id="97" name="Inhaltsplatzhalter 25"/>
          <p:cNvSpPr>
            <a:spLocks noGrp="1"/>
          </p:cNvSpPr>
          <p:nvPr>
            <p:ph sz="quarter" idx="200" hasCustomPrompt="1"/>
          </p:nvPr>
        </p:nvSpPr>
        <p:spPr>
          <a:xfrm>
            <a:off x="8113162" y="5755046"/>
            <a:ext cx="513521" cy="322164"/>
          </a:xfrm>
        </p:spPr>
        <p:txBody>
          <a:bodyPr anchor="ctr"/>
          <a:lstStyle>
            <a:lvl1pPr algn="r">
              <a:defRPr sz="2399" b="1">
                <a:solidFill>
                  <a:schemeClr val="bg2"/>
                </a:solidFill>
              </a:defRPr>
            </a:lvl1pPr>
          </a:lstStyle>
          <a:p>
            <a:pPr lvl="0"/>
            <a:r>
              <a:rPr lang="de-DE"/>
              <a:t>1</a:t>
            </a:r>
          </a:p>
        </p:txBody>
      </p:sp>
    </p:spTree>
    <p:extLst>
      <p:ext uri="{BB962C8B-B14F-4D97-AF65-F5344CB8AC3E}">
        <p14:creationId xmlns:p14="http://schemas.microsoft.com/office/powerpoint/2010/main" val="152751840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Kapitelfolie ">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8" name="AutoShape 3"/>
          <p:cNvSpPr>
            <a:spLocks noChangeAspect="1" noChangeArrowheads="1" noTextEdit="1"/>
          </p:cNvSpPr>
          <p:nvPr userDrawn="1"/>
        </p:nvSpPr>
        <p:spPr bwMode="auto">
          <a:xfrm>
            <a:off x="478368" y="320677"/>
            <a:ext cx="1126701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de-DE" sz="1799"/>
          </a:p>
        </p:txBody>
      </p:sp>
      <p:grpSp>
        <p:nvGrpSpPr>
          <p:cNvPr id="46" name="Gruppieren 45"/>
          <p:cNvGrpSpPr/>
          <p:nvPr userDrawn="1"/>
        </p:nvGrpSpPr>
        <p:grpSpPr>
          <a:xfrm>
            <a:off x="514163" y="-171392"/>
            <a:ext cx="11160709" cy="72000"/>
            <a:chOff x="514297" y="-171392"/>
            <a:chExt cx="11163615" cy="72000"/>
          </a:xfrm>
          <a:solidFill>
            <a:schemeClr val="bg1">
              <a:lumMod val="75000"/>
            </a:schemeClr>
          </a:solidFill>
        </p:grpSpPr>
        <p:sp>
          <p:nvSpPr>
            <p:cNvPr id="47" name="Gleichschenkliges Dreieck 46"/>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8" name="Gleichschenkliges Dreieck 47"/>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9" name="Gleichschenkliges Dreieck 48"/>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5" name="Textplatzhalter 16"/>
          <p:cNvSpPr>
            <a:spLocks noGrp="1"/>
          </p:cNvSpPr>
          <p:nvPr>
            <p:ph type="body" sz="quarter" idx="12" hasCustomPrompt="1"/>
          </p:nvPr>
        </p:nvSpPr>
        <p:spPr>
          <a:xfrm>
            <a:off x="552306" y="4600981"/>
            <a:ext cx="1464655" cy="1762166"/>
          </a:xfrm>
          <a:prstGeom prst="rect">
            <a:avLst/>
          </a:prstGeom>
          <a:solidFill>
            <a:schemeClr val="bg2"/>
          </a:solidFill>
          <a:ln>
            <a:noFill/>
          </a:ln>
        </p:spPr>
        <p:txBody>
          <a:bodyPr anchor="ctr"/>
          <a:lstStyle>
            <a:lvl1pPr marL="0" indent="0" algn="ctr">
              <a:buNone/>
              <a:defRPr sz="9597" b="1">
                <a:solidFill>
                  <a:schemeClr val="bg1"/>
                </a:solidFill>
                <a:latin typeface="+mj-lt"/>
              </a:defRPr>
            </a:lvl1pPr>
          </a:lstStyle>
          <a:p>
            <a:pPr lvl="0"/>
            <a:r>
              <a:rPr lang="de-DE"/>
              <a:t>1</a:t>
            </a:r>
          </a:p>
        </p:txBody>
      </p:sp>
      <p:sp>
        <p:nvSpPr>
          <p:cNvPr id="34" name="Rechteck 33"/>
          <p:cNvSpPr/>
          <p:nvPr userDrawn="1"/>
        </p:nvSpPr>
        <p:spPr>
          <a:xfrm>
            <a:off x="2016961" y="4887423"/>
            <a:ext cx="9622733" cy="1767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799">
              <a:solidFill>
                <a:schemeClr val="bg1"/>
              </a:solidFill>
            </a:endParaRPr>
          </a:p>
        </p:txBody>
      </p:sp>
      <p:sp>
        <p:nvSpPr>
          <p:cNvPr id="36" name="Titel 5"/>
          <p:cNvSpPr>
            <a:spLocks noGrp="1"/>
          </p:cNvSpPr>
          <p:nvPr>
            <p:ph type="title" hasCustomPrompt="1"/>
          </p:nvPr>
        </p:nvSpPr>
        <p:spPr>
          <a:xfrm>
            <a:off x="2016962" y="4600983"/>
            <a:ext cx="9406244" cy="1079540"/>
          </a:xfrm>
          <a:prstGeom prst="rect">
            <a:avLst/>
          </a:prstGeom>
          <a:solidFill>
            <a:schemeClr val="bg2">
              <a:alpha val="70000"/>
            </a:schemeClr>
          </a:solidFill>
        </p:spPr>
        <p:txBody>
          <a:bodyPr vert="horz" anchor="b" anchorCtr="0"/>
          <a:lstStyle>
            <a:lvl1pPr marL="180975" indent="0" algn="l">
              <a:defRPr sz="4399">
                <a:solidFill>
                  <a:schemeClr val="bg1"/>
                </a:solidFill>
                <a:latin typeface="+mj-lt"/>
                <a:cs typeface="Verdana"/>
              </a:defRPr>
            </a:lvl1pPr>
          </a:lstStyle>
          <a:p>
            <a:r>
              <a:rPr lang="de-DE"/>
              <a:t>Kapitel bearbeiten</a:t>
            </a:r>
          </a:p>
        </p:txBody>
      </p:sp>
      <p:sp>
        <p:nvSpPr>
          <p:cNvPr id="37" name="Textplatzhalter 8"/>
          <p:cNvSpPr>
            <a:spLocks noGrp="1"/>
          </p:cNvSpPr>
          <p:nvPr>
            <p:ph type="body" sz="quarter" idx="10" hasCustomPrompt="1"/>
          </p:nvPr>
        </p:nvSpPr>
        <p:spPr>
          <a:xfrm>
            <a:off x="2016960" y="5680523"/>
            <a:ext cx="9406245" cy="682625"/>
          </a:xfrm>
          <a:prstGeom prst="rect">
            <a:avLst/>
          </a:prstGeom>
          <a:solidFill>
            <a:schemeClr val="bg2">
              <a:alpha val="70000"/>
            </a:schemeClr>
          </a:solidFill>
        </p:spPr>
        <p:txBody>
          <a:bodyPr vert="horz" anchor="t" anchorCtr="0"/>
          <a:lstStyle>
            <a:lvl1pPr marL="180975" indent="0">
              <a:buNone/>
              <a:defRPr sz="1999">
                <a:solidFill>
                  <a:schemeClr val="bg1"/>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Unterkapitel bearbeiten</a:t>
            </a:r>
          </a:p>
        </p:txBody>
      </p:sp>
    </p:spTree>
    <p:extLst>
      <p:ext uri="{BB962C8B-B14F-4D97-AF65-F5344CB8AC3E}">
        <p14:creationId xmlns:p14="http://schemas.microsoft.com/office/powerpoint/2010/main" val="7245851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Shape 15697">
            <a:extLst>
              <a:ext uri="{FF2B5EF4-FFF2-40B4-BE49-F238E27FC236}">
                <a16:creationId xmlns:a16="http://schemas.microsoft.com/office/drawing/2014/main" id="{B6E0F121-654E-13E9-8992-8B4AFA7863BF}"/>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2" name="Titel 1"/>
          <p:cNvSpPr>
            <a:spLocks noGrp="1"/>
          </p:cNvSpPr>
          <p:nvPr>
            <p:ph type="title"/>
          </p:nvPr>
        </p:nvSpPr>
        <p:spPr bwMode="gray"/>
        <p:txBody>
          <a:bodyPr anchor="t"/>
          <a:lstStyle>
            <a:lvl1pPr>
              <a:defRPr/>
            </a:lvl1pPr>
          </a:lstStyle>
          <a:p>
            <a:r>
              <a:rPr lang="de-DE"/>
              <a:t>Mastertitelformat bearbeiten</a:t>
            </a:r>
          </a:p>
        </p:txBody>
      </p:sp>
      <p:sp>
        <p:nvSpPr>
          <p:cNvPr id="3" name="Inhaltsplatzhalter 2"/>
          <p:cNvSpPr>
            <a:spLocks noGrp="1"/>
          </p:cNvSpPr>
          <p:nvPr>
            <p:ph idx="1"/>
          </p:nvPr>
        </p:nvSpPr>
        <p:spPr bwMode="gray">
          <a:xfrm>
            <a:off x="552828" y="1412876"/>
            <a:ext cx="11086343" cy="4824413"/>
          </a:xfrm>
        </p:spPr>
        <p:txBody>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Datumsplatzhalter 13"/>
          <p:cNvSpPr>
            <a:spLocks noGrp="1"/>
          </p:cNvSpPr>
          <p:nvPr>
            <p:ph type="dt" sz="half" idx="14"/>
          </p:nvPr>
        </p:nvSpPr>
        <p:spPr>
          <a:xfrm>
            <a:off x="912773" y="6614019"/>
            <a:ext cx="647831" cy="144000"/>
          </a:xfrm>
          <a:prstGeom prst="rect">
            <a:avLst/>
          </a:prstGeom>
        </p:spPr>
        <p:txBody>
          <a:bodyPr/>
          <a:lstStyle>
            <a:lvl1pPr>
              <a:defRPr>
                <a:solidFill>
                  <a:schemeClr val="bg1"/>
                </a:solidFill>
              </a:defRPr>
            </a:lvl1pPr>
          </a:lstStyle>
          <a:p>
            <a:r>
              <a:rPr lang="de-DE"/>
              <a:t>| </a:t>
            </a:r>
            <a:fld id="{929E9E5A-51E3-47CB-8F7E-733080961EA3}" type="datetime1">
              <a:rPr lang="de-DE" smtClean="0"/>
              <a:t>20.11.2023</a:t>
            </a:fld>
            <a:r>
              <a:t> |</a:t>
            </a:r>
          </a:p>
        </p:txBody>
      </p:sp>
      <p:sp>
        <p:nvSpPr>
          <p:cNvPr id="15" name="Fußzeilenplatzhalter 14"/>
          <p:cNvSpPr>
            <a:spLocks noGrp="1"/>
          </p:cNvSpPr>
          <p:nvPr>
            <p:ph type="ftr" sz="quarter" idx="15"/>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6" name="Foliennummernplatzhalter 15"/>
          <p:cNvSpPr>
            <a:spLocks noGrp="1"/>
          </p:cNvSpPr>
          <p:nvPr>
            <p:ph type="sldNum" sz="quarter" idx="16"/>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6166969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 und Inhalt mit Quellennachweis">
    <p:spTree>
      <p:nvGrpSpPr>
        <p:cNvPr id="1" name=""/>
        <p:cNvGrpSpPr/>
        <p:nvPr/>
      </p:nvGrpSpPr>
      <p:grpSpPr>
        <a:xfrm>
          <a:off x="0" y="0"/>
          <a:ext cx="0" cy="0"/>
          <a:chOff x="0" y="0"/>
          <a:chExt cx="0" cy="0"/>
        </a:xfrm>
      </p:grpSpPr>
      <p:sp>
        <p:nvSpPr>
          <p:cNvPr id="4" name="Shape 15697">
            <a:extLst>
              <a:ext uri="{FF2B5EF4-FFF2-40B4-BE49-F238E27FC236}">
                <a16:creationId xmlns:a16="http://schemas.microsoft.com/office/drawing/2014/main" id="{13C59EC6-363D-AB3D-668B-0474957EECC1}"/>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2" name="Titel 1"/>
          <p:cNvSpPr>
            <a:spLocks noGrp="1"/>
          </p:cNvSpPr>
          <p:nvPr>
            <p:ph type="title"/>
          </p:nvPr>
        </p:nvSpPr>
        <p:spPr bwMode="gray"/>
        <p:txBody>
          <a:bodyPr anchor="t"/>
          <a:lstStyle>
            <a:lvl1pPr>
              <a:defRPr/>
            </a:lvl1pPr>
          </a:lstStyle>
          <a:p>
            <a:r>
              <a:rPr lang="de-DE"/>
              <a:t>Mastertitelformat bearbeiten</a:t>
            </a:r>
          </a:p>
        </p:txBody>
      </p:sp>
      <p:sp>
        <p:nvSpPr>
          <p:cNvPr id="3" name="Inhaltsplatzhalter 2"/>
          <p:cNvSpPr>
            <a:spLocks noGrp="1"/>
          </p:cNvSpPr>
          <p:nvPr>
            <p:ph idx="1"/>
          </p:nvPr>
        </p:nvSpPr>
        <p:spPr bwMode="gray">
          <a:xfrm>
            <a:off x="552828" y="1412876"/>
            <a:ext cx="11086343" cy="4824413"/>
          </a:xfrm>
        </p:spPr>
        <p:txBody>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Textplatzhalter 11"/>
          <p:cNvSpPr>
            <a:spLocks noGrp="1"/>
          </p:cNvSpPr>
          <p:nvPr>
            <p:ph type="body" sz="quarter" idx="13" hasCustomPrompt="1"/>
          </p:nvPr>
        </p:nvSpPr>
        <p:spPr bwMode="gray">
          <a:xfrm>
            <a:off x="552828" y="6093296"/>
            <a:ext cx="11086344"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4" name="Datumsplatzhalter 13"/>
          <p:cNvSpPr>
            <a:spLocks noGrp="1"/>
          </p:cNvSpPr>
          <p:nvPr>
            <p:ph type="dt" sz="half" idx="14"/>
          </p:nvPr>
        </p:nvSpPr>
        <p:spPr>
          <a:xfrm>
            <a:off x="912773" y="6614019"/>
            <a:ext cx="647831" cy="144000"/>
          </a:xfrm>
          <a:prstGeom prst="rect">
            <a:avLst/>
          </a:prstGeom>
        </p:spPr>
        <p:txBody>
          <a:bodyPr/>
          <a:lstStyle/>
          <a:p>
            <a:r>
              <a:rPr lang="de-DE">
                <a:solidFill>
                  <a:schemeClr val="bg1"/>
                </a:solidFill>
              </a:rPr>
              <a:t>| </a:t>
            </a:r>
            <a:fld id="{76A1A091-CD9B-4747-9B1C-83085BBA9734}" type="datetime1">
              <a:rPr lang="de-DE" smtClean="0">
                <a:solidFill>
                  <a:schemeClr val="bg1"/>
                </a:solidFill>
              </a:rPr>
              <a:t>20.11.2023</a:t>
            </a:fld>
            <a:r>
              <a:rPr>
                <a:solidFill>
                  <a:schemeClr val="bg1"/>
                </a:solidFill>
              </a:rPr>
              <a:t> |</a:t>
            </a:r>
          </a:p>
        </p:txBody>
      </p:sp>
      <p:sp>
        <p:nvSpPr>
          <p:cNvPr id="15" name="Fußzeilenplatzhalter 14"/>
          <p:cNvSpPr>
            <a:spLocks noGrp="1"/>
          </p:cNvSpPr>
          <p:nvPr>
            <p:ph type="ftr" sz="quarter" idx="15"/>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6" name="Foliennummernplatzhalter 15"/>
          <p:cNvSpPr>
            <a:spLocks noGrp="1"/>
          </p:cNvSpPr>
          <p:nvPr>
            <p:ph type="sldNum" sz="quarter" idx="16"/>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1919756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4" name="Shape 15697">
            <a:extLst>
              <a:ext uri="{FF2B5EF4-FFF2-40B4-BE49-F238E27FC236}">
                <a16:creationId xmlns:a16="http://schemas.microsoft.com/office/drawing/2014/main" id="{6B753DF3-8601-58B8-A0FD-83ED9764034B}"/>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2" name="Titel 1"/>
          <p:cNvSpPr>
            <a:spLocks noGrp="1"/>
          </p:cNvSpPr>
          <p:nvPr>
            <p:ph type="title"/>
          </p:nvPr>
        </p:nvSpPr>
        <p:spPr bwMode="gray"/>
        <p:txBody>
          <a:bodyPr/>
          <a:lstStyle/>
          <a:p>
            <a:r>
              <a:rPr lang="de-DE"/>
              <a:t>Mastertitelformat bearbeiten</a:t>
            </a:r>
          </a:p>
        </p:txBody>
      </p:sp>
      <p:sp>
        <p:nvSpPr>
          <p:cNvPr id="3" name="Inhaltsplatzhalter 2"/>
          <p:cNvSpPr>
            <a:spLocks noGrp="1"/>
          </p:cNvSpPr>
          <p:nvPr>
            <p:ph idx="1"/>
          </p:nvPr>
        </p:nvSpPr>
        <p:spPr bwMode="gray">
          <a:xfrm>
            <a:off x="552307" y="1412876"/>
            <a:ext cx="5399269" cy="48244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2"/>
          <p:cNvSpPr>
            <a:spLocks noGrp="1"/>
          </p:cNvSpPr>
          <p:nvPr>
            <p:ph idx="12"/>
          </p:nvPr>
        </p:nvSpPr>
        <p:spPr bwMode="gray">
          <a:xfrm>
            <a:off x="6240425" y="1412876"/>
            <a:ext cx="5396183" cy="48244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Textplatzhalter 11"/>
          <p:cNvSpPr>
            <a:spLocks noGrp="1"/>
          </p:cNvSpPr>
          <p:nvPr>
            <p:ph type="body" sz="quarter" idx="13" hasCustomPrompt="1"/>
          </p:nvPr>
        </p:nvSpPr>
        <p:spPr bwMode="gray">
          <a:xfrm>
            <a:off x="552307" y="6093296"/>
            <a:ext cx="5399715"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5" name="Textplatzhalter 11"/>
          <p:cNvSpPr>
            <a:spLocks noGrp="1"/>
          </p:cNvSpPr>
          <p:nvPr>
            <p:ph type="body" sz="quarter" idx="14" hasCustomPrompt="1"/>
          </p:nvPr>
        </p:nvSpPr>
        <p:spPr bwMode="gray">
          <a:xfrm>
            <a:off x="6239978" y="6093296"/>
            <a:ext cx="5399194"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6" name="Datumsplatzhalter 15"/>
          <p:cNvSpPr>
            <a:spLocks noGrp="1"/>
          </p:cNvSpPr>
          <p:nvPr>
            <p:ph type="dt" sz="half" idx="15"/>
          </p:nvPr>
        </p:nvSpPr>
        <p:spPr>
          <a:xfrm>
            <a:off x="912773" y="6614019"/>
            <a:ext cx="647831" cy="144000"/>
          </a:xfrm>
          <a:prstGeom prst="rect">
            <a:avLst/>
          </a:prstGeom>
        </p:spPr>
        <p:txBody>
          <a:bodyPr/>
          <a:lstStyle>
            <a:lvl1pPr>
              <a:defRPr>
                <a:solidFill>
                  <a:schemeClr val="bg1"/>
                </a:solidFill>
              </a:defRPr>
            </a:lvl1pPr>
          </a:lstStyle>
          <a:p>
            <a:r>
              <a:rPr lang="de-DE"/>
              <a:t>| </a:t>
            </a:r>
            <a:fld id="{27B3EE29-8243-43FC-BE17-333116A9CA41}" type="datetime1">
              <a:rPr lang="de-DE" smtClean="0"/>
              <a:t>20.11.2023</a:t>
            </a:fld>
            <a:r>
              <a:t> |</a:t>
            </a:r>
          </a:p>
        </p:txBody>
      </p:sp>
      <p:sp>
        <p:nvSpPr>
          <p:cNvPr id="17" name="Fußzeilenplatzhalter 16"/>
          <p:cNvSpPr>
            <a:spLocks noGrp="1"/>
          </p:cNvSpPr>
          <p:nvPr>
            <p:ph type="ftr" sz="quarter" idx="16"/>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8" name="Foliennummernplatzhalter 17"/>
          <p:cNvSpPr>
            <a:spLocks noGrp="1"/>
          </p:cNvSpPr>
          <p:nvPr>
            <p:ph type="sldNum" sz="quarter" idx="17"/>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33730112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halt mit Marginalie">
    <p:spTree>
      <p:nvGrpSpPr>
        <p:cNvPr id="1" name=""/>
        <p:cNvGrpSpPr/>
        <p:nvPr/>
      </p:nvGrpSpPr>
      <p:grpSpPr>
        <a:xfrm>
          <a:off x="0" y="0"/>
          <a:ext cx="0" cy="0"/>
          <a:chOff x="0" y="0"/>
          <a:chExt cx="0" cy="0"/>
        </a:xfrm>
      </p:grpSpPr>
      <p:sp>
        <p:nvSpPr>
          <p:cNvPr id="2" name="Shape 15697">
            <a:extLst>
              <a:ext uri="{FF2B5EF4-FFF2-40B4-BE49-F238E27FC236}">
                <a16:creationId xmlns:a16="http://schemas.microsoft.com/office/drawing/2014/main" id="{EE2C4F6B-C2F2-F8A2-F8FF-1232F037A3D1}"/>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14" name="Inhaltsplatzhalter 13"/>
          <p:cNvSpPr>
            <a:spLocks noGrp="1"/>
          </p:cNvSpPr>
          <p:nvPr>
            <p:ph sz="quarter" idx="14" hasCustomPrompt="1"/>
          </p:nvPr>
        </p:nvSpPr>
        <p:spPr>
          <a:xfrm>
            <a:off x="539610" y="1412876"/>
            <a:ext cx="8062400" cy="4824437"/>
          </a:xfrm>
        </p:spPr>
        <p:txBody>
          <a:bodyPr/>
          <a:lstStyle>
            <a:lvl1pPr>
              <a:defRPr baseline="0"/>
            </a:lvl1pPr>
          </a:lstStyle>
          <a:p>
            <a:pPr lvl="0"/>
            <a:r>
              <a:rPr lang="de-DE"/>
              <a:t>Platzieren Sie Ihre Inhalte hier.</a:t>
            </a:r>
          </a:p>
        </p:txBody>
      </p:sp>
      <p:sp>
        <p:nvSpPr>
          <p:cNvPr id="8" name="Datumsplatzhalter 7"/>
          <p:cNvSpPr>
            <a:spLocks noGrp="1"/>
          </p:cNvSpPr>
          <p:nvPr>
            <p:ph type="dt" sz="half" idx="10"/>
          </p:nvPr>
        </p:nvSpPr>
        <p:spPr>
          <a:xfrm>
            <a:off x="912773" y="6614019"/>
            <a:ext cx="647831" cy="144000"/>
          </a:xfrm>
          <a:prstGeom prst="rect">
            <a:avLst/>
          </a:prstGeom>
        </p:spPr>
        <p:txBody>
          <a:bodyPr/>
          <a:lstStyle>
            <a:lvl1pPr>
              <a:defRPr>
                <a:solidFill>
                  <a:schemeClr val="bg1"/>
                </a:solidFill>
              </a:defRPr>
            </a:lvl1pPr>
          </a:lstStyle>
          <a:p>
            <a:r>
              <a:rPr lang="de-DE"/>
              <a:t>| </a:t>
            </a:r>
            <a:fld id="{D21F2BB7-2077-4766-BB16-21AD71C46ED1}" type="datetime1">
              <a:rPr lang="de-DE" smtClean="0"/>
              <a:t>20.11.2023</a:t>
            </a:fld>
            <a:r>
              <a:t> |</a:t>
            </a:r>
          </a:p>
        </p:txBody>
      </p:sp>
      <p:sp>
        <p:nvSpPr>
          <p:cNvPr id="9" name="Fußzeilenplatzhalter 8"/>
          <p:cNvSpPr>
            <a:spLocks noGrp="1"/>
          </p:cNvSpPr>
          <p:nvPr>
            <p:ph type="ftr" sz="quarter" idx="11"/>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0" name="Foliennummernplatzhalter 9"/>
          <p:cNvSpPr>
            <a:spLocks noGrp="1"/>
          </p:cNvSpPr>
          <p:nvPr>
            <p:ph type="sldNum" sz="quarter" idx="12"/>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
        <p:nvSpPr>
          <p:cNvPr id="3" name="Textplatzhalter 2"/>
          <p:cNvSpPr>
            <a:spLocks noGrp="1"/>
          </p:cNvSpPr>
          <p:nvPr>
            <p:ph type="body" sz="quarter" idx="13"/>
          </p:nvPr>
        </p:nvSpPr>
        <p:spPr>
          <a:xfrm>
            <a:off x="8974976" y="1412876"/>
            <a:ext cx="2664718" cy="4824437"/>
          </a:xfrm>
        </p:spPr>
        <p:txBody>
          <a:bodyPr tIns="18000"/>
          <a:lstStyle>
            <a:lvl1pPr>
              <a:spcBef>
                <a:spcPts val="1000"/>
              </a:spcBef>
              <a:defRPr sz="1400" b="1">
                <a:solidFill>
                  <a:schemeClr val="tx1"/>
                </a:solidFill>
              </a:defRPr>
            </a:lvl1pPr>
            <a:lvl2pPr>
              <a:spcBef>
                <a:spcPts val="200"/>
              </a:spcBef>
              <a:defRPr sz="1400"/>
            </a:lvl2pPr>
            <a:lvl3pPr>
              <a:spcBef>
                <a:spcPts val="200"/>
              </a:spcBef>
              <a:defRPr sz="1400"/>
            </a:lvl3pPr>
            <a:lvl4pPr>
              <a:spcBef>
                <a:spcPts val="200"/>
              </a:spcBef>
              <a:defRPr sz="1400"/>
            </a:lvl4pPr>
            <a:lvl5pPr>
              <a:spcBef>
                <a:spcPts val="200"/>
              </a:spcBef>
              <a:defRPr sz="1400"/>
            </a:lvl5pPr>
            <a:lvl6pPr>
              <a:spcBef>
                <a:spcPts val="200"/>
              </a:spcBef>
              <a:defRPr sz="1000"/>
            </a:lvl6pPr>
            <a:lvl7pPr>
              <a:spcBef>
                <a:spcPts val="200"/>
              </a:spcBef>
              <a:defRPr sz="1000"/>
            </a:lvl7pPr>
            <a:lvl8pPr>
              <a:spcBef>
                <a:spcPts val="200"/>
              </a:spcBef>
              <a:defRPr sz="1000"/>
            </a:lvl8pPr>
            <a:lvl9pPr>
              <a:spcBef>
                <a:spcPts val="200"/>
              </a:spcBef>
              <a:defRPr sz="1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Titel 14"/>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40357226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2" name="Shape 15697">
            <a:extLst>
              <a:ext uri="{FF2B5EF4-FFF2-40B4-BE49-F238E27FC236}">
                <a16:creationId xmlns:a16="http://schemas.microsoft.com/office/drawing/2014/main" id="{8391933E-16EE-1D85-D369-C490DA450078}"/>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3" name="Inhaltsplatzhalter 2"/>
          <p:cNvSpPr>
            <a:spLocks noGrp="1"/>
          </p:cNvSpPr>
          <p:nvPr>
            <p:ph idx="1"/>
          </p:nvPr>
        </p:nvSpPr>
        <p:spPr bwMode="gray">
          <a:xfrm>
            <a:off x="552307" y="1412876"/>
            <a:ext cx="5399269" cy="4824413"/>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5" name="Bildplatzhalter 4"/>
          <p:cNvSpPr>
            <a:spLocks noGrp="1"/>
          </p:cNvSpPr>
          <p:nvPr>
            <p:ph type="pic" sz="quarter" idx="12" hasCustomPrompt="1"/>
          </p:nvPr>
        </p:nvSpPr>
        <p:spPr bwMode="gray">
          <a:xfrm>
            <a:off x="6240424" y="1"/>
            <a:ext cx="5951575" cy="6237288"/>
          </a:xfrm>
          <a:blipFill dpi="0" rotWithShape="1">
            <a:blip r:embed="rId2"/>
            <a:srcRect/>
            <a:tile tx="0" ty="0" sx="40000" sy="40000" flip="none" algn="ctr"/>
          </a:blipFill>
        </p:spPr>
        <p:txBody>
          <a:bodyPr tIns="2376000"/>
          <a:lstStyle>
            <a:lvl1pPr marL="0" indent="0" algn="ctr">
              <a:spcBef>
                <a:spcPts val="0"/>
              </a:spcBef>
              <a:spcAft>
                <a:spcPts val="0"/>
              </a:spcAft>
              <a:buFont typeface="Arial" panose="020B0604020202020204" pitchFamily="34" charset="0"/>
              <a:buNone/>
              <a:defRPr sz="1200" b="0">
                <a:solidFill>
                  <a:schemeClr val="accent6">
                    <a:lumMod val="75000"/>
                  </a:schemeClr>
                </a:solidFill>
              </a:defRPr>
            </a:lvl1pPr>
            <a:lvl2pPr marL="0" indent="0" algn="ctr">
              <a:spcBef>
                <a:spcPts val="0"/>
              </a:spcBef>
              <a:spcAft>
                <a:spcPts val="0"/>
              </a:spcAft>
              <a:buFont typeface="Arial" panose="020B0604020202020204" pitchFamily="34" charset="0"/>
              <a:buNone/>
              <a:defRPr sz="1200">
                <a:solidFill>
                  <a:schemeClr val="accent6">
                    <a:lumMod val="75000"/>
                  </a:schemeClr>
                </a:solidFill>
              </a:defRPr>
            </a:lvl2pPr>
            <a:lvl3pPr marL="0" indent="0" algn="ctr">
              <a:spcBef>
                <a:spcPts val="0"/>
              </a:spcBef>
              <a:spcAft>
                <a:spcPts val="0"/>
              </a:spcAft>
              <a:buNone/>
              <a:defRPr sz="1200">
                <a:solidFill>
                  <a:schemeClr val="accent6">
                    <a:lumMod val="75000"/>
                  </a:schemeClr>
                </a:solidFill>
              </a:defRPr>
            </a:lvl3pPr>
            <a:lvl4pPr marL="0" indent="0" algn="ctr">
              <a:spcBef>
                <a:spcPts val="0"/>
              </a:spcBef>
              <a:spcAft>
                <a:spcPts val="0"/>
              </a:spcAft>
              <a:buNone/>
              <a:defRPr sz="1200">
                <a:solidFill>
                  <a:schemeClr val="accent6">
                    <a:lumMod val="75000"/>
                  </a:schemeClr>
                </a:solidFill>
              </a:defRPr>
            </a:lvl4pPr>
            <a:lvl5pPr marL="0" indent="0" algn="ctr">
              <a:spcBef>
                <a:spcPts val="0"/>
              </a:spcBef>
              <a:spcAft>
                <a:spcPts val="0"/>
              </a:spcAft>
              <a:buNone/>
              <a:defRPr sz="1200">
                <a:solidFill>
                  <a:schemeClr val="accent6">
                    <a:lumMod val="75000"/>
                  </a:schemeClr>
                </a:solidFill>
              </a:defRPr>
            </a:lvl5pPr>
            <a:lvl6pPr marL="0" indent="0" algn="ctr">
              <a:spcBef>
                <a:spcPts val="0"/>
              </a:spcBef>
              <a:spcAft>
                <a:spcPts val="0"/>
              </a:spcAft>
              <a:buNone/>
              <a:defRPr sz="1200">
                <a:solidFill>
                  <a:schemeClr val="accent6">
                    <a:lumMod val="75000"/>
                  </a:schemeClr>
                </a:solidFill>
              </a:defRPr>
            </a:lvl6pPr>
            <a:lvl7pPr marL="0" indent="0" algn="ctr">
              <a:spcBef>
                <a:spcPts val="0"/>
              </a:spcBef>
              <a:spcAft>
                <a:spcPts val="0"/>
              </a:spcAft>
              <a:buNone/>
              <a:defRPr sz="1200">
                <a:solidFill>
                  <a:schemeClr val="accent6">
                    <a:lumMod val="75000"/>
                  </a:schemeClr>
                </a:solidFill>
              </a:defRPr>
            </a:lvl7pPr>
            <a:lvl8pPr marL="0" indent="0" algn="ctr">
              <a:spcBef>
                <a:spcPts val="0"/>
              </a:spcBef>
              <a:spcAft>
                <a:spcPts val="0"/>
              </a:spcAft>
              <a:buNone/>
              <a:defRPr sz="1200">
                <a:solidFill>
                  <a:schemeClr val="accent6">
                    <a:lumMod val="75000"/>
                  </a:schemeClr>
                </a:solidFill>
              </a:defRPr>
            </a:lvl8pPr>
            <a:lvl9pPr marL="0" indent="0" algn="ctr">
              <a:spcBef>
                <a:spcPts val="0"/>
              </a:spcBef>
              <a:spcAft>
                <a:spcPts val="0"/>
              </a:spcAft>
              <a:buNone/>
              <a:defRPr sz="1200">
                <a:solidFill>
                  <a:schemeClr val="accent6">
                    <a:lumMod val="75000"/>
                  </a:schemeClr>
                </a:solidFill>
              </a:defRPr>
            </a:lvl9pPr>
          </a:lstStyle>
          <a:p>
            <a:r>
              <a:rPr lang="de-DE" noProof="0"/>
              <a:t>Klicken Sie auf das Icon,</a:t>
            </a:r>
            <a:br>
              <a:rPr lang="de-DE" noProof="0"/>
            </a:br>
            <a:r>
              <a:rPr lang="de-DE" noProof="0"/>
              <a:t>um ein Bild hinzuzufügen.</a:t>
            </a:r>
          </a:p>
        </p:txBody>
      </p:sp>
      <p:sp>
        <p:nvSpPr>
          <p:cNvPr id="11" name="Textplatzhalter 11"/>
          <p:cNvSpPr>
            <a:spLocks noGrp="1"/>
          </p:cNvSpPr>
          <p:nvPr>
            <p:ph type="body" sz="quarter" idx="13" hasCustomPrompt="1"/>
          </p:nvPr>
        </p:nvSpPr>
        <p:spPr bwMode="gray">
          <a:xfrm>
            <a:off x="552829" y="6093296"/>
            <a:ext cx="5398747"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6" name="Datumsplatzhalter 15"/>
          <p:cNvSpPr>
            <a:spLocks noGrp="1"/>
          </p:cNvSpPr>
          <p:nvPr>
            <p:ph type="dt" sz="half" idx="14"/>
          </p:nvPr>
        </p:nvSpPr>
        <p:spPr>
          <a:xfrm>
            <a:off x="912773" y="6614019"/>
            <a:ext cx="647831" cy="144000"/>
          </a:xfrm>
          <a:prstGeom prst="rect">
            <a:avLst/>
          </a:prstGeom>
        </p:spPr>
        <p:txBody>
          <a:bodyPr/>
          <a:lstStyle>
            <a:lvl1pPr>
              <a:defRPr>
                <a:solidFill>
                  <a:schemeClr val="bg1"/>
                </a:solidFill>
              </a:defRPr>
            </a:lvl1pPr>
          </a:lstStyle>
          <a:p>
            <a:r>
              <a:rPr lang="de-DE"/>
              <a:t>| </a:t>
            </a:r>
            <a:fld id="{D9524D0D-3CEE-49C5-82AD-A537A1C4D836}" type="datetime1">
              <a:rPr lang="de-DE" smtClean="0"/>
              <a:t>20.11.2023</a:t>
            </a:fld>
            <a:r>
              <a:t> |</a:t>
            </a:r>
          </a:p>
        </p:txBody>
      </p:sp>
      <p:sp>
        <p:nvSpPr>
          <p:cNvPr id="17" name="Fußzeilenplatzhalter 16"/>
          <p:cNvSpPr>
            <a:spLocks noGrp="1"/>
          </p:cNvSpPr>
          <p:nvPr>
            <p:ph type="ftr" sz="quarter" idx="15"/>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8" name="Foliennummernplatzhalter 17"/>
          <p:cNvSpPr>
            <a:spLocks noGrp="1"/>
          </p:cNvSpPr>
          <p:nvPr>
            <p:ph type="sldNum" sz="quarter" idx="16"/>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
        <p:nvSpPr>
          <p:cNvPr id="9" name="Titelplatzhalter 1"/>
          <p:cNvSpPr>
            <a:spLocks noGrp="1"/>
          </p:cNvSpPr>
          <p:nvPr>
            <p:ph type="title"/>
          </p:nvPr>
        </p:nvSpPr>
        <p:spPr>
          <a:xfrm>
            <a:off x="552829" y="338470"/>
            <a:ext cx="5398747" cy="1002299"/>
          </a:xfrm>
          <a:prstGeom prst="rect">
            <a:avLst/>
          </a:prstGeom>
        </p:spPr>
        <p:txBody>
          <a:bodyPr vert="horz" lIns="0" tIns="0" rIns="0" bIns="0" rtlCol="0" anchor="t">
            <a:noAutofit/>
          </a:bodyPr>
          <a:lstStyle/>
          <a:p>
            <a:r>
              <a:rPr lang="de-DE"/>
              <a:t>Mastertitelformat bearbeiten</a:t>
            </a:r>
          </a:p>
        </p:txBody>
      </p:sp>
    </p:spTree>
    <p:extLst>
      <p:ext uri="{BB962C8B-B14F-4D97-AF65-F5344CB8AC3E}">
        <p14:creationId xmlns:p14="http://schemas.microsoft.com/office/powerpoint/2010/main" val="8967190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anzseitiges Bild">
    <p:spTree>
      <p:nvGrpSpPr>
        <p:cNvPr id="1" name=""/>
        <p:cNvGrpSpPr/>
        <p:nvPr/>
      </p:nvGrpSpPr>
      <p:grpSpPr>
        <a:xfrm>
          <a:off x="0" y="0"/>
          <a:ext cx="0" cy="0"/>
          <a:chOff x="0" y="0"/>
          <a:chExt cx="0" cy="0"/>
        </a:xfrm>
      </p:grpSpPr>
      <p:sp>
        <p:nvSpPr>
          <p:cNvPr id="2" name="Shape 15697">
            <a:extLst>
              <a:ext uri="{FF2B5EF4-FFF2-40B4-BE49-F238E27FC236}">
                <a16:creationId xmlns:a16="http://schemas.microsoft.com/office/drawing/2014/main" id="{6BFDE57A-7787-C61A-C0BF-64F6D8E84433}"/>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5" name="Bildplatzhalter 4"/>
          <p:cNvSpPr>
            <a:spLocks noGrp="1"/>
          </p:cNvSpPr>
          <p:nvPr>
            <p:ph type="pic" sz="quarter" idx="12" hasCustomPrompt="1"/>
          </p:nvPr>
        </p:nvSpPr>
        <p:spPr bwMode="gray">
          <a:xfrm>
            <a:off x="0" y="2"/>
            <a:ext cx="12192000" cy="6365618"/>
          </a:xfrm>
          <a:blipFill dpi="0" rotWithShape="1">
            <a:blip r:embed="rId2"/>
            <a:srcRect/>
            <a:tile tx="0" ty="0" sx="60000" sy="60000" flip="none" algn="ctr"/>
          </a:blipFill>
        </p:spPr>
        <p:txBody>
          <a:bodyPr tIns="2376000"/>
          <a:lstStyle>
            <a:lvl1pPr marL="0" indent="0" algn="ctr">
              <a:spcBef>
                <a:spcPts val="0"/>
              </a:spcBef>
              <a:spcAft>
                <a:spcPts val="0"/>
              </a:spcAft>
              <a:buFont typeface="Arial" panose="020B0604020202020204" pitchFamily="34" charset="0"/>
              <a:buNone/>
              <a:defRPr sz="1200" b="0">
                <a:solidFill>
                  <a:schemeClr val="accent6">
                    <a:lumMod val="75000"/>
                  </a:schemeClr>
                </a:solidFill>
              </a:defRPr>
            </a:lvl1pPr>
            <a:lvl2pPr marL="0" indent="0" algn="ctr">
              <a:spcBef>
                <a:spcPts val="0"/>
              </a:spcBef>
              <a:spcAft>
                <a:spcPts val="0"/>
              </a:spcAft>
              <a:buFont typeface="Arial" panose="020B0604020202020204" pitchFamily="34" charset="0"/>
              <a:buNone/>
              <a:defRPr sz="1200">
                <a:solidFill>
                  <a:schemeClr val="accent6">
                    <a:lumMod val="75000"/>
                  </a:schemeClr>
                </a:solidFill>
              </a:defRPr>
            </a:lvl2pPr>
            <a:lvl3pPr marL="0" indent="0" algn="ctr">
              <a:spcBef>
                <a:spcPts val="0"/>
              </a:spcBef>
              <a:spcAft>
                <a:spcPts val="0"/>
              </a:spcAft>
              <a:buNone/>
              <a:defRPr sz="1200">
                <a:solidFill>
                  <a:schemeClr val="accent6">
                    <a:lumMod val="75000"/>
                  </a:schemeClr>
                </a:solidFill>
              </a:defRPr>
            </a:lvl3pPr>
            <a:lvl4pPr marL="0" indent="0" algn="ctr">
              <a:spcBef>
                <a:spcPts val="0"/>
              </a:spcBef>
              <a:spcAft>
                <a:spcPts val="0"/>
              </a:spcAft>
              <a:buNone/>
              <a:defRPr sz="1200">
                <a:solidFill>
                  <a:schemeClr val="accent6">
                    <a:lumMod val="75000"/>
                  </a:schemeClr>
                </a:solidFill>
              </a:defRPr>
            </a:lvl4pPr>
            <a:lvl5pPr marL="0" indent="0" algn="ctr">
              <a:spcBef>
                <a:spcPts val="0"/>
              </a:spcBef>
              <a:spcAft>
                <a:spcPts val="0"/>
              </a:spcAft>
              <a:buNone/>
              <a:defRPr sz="1200">
                <a:solidFill>
                  <a:schemeClr val="accent6">
                    <a:lumMod val="75000"/>
                  </a:schemeClr>
                </a:solidFill>
              </a:defRPr>
            </a:lvl5pPr>
            <a:lvl6pPr marL="0" indent="0" algn="ctr">
              <a:spcBef>
                <a:spcPts val="0"/>
              </a:spcBef>
              <a:spcAft>
                <a:spcPts val="0"/>
              </a:spcAft>
              <a:buNone/>
              <a:defRPr sz="1200">
                <a:solidFill>
                  <a:schemeClr val="accent6">
                    <a:lumMod val="75000"/>
                  </a:schemeClr>
                </a:solidFill>
              </a:defRPr>
            </a:lvl6pPr>
            <a:lvl7pPr marL="0" indent="0" algn="ctr">
              <a:spcBef>
                <a:spcPts val="0"/>
              </a:spcBef>
              <a:spcAft>
                <a:spcPts val="0"/>
              </a:spcAft>
              <a:buNone/>
              <a:defRPr sz="1200">
                <a:solidFill>
                  <a:schemeClr val="accent6">
                    <a:lumMod val="75000"/>
                  </a:schemeClr>
                </a:solidFill>
              </a:defRPr>
            </a:lvl7pPr>
            <a:lvl8pPr marL="0" indent="0" algn="ctr">
              <a:spcBef>
                <a:spcPts val="0"/>
              </a:spcBef>
              <a:spcAft>
                <a:spcPts val="0"/>
              </a:spcAft>
              <a:buNone/>
              <a:defRPr sz="1200">
                <a:solidFill>
                  <a:schemeClr val="accent6">
                    <a:lumMod val="75000"/>
                  </a:schemeClr>
                </a:solidFill>
              </a:defRPr>
            </a:lvl8pPr>
            <a:lvl9pPr marL="0" indent="0" algn="ctr">
              <a:spcBef>
                <a:spcPts val="0"/>
              </a:spcBef>
              <a:spcAft>
                <a:spcPts val="0"/>
              </a:spcAft>
              <a:buNone/>
              <a:defRPr sz="1200">
                <a:solidFill>
                  <a:schemeClr val="accent6">
                    <a:lumMod val="75000"/>
                  </a:schemeClr>
                </a:solidFill>
              </a:defRPr>
            </a:lvl9pPr>
          </a:lstStyle>
          <a:p>
            <a:r>
              <a:rPr lang="de-DE" noProof="0"/>
              <a:t>Klicken Sie auf das Icon,</a:t>
            </a:r>
            <a:br>
              <a:rPr lang="de-DE" noProof="0"/>
            </a:br>
            <a:r>
              <a:rPr lang="de-DE" noProof="0"/>
              <a:t>um ein Bild hinzuzufügen.</a:t>
            </a:r>
          </a:p>
        </p:txBody>
      </p:sp>
      <p:sp>
        <p:nvSpPr>
          <p:cNvPr id="6" name="Textplatzhalter 11"/>
          <p:cNvSpPr>
            <a:spLocks noGrp="1"/>
          </p:cNvSpPr>
          <p:nvPr>
            <p:ph type="body" sz="quarter" idx="13" hasCustomPrompt="1"/>
          </p:nvPr>
        </p:nvSpPr>
        <p:spPr bwMode="gray">
          <a:xfrm>
            <a:off x="552306" y="6093320"/>
            <a:ext cx="11084301"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1" name="Datumsplatzhalter 10"/>
          <p:cNvSpPr>
            <a:spLocks noGrp="1"/>
          </p:cNvSpPr>
          <p:nvPr>
            <p:ph type="dt" sz="half" idx="14"/>
          </p:nvPr>
        </p:nvSpPr>
        <p:spPr>
          <a:xfrm>
            <a:off x="912773" y="6614019"/>
            <a:ext cx="647831" cy="144000"/>
          </a:xfrm>
          <a:prstGeom prst="rect">
            <a:avLst/>
          </a:prstGeom>
        </p:spPr>
        <p:txBody>
          <a:bodyPr/>
          <a:lstStyle>
            <a:lvl1pPr>
              <a:defRPr>
                <a:solidFill>
                  <a:schemeClr val="bg1"/>
                </a:solidFill>
              </a:defRPr>
            </a:lvl1pPr>
          </a:lstStyle>
          <a:p>
            <a:r>
              <a:rPr lang="de-DE"/>
              <a:t>| </a:t>
            </a:r>
            <a:fld id="{35D188C1-E458-48A7-A769-C4EC9644A9AE}" type="datetime1">
              <a:rPr lang="de-DE" smtClean="0"/>
              <a:t>20.11.2023</a:t>
            </a:fld>
            <a:r>
              <a:t> |</a:t>
            </a:r>
          </a:p>
        </p:txBody>
      </p:sp>
      <p:sp>
        <p:nvSpPr>
          <p:cNvPr id="12" name="Fußzeilenplatzhalter 11"/>
          <p:cNvSpPr>
            <a:spLocks noGrp="1"/>
          </p:cNvSpPr>
          <p:nvPr>
            <p:ph type="ftr" sz="quarter" idx="15"/>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3" name="Foliennummernplatzhalter 12"/>
          <p:cNvSpPr>
            <a:spLocks noGrp="1"/>
          </p:cNvSpPr>
          <p:nvPr>
            <p:ph type="sldNum" sz="quarter" idx="16"/>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19536996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3" name="Shape 15697">
            <a:extLst>
              <a:ext uri="{FF2B5EF4-FFF2-40B4-BE49-F238E27FC236}">
                <a16:creationId xmlns:a16="http://schemas.microsoft.com/office/drawing/2014/main" id="{299FBB3B-2569-5978-639B-70B0BD2EAAD5}"/>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2" name="Titel 1"/>
          <p:cNvSpPr>
            <a:spLocks noGrp="1"/>
          </p:cNvSpPr>
          <p:nvPr>
            <p:ph type="title"/>
          </p:nvPr>
        </p:nvSpPr>
        <p:spPr bwMode="gray"/>
        <p:txBody>
          <a:bodyPr/>
          <a:lstStyle/>
          <a:p>
            <a:r>
              <a:rPr lang="de-DE"/>
              <a:t>Mastertitelformat bearbeiten</a:t>
            </a:r>
          </a:p>
        </p:txBody>
      </p:sp>
      <p:sp>
        <p:nvSpPr>
          <p:cNvPr id="9" name="Datumsplatzhalter 8"/>
          <p:cNvSpPr>
            <a:spLocks noGrp="1"/>
          </p:cNvSpPr>
          <p:nvPr>
            <p:ph type="dt" sz="half" idx="10"/>
          </p:nvPr>
        </p:nvSpPr>
        <p:spPr>
          <a:xfrm>
            <a:off x="912773" y="6614019"/>
            <a:ext cx="647831" cy="144000"/>
          </a:xfrm>
          <a:prstGeom prst="rect">
            <a:avLst/>
          </a:prstGeom>
        </p:spPr>
        <p:txBody>
          <a:bodyPr/>
          <a:lstStyle>
            <a:lvl1pPr>
              <a:defRPr>
                <a:solidFill>
                  <a:schemeClr val="bg1"/>
                </a:solidFill>
              </a:defRPr>
            </a:lvl1pPr>
          </a:lstStyle>
          <a:p>
            <a:r>
              <a:rPr lang="de-DE"/>
              <a:t>| </a:t>
            </a:r>
            <a:fld id="{D7CB3C90-67C6-42D6-944D-F782B7670525}" type="datetime1">
              <a:rPr lang="de-DE" smtClean="0"/>
              <a:t>20.11.2023</a:t>
            </a:fld>
            <a:r>
              <a:t> |</a:t>
            </a:r>
          </a:p>
        </p:txBody>
      </p:sp>
      <p:sp>
        <p:nvSpPr>
          <p:cNvPr id="10" name="Fußzeilenplatzhalter 9"/>
          <p:cNvSpPr>
            <a:spLocks noGrp="1"/>
          </p:cNvSpPr>
          <p:nvPr>
            <p:ph type="ftr" sz="quarter" idx="11"/>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1" name="Foliennummernplatzhalter 10"/>
          <p:cNvSpPr>
            <a:spLocks noGrp="1"/>
          </p:cNvSpPr>
          <p:nvPr>
            <p:ph type="sldNum" sz="quarter" idx="12"/>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2189577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4" name="Shape 15697">
            <a:extLst>
              <a:ext uri="{FF2B5EF4-FFF2-40B4-BE49-F238E27FC236}">
                <a16:creationId xmlns:a16="http://schemas.microsoft.com/office/drawing/2014/main" id="{6B753DF3-8601-58B8-A0FD-83ED9764034B}"/>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2" name="Titel 1"/>
          <p:cNvSpPr>
            <a:spLocks noGrp="1"/>
          </p:cNvSpPr>
          <p:nvPr>
            <p:ph type="title"/>
          </p:nvPr>
        </p:nvSpPr>
        <p:spPr bwMode="gray"/>
        <p:txBody>
          <a:bodyPr/>
          <a:lstStyle/>
          <a:p>
            <a:r>
              <a:rPr lang="de-DE"/>
              <a:t>Mastertitelformat bearbeiten</a:t>
            </a:r>
          </a:p>
        </p:txBody>
      </p:sp>
      <p:sp>
        <p:nvSpPr>
          <p:cNvPr id="3" name="Inhaltsplatzhalter 2"/>
          <p:cNvSpPr>
            <a:spLocks noGrp="1"/>
          </p:cNvSpPr>
          <p:nvPr>
            <p:ph idx="1"/>
          </p:nvPr>
        </p:nvSpPr>
        <p:spPr bwMode="gray">
          <a:xfrm>
            <a:off x="552307" y="1412876"/>
            <a:ext cx="5399269" cy="4824413"/>
          </a:xfrm>
        </p:spPr>
        <p:txBody>
          <a:bodyPr/>
          <a:lstStyle>
            <a:lvl4pPr marL="285750" indent="-285750">
              <a:buClr>
                <a:srgbClr val="CC0000"/>
              </a:buClr>
              <a:buFont typeface="Wingdings" panose="05000000000000000000" pitchFamily="2" charset="2"/>
              <a:buChar char="ü"/>
              <a:defRPr/>
            </a:lvl4pPr>
            <a:lvl5pPr marL="465696" indent="-285750">
              <a:buClr>
                <a:srgbClr val="CC0000"/>
              </a:buClr>
              <a:buFont typeface="Wingdings" panose="05000000000000000000" pitchFamily="2" charset="2"/>
              <a:buChar char="ü"/>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2"/>
          <p:cNvSpPr>
            <a:spLocks noGrp="1"/>
          </p:cNvSpPr>
          <p:nvPr>
            <p:ph idx="12"/>
          </p:nvPr>
        </p:nvSpPr>
        <p:spPr bwMode="gray">
          <a:xfrm>
            <a:off x="6240425" y="1412876"/>
            <a:ext cx="5396183" cy="48244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Textplatzhalter 11"/>
          <p:cNvSpPr>
            <a:spLocks noGrp="1"/>
          </p:cNvSpPr>
          <p:nvPr>
            <p:ph type="body" sz="quarter" idx="13" hasCustomPrompt="1"/>
          </p:nvPr>
        </p:nvSpPr>
        <p:spPr bwMode="gray">
          <a:xfrm>
            <a:off x="552307" y="6093296"/>
            <a:ext cx="5399715"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5" name="Textplatzhalter 11"/>
          <p:cNvSpPr>
            <a:spLocks noGrp="1"/>
          </p:cNvSpPr>
          <p:nvPr>
            <p:ph type="body" sz="quarter" idx="14" hasCustomPrompt="1"/>
          </p:nvPr>
        </p:nvSpPr>
        <p:spPr bwMode="gray">
          <a:xfrm>
            <a:off x="6239978" y="6093296"/>
            <a:ext cx="5399194" cy="143992"/>
          </a:xfrm>
        </p:spPr>
        <p:txBody>
          <a:bodyPr anchor="b"/>
          <a:lstStyle>
            <a:lvl1pPr marL="90461" indent="-90461">
              <a:lnSpc>
                <a:spcPts val="1100"/>
              </a:lnSpc>
              <a:spcBef>
                <a:spcPts val="0"/>
              </a:spcBef>
              <a:spcAft>
                <a:spcPts val="0"/>
              </a:spcAft>
              <a:buFont typeface="Arial" panose="020B0604020202020204" pitchFamily="34" charset="0"/>
              <a:buNone/>
              <a:tabLst>
                <a:tab pos="88873" algn="l"/>
                <a:tab pos="177747" algn="l"/>
              </a:tabLst>
              <a:defRPr sz="1000" b="0" baseline="0">
                <a:solidFill>
                  <a:schemeClr val="tx1">
                    <a:lumMod val="75000"/>
                    <a:lumOff val="25000"/>
                  </a:schemeClr>
                </a:solidFill>
              </a:defRPr>
            </a:lvl1pPr>
            <a:lvl2pPr marL="0" indent="0">
              <a:lnSpc>
                <a:spcPts val="1100"/>
              </a:lnSpc>
              <a:spcBef>
                <a:spcPts val="0"/>
              </a:spcBef>
              <a:spcAft>
                <a:spcPts val="0"/>
              </a:spcAft>
              <a:buFont typeface="Arial" panose="020B0604020202020204" pitchFamily="34" charset="0"/>
              <a:buNone/>
              <a:tabLst>
                <a:tab pos="88873" algn="l"/>
                <a:tab pos="177747" algn="l"/>
              </a:tabLst>
              <a:defRPr sz="900" b="0"/>
            </a:lvl2pPr>
            <a:lvl3pPr marL="0" indent="0">
              <a:lnSpc>
                <a:spcPts val="1100"/>
              </a:lnSpc>
              <a:spcBef>
                <a:spcPts val="0"/>
              </a:spcBef>
              <a:spcAft>
                <a:spcPts val="0"/>
              </a:spcAft>
              <a:buNone/>
              <a:tabLst>
                <a:tab pos="88873" algn="l"/>
                <a:tab pos="177747" algn="l"/>
              </a:tabLst>
              <a:defRPr sz="900" b="0"/>
            </a:lvl3pPr>
            <a:lvl4pPr marL="0" indent="0">
              <a:lnSpc>
                <a:spcPts val="1100"/>
              </a:lnSpc>
              <a:spcBef>
                <a:spcPts val="0"/>
              </a:spcBef>
              <a:spcAft>
                <a:spcPts val="0"/>
              </a:spcAft>
              <a:buNone/>
              <a:tabLst>
                <a:tab pos="88873" algn="l"/>
                <a:tab pos="177747" algn="l"/>
              </a:tabLst>
              <a:defRPr sz="900" b="0"/>
            </a:lvl4pPr>
            <a:lvl5pPr marL="0" indent="0">
              <a:lnSpc>
                <a:spcPts val="1100"/>
              </a:lnSpc>
              <a:spcBef>
                <a:spcPts val="0"/>
              </a:spcBef>
              <a:spcAft>
                <a:spcPts val="0"/>
              </a:spcAft>
              <a:buNone/>
              <a:tabLst>
                <a:tab pos="88873" algn="l"/>
                <a:tab pos="177747" algn="l"/>
              </a:tabLst>
              <a:defRPr sz="900" b="0"/>
            </a:lvl5pPr>
            <a:lvl6pPr marL="0" indent="0">
              <a:lnSpc>
                <a:spcPts val="1100"/>
              </a:lnSpc>
              <a:spcBef>
                <a:spcPts val="0"/>
              </a:spcBef>
              <a:spcAft>
                <a:spcPts val="0"/>
              </a:spcAft>
              <a:buNone/>
              <a:tabLst>
                <a:tab pos="88873" algn="l"/>
                <a:tab pos="177747" algn="l"/>
              </a:tabLst>
              <a:defRPr sz="900" b="0"/>
            </a:lvl6pPr>
            <a:lvl7pPr marL="0" indent="0">
              <a:lnSpc>
                <a:spcPts val="1100"/>
              </a:lnSpc>
              <a:spcBef>
                <a:spcPts val="0"/>
              </a:spcBef>
              <a:spcAft>
                <a:spcPts val="0"/>
              </a:spcAft>
              <a:buNone/>
              <a:tabLst>
                <a:tab pos="88873" algn="l"/>
                <a:tab pos="177747" algn="l"/>
              </a:tabLst>
              <a:defRPr sz="900" b="0"/>
            </a:lvl7pPr>
            <a:lvl8pPr marL="0" indent="0">
              <a:lnSpc>
                <a:spcPts val="1100"/>
              </a:lnSpc>
              <a:spcBef>
                <a:spcPts val="0"/>
              </a:spcBef>
              <a:spcAft>
                <a:spcPts val="0"/>
              </a:spcAft>
              <a:buNone/>
              <a:tabLst>
                <a:tab pos="88873" algn="l"/>
                <a:tab pos="177747" algn="l"/>
              </a:tabLst>
              <a:defRPr sz="900" b="0"/>
            </a:lvl8pPr>
            <a:lvl9pPr marL="0" indent="0">
              <a:lnSpc>
                <a:spcPts val="1100"/>
              </a:lnSpc>
              <a:spcBef>
                <a:spcPts val="0"/>
              </a:spcBef>
              <a:spcAft>
                <a:spcPts val="0"/>
              </a:spcAft>
              <a:buNone/>
              <a:tabLst>
                <a:tab pos="88873" algn="l"/>
                <a:tab pos="177747" algn="l"/>
              </a:tabLst>
              <a:defRPr sz="900" b="0"/>
            </a:lvl9pPr>
          </a:lstStyle>
          <a:p>
            <a:pPr lvl="0"/>
            <a:r>
              <a:rPr lang="de-DE" noProof="0"/>
              <a:t>Quellennachweis / Fußnote / Bildunterschrift</a:t>
            </a:r>
          </a:p>
        </p:txBody>
      </p:sp>
      <p:sp>
        <p:nvSpPr>
          <p:cNvPr id="16" name="Datumsplatzhalter 15"/>
          <p:cNvSpPr>
            <a:spLocks noGrp="1"/>
          </p:cNvSpPr>
          <p:nvPr>
            <p:ph type="dt" sz="half" idx="15"/>
          </p:nvPr>
        </p:nvSpPr>
        <p:spPr>
          <a:xfrm>
            <a:off x="912773" y="6614019"/>
            <a:ext cx="647831" cy="144000"/>
          </a:xfrm>
          <a:prstGeom prst="rect">
            <a:avLst/>
          </a:prstGeom>
        </p:spPr>
        <p:txBody>
          <a:bodyPr/>
          <a:lstStyle>
            <a:lvl1pPr>
              <a:defRPr>
                <a:solidFill>
                  <a:schemeClr val="bg1"/>
                </a:solidFill>
              </a:defRPr>
            </a:lvl1pPr>
          </a:lstStyle>
          <a:p>
            <a:fld id="{756D8576-6945-43DF-9265-E7BB93003461}" type="datetime1">
              <a:rPr lang="de-DE" smtClean="0"/>
              <a:t>20.11.2023</a:t>
            </a:fld>
            <a:endParaRPr/>
          </a:p>
        </p:txBody>
      </p:sp>
      <p:sp>
        <p:nvSpPr>
          <p:cNvPr id="17" name="Fußzeilenplatzhalter 16"/>
          <p:cNvSpPr>
            <a:spLocks noGrp="1"/>
          </p:cNvSpPr>
          <p:nvPr>
            <p:ph type="ftr" sz="quarter" idx="16"/>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8" name="Foliennummernplatzhalter 17"/>
          <p:cNvSpPr>
            <a:spLocks noGrp="1"/>
          </p:cNvSpPr>
          <p:nvPr>
            <p:ph type="sldNum" sz="quarter" idx="17"/>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Tree>
    <p:extLst>
      <p:ext uri="{BB962C8B-B14F-4D97-AF65-F5344CB8AC3E}">
        <p14:creationId xmlns:p14="http://schemas.microsoft.com/office/powerpoint/2010/main" val="20370343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chlussfolie Vers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5" name="Textplatzhalter 11"/>
          <p:cNvSpPr>
            <a:spLocks noGrp="1"/>
          </p:cNvSpPr>
          <p:nvPr>
            <p:ph type="body" sz="quarter" idx="13" hasCustomPrompt="1"/>
          </p:nvPr>
        </p:nvSpPr>
        <p:spPr>
          <a:xfrm>
            <a:off x="4362492" y="5872635"/>
            <a:ext cx="3528094" cy="817492"/>
          </a:xfrm>
          <a:prstGeom prst="rect">
            <a:avLst/>
          </a:prstGeom>
          <a:noFill/>
        </p:spPr>
        <p:txBody>
          <a:bodyPr>
            <a:noAutofit/>
          </a:bodyPr>
          <a:lstStyle>
            <a:lvl1pPr marL="0" indent="0">
              <a:lnSpc>
                <a:spcPct val="100000"/>
              </a:lnSpc>
              <a:spcBef>
                <a:spcPts val="200"/>
              </a:spcBef>
              <a:buFontTx/>
              <a:buNone/>
              <a:defRPr sz="1000" baseline="0">
                <a:solidFill>
                  <a:schemeClr val="bg1"/>
                </a:solidFill>
                <a:latin typeface="+mn-lt"/>
              </a:defRPr>
            </a:lvl1pPr>
            <a:lvl2pPr marL="342797" indent="0">
              <a:buFontTx/>
              <a:buNone/>
              <a:defRPr/>
            </a:lvl2pPr>
            <a:lvl3pPr marL="685594" indent="0">
              <a:buFontTx/>
              <a:buNone/>
              <a:defRPr/>
            </a:lvl3pPr>
            <a:lvl4pPr marL="1028391" indent="0">
              <a:buFontTx/>
              <a:buNone/>
              <a:defRPr/>
            </a:lvl4pPr>
            <a:lvl5pPr marL="1371189" indent="0">
              <a:buFontTx/>
              <a:buNone/>
              <a:defRPr/>
            </a:lvl5pPr>
          </a:lstStyle>
          <a:p>
            <a:pPr lvl="0"/>
            <a:r>
              <a:rPr lang="de-DE"/>
              <a:t>Kontakt Ansprechpartner</a:t>
            </a:r>
          </a:p>
        </p:txBody>
      </p:sp>
      <p:sp>
        <p:nvSpPr>
          <p:cNvPr id="32" name="Textplatzhalter 11"/>
          <p:cNvSpPr>
            <a:spLocks noGrp="1"/>
          </p:cNvSpPr>
          <p:nvPr>
            <p:ph type="body" sz="quarter" idx="14" hasCustomPrompt="1"/>
          </p:nvPr>
        </p:nvSpPr>
        <p:spPr>
          <a:xfrm>
            <a:off x="552307" y="5872635"/>
            <a:ext cx="3528094" cy="817492"/>
          </a:xfrm>
          <a:prstGeom prst="rect">
            <a:avLst/>
          </a:prstGeom>
          <a:noFill/>
        </p:spPr>
        <p:txBody>
          <a:bodyPr>
            <a:noAutofit/>
          </a:bodyPr>
          <a:lstStyle>
            <a:lvl1pPr marL="0" indent="0">
              <a:lnSpc>
                <a:spcPct val="100000"/>
              </a:lnSpc>
              <a:spcBef>
                <a:spcPts val="200"/>
              </a:spcBef>
              <a:buFontTx/>
              <a:buNone/>
              <a:defRPr sz="1000" baseline="0">
                <a:solidFill>
                  <a:schemeClr val="bg1"/>
                </a:solidFill>
                <a:latin typeface="+mn-lt"/>
              </a:defRPr>
            </a:lvl1pPr>
            <a:lvl2pPr marL="342797" indent="0">
              <a:buFontTx/>
              <a:buNone/>
              <a:defRPr/>
            </a:lvl2pPr>
            <a:lvl3pPr marL="685594" indent="0">
              <a:buFontTx/>
              <a:buNone/>
              <a:defRPr/>
            </a:lvl3pPr>
            <a:lvl4pPr marL="1028391" indent="0">
              <a:buFontTx/>
              <a:buNone/>
              <a:defRPr/>
            </a:lvl4pPr>
            <a:lvl5pPr marL="1371189" indent="0">
              <a:buFontTx/>
              <a:buNone/>
              <a:defRPr/>
            </a:lvl5pPr>
          </a:lstStyle>
          <a:p>
            <a:pPr lvl="0"/>
            <a:r>
              <a:rPr lang="de-DE"/>
              <a:t>Kontakt Ansprechpartner</a:t>
            </a:r>
          </a:p>
        </p:txBody>
      </p:sp>
      <p:grpSp>
        <p:nvGrpSpPr>
          <p:cNvPr id="37" name="Gruppieren 36"/>
          <p:cNvGrpSpPr/>
          <p:nvPr userDrawn="1"/>
        </p:nvGrpSpPr>
        <p:grpSpPr>
          <a:xfrm>
            <a:off x="514163" y="-171392"/>
            <a:ext cx="11160709" cy="72000"/>
            <a:chOff x="514297" y="-171392"/>
            <a:chExt cx="11163615" cy="72000"/>
          </a:xfrm>
          <a:solidFill>
            <a:schemeClr val="bg1">
              <a:lumMod val="75000"/>
            </a:schemeClr>
          </a:solidFill>
        </p:grpSpPr>
        <p:sp>
          <p:nvSpPr>
            <p:cNvPr id="39" name="Gleichschenkliges Dreieck 38"/>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0" name="Gleichschenkliges Dreieck 39"/>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1" name="Gleichschenkliges Dreieck 40"/>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2" name="Gleichschenkliges Dreieck 41"/>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3" name="Gleichschenkliges Dreieck 42"/>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4" name="Gleichschenkliges Dreieck 43"/>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5" name="Gleichschenkliges Dreieck 44"/>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70" name="Gleichschenkliges Dreieck 69"/>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sp>
        <p:nvSpPr>
          <p:cNvPr id="2" name="Titel 5">
            <a:extLst>
              <a:ext uri="{FF2B5EF4-FFF2-40B4-BE49-F238E27FC236}">
                <a16:creationId xmlns:a16="http://schemas.microsoft.com/office/drawing/2014/main" id="{B5CE5FAB-14DA-5724-ED0A-01AE922CA969}"/>
              </a:ext>
            </a:extLst>
          </p:cNvPr>
          <p:cNvSpPr txBox="1">
            <a:spLocks/>
          </p:cNvSpPr>
          <p:nvPr userDrawn="1"/>
        </p:nvSpPr>
        <p:spPr>
          <a:xfrm>
            <a:off x="5279588" y="1391213"/>
            <a:ext cx="6445854" cy="2146761"/>
          </a:xfrm>
          <a:prstGeom prst="rect">
            <a:avLst/>
          </a:prstGeom>
          <a:solidFill>
            <a:schemeClr val="bg2">
              <a:alpha val="70000"/>
            </a:schemeClr>
          </a:solidFill>
        </p:spPr>
        <p:txBody>
          <a:bodyPr vert="horz" lIns="0" tIns="0" rIns="0" bIns="0" rtlCol="0" anchor="ctr">
            <a:noAutofit/>
          </a:bodyPr>
          <a:lstStyle>
            <a:lvl1pPr marL="179388" indent="0" algn="l" defTabSz="914126" rtl="0" eaLnBrk="1" latinLnBrk="0" hangingPunct="1">
              <a:lnSpc>
                <a:spcPct val="89000"/>
              </a:lnSpc>
              <a:spcBef>
                <a:spcPct val="0"/>
              </a:spcBef>
              <a:buNone/>
              <a:defRPr sz="4399" b="1" kern="1200">
                <a:solidFill>
                  <a:schemeClr val="bg1"/>
                </a:solidFill>
                <a:latin typeface="+mj-lt"/>
                <a:ea typeface="+mj-ea"/>
                <a:cs typeface="Verdana"/>
              </a:defRPr>
            </a:lvl1pPr>
          </a:lstStyle>
          <a:p>
            <a:endParaRPr lang="de-DE" sz="3600"/>
          </a:p>
        </p:txBody>
      </p:sp>
      <p:sp>
        <p:nvSpPr>
          <p:cNvPr id="33" name="Titel 1"/>
          <p:cNvSpPr>
            <a:spLocks noGrp="1"/>
          </p:cNvSpPr>
          <p:nvPr>
            <p:ph type="ctrTitle" hasCustomPrompt="1"/>
          </p:nvPr>
        </p:nvSpPr>
        <p:spPr>
          <a:xfrm>
            <a:off x="5595300" y="1730292"/>
            <a:ext cx="5814430" cy="984743"/>
          </a:xfrm>
          <a:prstGeom prst="rect">
            <a:avLst/>
          </a:prstGeom>
          <a:noFill/>
        </p:spPr>
        <p:txBody>
          <a:bodyPr anchor="t" anchorCtr="0">
            <a:normAutofit/>
          </a:bodyPr>
          <a:lstStyle>
            <a:lvl1pPr algn="l">
              <a:defRPr sz="5998" b="1">
                <a:solidFill>
                  <a:schemeClr val="bg1"/>
                </a:solidFill>
              </a:defRPr>
            </a:lvl1pPr>
          </a:lstStyle>
          <a:p>
            <a:r>
              <a:rPr lang="de-DE"/>
              <a:t>Text durch Klicken bearbeiten</a:t>
            </a:r>
          </a:p>
        </p:txBody>
      </p:sp>
      <p:sp>
        <p:nvSpPr>
          <p:cNvPr id="3" name="Shape 15697">
            <a:extLst>
              <a:ext uri="{FF2B5EF4-FFF2-40B4-BE49-F238E27FC236}">
                <a16:creationId xmlns:a16="http://schemas.microsoft.com/office/drawing/2014/main" id="{C2AAE5E4-3616-F0CD-CE5C-246E15A48E0C}"/>
              </a:ext>
            </a:extLst>
          </p:cNvPr>
          <p:cNvSpPr/>
          <p:nvPr userDrawn="1"/>
        </p:nvSpPr>
        <p:spPr>
          <a:xfrm>
            <a:off x="-1282" y="586599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pic>
        <p:nvPicPr>
          <p:cNvPr id="4" name="Bild 6" descr="14169_lvo_icon_72dpi_rgb.png">
            <a:extLst>
              <a:ext uri="{FF2B5EF4-FFF2-40B4-BE49-F238E27FC236}">
                <a16:creationId xmlns:a16="http://schemas.microsoft.com/office/drawing/2014/main" id="{78B22192-282B-1506-DB6B-FCB3566E63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00184" y="5984059"/>
            <a:ext cx="2025258" cy="741006"/>
          </a:xfrm>
          <a:prstGeom prst="rect">
            <a:avLst/>
          </a:prstGeom>
        </p:spPr>
      </p:pic>
    </p:spTree>
    <p:extLst>
      <p:ext uri="{BB962C8B-B14F-4D97-AF65-F5344CB8AC3E}">
        <p14:creationId xmlns:p14="http://schemas.microsoft.com/office/powerpoint/2010/main" val="23531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Anhang">
    <p:spTree>
      <p:nvGrpSpPr>
        <p:cNvPr id="1" name=""/>
        <p:cNvGrpSpPr/>
        <p:nvPr/>
      </p:nvGrpSpPr>
      <p:grpSpPr>
        <a:xfrm>
          <a:off x="0" y="0"/>
          <a:ext cx="0" cy="0"/>
          <a:chOff x="0" y="0"/>
          <a:chExt cx="0" cy="0"/>
        </a:xfrm>
      </p:grpSpPr>
      <p:sp>
        <p:nvSpPr>
          <p:cNvPr id="38" name="AutoShape 3"/>
          <p:cNvSpPr>
            <a:spLocks noChangeAspect="1" noChangeArrowheads="1" noTextEdit="1"/>
          </p:cNvSpPr>
          <p:nvPr userDrawn="1"/>
        </p:nvSpPr>
        <p:spPr bwMode="auto">
          <a:xfrm>
            <a:off x="478368" y="320677"/>
            <a:ext cx="1126701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de-DE" sz="1799"/>
          </a:p>
        </p:txBody>
      </p:sp>
      <p:grpSp>
        <p:nvGrpSpPr>
          <p:cNvPr id="46" name="Gruppieren 45"/>
          <p:cNvGrpSpPr/>
          <p:nvPr userDrawn="1"/>
        </p:nvGrpSpPr>
        <p:grpSpPr>
          <a:xfrm>
            <a:off x="514163" y="-171392"/>
            <a:ext cx="11160709" cy="72000"/>
            <a:chOff x="514297" y="-171392"/>
            <a:chExt cx="11163615" cy="72000"/>
          </a:xfrm>
          <a:solidFill>
            <a:schemeClr val="bg1">
              <a:lumMod val="75000"/>
            </a:schemeClr>
          </a:solidFill>
        </p:grpSpPr>
        <p:sp>
          <p:nvSpPr>
            <p:cNvPr id="47" name="Gleichschenkliges Dreieck 46"/>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8" name="Gleichschenkliges Dreieck 47"/>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49" name="Gleichschenkliges Dreieck 48"/>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5" name="Gruppieren 54"/>
          <p:cNvGrpSpPr/>
          <p:nvPr userDrawn="1"/>
        </p:nvGrpSpPr>
        <p:grpSpPr>
          <a:xfrm>
            <a:off x="-167057" y="1730292"/>
            <a:ext cx="71981" cy="4536496"/>
            <a:chOff x="-180521" y="1730292"/>
            <a:chExt cx="72000" cy="4536496"/>
          </a:xfrm>
          <a:solidFill>
            <a:schemeClr val="bg1">
              <a:lumMod val="75000"/>
            </a:schemeClr>
          </a:solidFill>
        </p:grpSpPr>
        <p:sp>
          <p:nvSpPr>
            <p:cNvPr id="56" name="Gleichschenkliges Dreieck 55"/>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7" name="Gleichschenkliges Dreieck 56"/>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8" name="Gruppieren 57"/>
          <p:cNvGrpSpPr/>
          <p:nvPr userDrawn="1"/>
        </p:nvGrpSpPr>
        <p:grpSpPr>
          <a:xfrm>
            <a:off x="12287075" y="1730292"/>
            <a:ext cx="71981" cy="4536496"/>
            <a:chOff x="9252520" y="1730292"/>
            <a:chExt cx="72000" cy="4536496"/>
          </a:xfrm>
          <a:solidFill>
            <a:schemeClr val="bg1">
              <a:lumMod val="75000"/>
            </a:schemeClr>
          </a:solidFill>
        </p:grpSpPr>
        <p:sp>
          <p:nvSpPr>
            <p:cNvPr id="59" name="Gleichschenkliges Dreieck 58"/>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0" name="Gleichschenkliges Dreieck 59"/>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1" name="Gruppieren 60"/>
          <p:cNvGrpSpPr/>
          <p:nvPr userDrawn="1"/>
        </p:nvGrpSpPr>
        <p:grpSpPr>
          <a:xfrm>
            <a:off x="514163" y="6957392"/>
            <a:ext cx="11160709" cy="72000"/>
            <a:chOff x="514297" y="6957392"/>
            <a:chExt cx="11163615" cy="72000"/>
          </a:xfrm>
          <a:solidFill>
            <a:schemeClr val="bg1">
              <a:lumMod val="75000"/>
            </a:schemeClr>
          </a:solidFill>
        </p:grpSpPr>
        <p:sp>
          <p:nvSpPr>
            <p:cNvPr id="62" name="Gleichschenkliges Dreieck 61"/>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3" name="Gleichschenkliges Dreieck 62"/>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4" name="Gleichschenkliges Dreieck 63"/>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5" name="Gleichschenkliges Dreieck 64"/>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6" name="Gleichschenkliges Dreieck 65"/>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7" name="Gleichschenkliges Dreieck 66"/>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8" name="Gleichschenkliges Dreieck 67"/>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sp>
          <p:nvSpPr>
            <p:cNvPr id="69" name="Gleichschenkliges Dreieck 68"/>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bg1"/>
                </a:solidFill>
              </a:endParaRPr>
            </a:p>
          </p:txBody>
        </p:sp>
      </p:grpSp>
      <p:sp>
        <p:nvSpPr>
          <p:cNvPr id="36" name="Titel 5"/>
          <p:cNvSpPr>
            <a:spLocks noGrp="1"/>
          </p:cNvSpPr>
          <p:nvPr>
            <p:ph type="title" hasCustomPrompt="1"/>
          </p:nvPr>
        </p:nvSpPr>
        <p:spPr>
          <a:xfrm>
            <a:off x="2244857" y="5013176"/>
            <a:ext cx="9394836" cy="1049729"/>
          </a:xfrm>
          <a:prstGeom prst="rect">
            <a:avLst/>
          </a:prstGeom>
        </p:spPr>
        <p:txBody>
          <a:bodyPr vert="horz" anchor="ctr"/>
          <a:lstStyle>
            <a:lvl1pPr algn="l">
              <a:defRPr sz="4399">
                <a:solidFill>
                  <a:schemeClr val="tx1">
                    <a:lumMod val="65000"/>
                    <a:lumOff val="35000"/>
                  </a:schemeClr>
                </a:solidFill>
                <a:latin typeface="+mj-lt"/>
                <a:cs typeface="Verdana"/>
              </a:defRPr>
            </a:lvl1pPr>
          </a:lstStyle>
          <a:p>
            <a:r>
              <a:rPr lang="de-DE"/>
              <a:t>Anhang bearbeiten</a:t>
            </a:r>
          </a:p>
        </p:txBody>
      </p:sp>
      <p:sp>
        <p:nvSpPr>
          <p:cNvPr id="37" name="Textplatzhalter 8"/>
          <p:cNvSpPr>
            <a:spLocks noGrp="1"/>
          </p:cNvSpPr>
          <p:nvPr>
            <p:ph type="body" sz="quarter" idx="10" hasCustomPrompt="1"/>
          </p:nvPr>
        </p:nvSpPr>
        <p:spPr>
          <a:xfrm>
            <a:off x="2244857" y="6196106"/>
            <a:ext cx="9394837" cy="387575"/>
          </a:xfrm>
          <a:prstGeom prst="rect">
            <a:avLst/>
          </a:prstGeom>
        </p:spPr>
        <p:txBody>
          <a:bodyPr vert="horz" anchor="ctr"/>
          <a:lstStyle>
            <a:lvl1pPr marL="0" indent="0">
              <a:buNone/>
              <a:defRPr sz="1999">
                <a:solidFill>
                  <a:schemeClr val="tx1">
                    <a:lumMod val="65000"/>
                    <a:lumOff val="35000"/>
                  </a:schemeClr>
                </a:solidFill>
                <a:latin typeface="+mn-lt"/>
              </a:defRPr>
            </a:lvl1pPr>
            <a:lvl2pPr marL="0" indent="0">
              <a:spcBef>
                <a:spcPts val="0"/>
              </a:spcBef>
              <a:buFont typeface="Arial" panose="020B0604020202020204" pitchFamily="34" charset="0"/>
              <a:buNone/>
              <a:defRPr sz="1799" b="0">
                <a:solidFill>
                  <a:schemeClr val="accent2"/>
                </a:solidFill>
              </a:defRPr>
            </a:lvl2pPr>
            <a:lvl3pPr marL="0" indent="0">
              <a:spcBef>
                <a:spcPts val="0"/>
              </a:spcBef>
              <a:buFont typeface="Arial" panose="020B0604020202020204" pitchFamily="34" charset="0"/>
              <a:buNone/>
              <a:defRPr sz="1799" b="0">
                <a:solidFill>
                  <a:schemeClr val="accent2"/>
                </a:solidFill>
              </a:defRPr>
            </a:lvl3pPr>
            <a:lvl4pPr marL="0" indent="0">
              <a:spcBef>
                <a:spcPts val="0"/>
              </a:spcBef>
              <a:buNone/>
              <a:defRPr sz="1799" b="0">
                <a:solidFill>
                  <a:schemeClr val="accent2"/>
                </a:solidFill>
              </a:defRPr>
            </a:lvl4pPr>
            <a:lvl5pPr marL="0" indent="0">
              <a:spcBef>
                <a:spcPts val="0"/>
              </a:spcBef>
              <a:buNone/>
              <a:defRPr sz="1799" b="0">
                <a:solidFill>
                  <a:schemeClr val="accent2"/>
                </a:solidFill>
              </a:defRPr>
            </a:lvl5pPr>
            <a:lvl6pPr marL="0" indent="0">
              <a:spcBef>
                <a:spcPts val="0"/>
              </a:spcBef>
              <a:buFont typeface="Arial" panose="020B0604020202020204" pitchFamily="34" charset="0"/>
              <a:buNone/>
              <a:defRPr sz="1799" b="0">
                <a:solidFill>
                  <a:schemeClr val="accent2"/>
                </a:solidFill>
              </a:defRPr>
            </a:lvl6pPr>
            <a:lvl7pPr marL="0" indent="0">
              <a:spcBef>
                <a:spcPts val="0"/>
              </a:spcBef>
              <a:buFont typeface="Arial" panose="020B0604020202020204" pitchFamily="34" charset="0"/>
              <a:buNone/>
              <a:defRPr sz="1799" b="0">
                <a:solidFill>
                  <a:schemeClr val="accent2"/>
                </a:solidFill>
              </a:defRPr>
            </a:lvl7pPr>
            <a:lvl8pPr marL="0" indent="0">
              <a:spcBef>
                <a:spcPts val="0"/>
              </a:spcBef>
              <a:buNone/>
              <a:defRPr sz="1799" b="0">
                <a:solidFill>
                  <a:schemeClr val="accent2"/>
                </a:solidFill>
              </a:defRPr>
            </a:lvl8pPr>
            <a:lvl9pPr marL="0" indent="0">
              <a:spcBef>
                <a:spcPts val="0"/>
              </a:spcBef>
              <a:buNone/>
              <a:defRPr sz="1799" b="0">
                <a:solidFill>
                  <a:schemeClr val="accent2"/>
                </a:solidFill>
              </a:defRPr>
            </a:lvl9pPr>
          </a:lstStyle>
          <a:p>
            <a:pPr lvl="0"/>
            <a:r>
              <a:rPr lang="de-DE"/>
              <a:t>Titel Anhang bearbeiten</a:t>
            </a:r>
          </a:p>
        </p:txBody>
      </p:sp>
      <p:sp>
        <p:nvSpPr>
          <p:cNvPr id="31" name="Freeform 104"/>
          <p:cNvSpPr>
            <a:spLocks noChangeAspect="1"/>
          </p:cNvSpPr>
          <p:nvPr userDrawn="1"/>
        </p:nvSpPr>
        <p:spPr bwMode="auto">
          <a:xfrm rot="20701149">
            <a:off x="497393" y="5092970"/>
            <a:ext cx="1591319" cy="1417718"/>
          </a:xfrm>
          <a:custGeom>
            <a:avLst/>
            <a:gdLst>
              <a:gd name="T0" fmla="*/ 340560 w 200"/>
              <a:gd name="T1" fmla="*/ 120736 h 179"/>
              <a:gd name="T2" fmla="*/ 167812 w 200"/>
              <a:gd name="T3" fmla="*/ 293217 h 179"/>
              <a:gd name="T4" fmla="*/ 145602 w 200"/>
              <a:gd name="T5" fmla="*/ 293217 h 179"/>
              <a:gd name="T6" fmla="*/ 145602 w 200"/>
              <a:gd name="T7" fmla="*/ 273505 h 179"/>
              <a:gd name="T8" fmla="*/ 347963 w 200"/>
              <a:gd name="T9" fmla="*/ 68992 h 179"/>
              <a:gd name="T10" fmla="*/ 380045 w 200"/>
              <a:gd name="T11" fmla="*/ 68992 h 179"/>
              <a:gd name="T12" fmla="*/ 424466 w 200"/>
              <a:gd name="T13" fmla="*/ 115808 h 179"/>
              <a:gd name="T14" fmla="*/ 424466 w 200"/>
              <a:gd name="T15" fmla="*/ 145376 h 179"/>
              <a:gd name="T16" fmla="*/ 222104 w 200"/>
              <a:gd name="T17" fmla="*/ 349889 h 179"/>
              <a:gd name="T18" fmla="*/ 91310 w 200"/>
              <a:gd name="T19" fmla="*/ 349889 h 179"/>
              <a:gd name="T20" fmla="*/ 91310 w 200"/>
              <a:gd name="T21" fmla="*/ 216832 h 179"/>
              <a:gd name="T22" fmla="*/ 264057 w 200"/>
              <a:gd name="T23" fmla="*/ 44352 h 179"/>
              <a:gd name="T24" fmla="*/ 264057 w 200"/>
              <a:gd name="T25" fmla="*/ 9856 h 179"/>
              <a:gd name="T26" fmla="*/ 229508 w 200"/>
              <a:gd name="T27" fmla="*/ 9856 h 179"/>
              <a:gd name="T28" fmla="*/ 56760 w 200"/>
              <a:gd name="T29" fmla="*/ 182336 h 179"/>
              <a:gd name="T30" fmla="*/ 56760 w 200"/>
              <a:gd name="T31" fmla="*/ 384385 h 179"/>
              <a:gd name="T32" fmla="*/ 256654 w 200"/>
              <a:gd name="T33" fmla="*/ 384385 h 179"/>
              <a:gd name="T34" fmla="*/ 473822 w 200"/>
              <a:gd name="T35" fmla="*/ 165088 h 179"/>
              <a:gd name="T36" fmla="*/ 473822 w 200"/>
              <a:gd name="T37" fmla="*/ 96096 h 179"/>
              <a:gd name="T38" fmla="*/ 397320 w 200"/>
              <a:gd name="T39" fmla="*/ 19712 h 179"/>
              <a:gd name="T40" fmla="*/ 328221 w 200"/>
              <a:gd name="T41" fmla="*/ 19712 h 179"/>
              <a:gd name="T42" fmla="*/ 111052 w 200"/>
              <a:gd name="T43" fmla="*/ 239009 h 179"/>
              <a:gd name="T44" fmla="*/ 111052 w 200"/>
              <a:gd name="T45" fmla="*/ 330177 h 179"/>
              <a:gd name="T46" fmla="*/ 202362 w 200"/>
              <a:gd name="T47" fmla="*/ 330177 h 179"/>
              <a:gd name="T48" fmla="*/ 375109 w 200"/>
              <a:gd name="T49" fmla="*/ 155232 h 179"/>
              <a:gd name="T50" fmla="*/ 375109 w 200"/>
              <a:gd name="T51" fmla="*/ 120736 h 179"/>
              <a:gd name="T52" fmla="*/ 340560 w 200"/>
              <a:gd name="T53" fmla="*/ 120736 h 1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0" h="179">
                <a:moveTo>
                  <a:pt x="138" y="49"/>
                </a:moveTo>
                <a:cubicBezTo>
                  <a:pt x="68" y="119"/>
                  <a:pt x="68" y="119"/>
                  <a:pt x="68" y="119"/>
                </a:cubicBezTo>
                <a:cubicBezTo>
                  <a:pt x="65" y="122"/>
                  <a:pt x="62" y="122"/>
                  <a:pt x="59" y="119"/>
                </a:cubicBezTo>
                <a:cubicBezTo>
                  <a:pt x="57" y="117"/>
                  <a:pt x="57" y="113"/>
                  <a:pt x="59" y="111"/>
                </a:cubicBezTo>
                <a:cubicBezTo>
                  <a:pt x="141" y="28"/>
                  <a:pt x="141" y="28"/>
                  <a:pt x="141" y="28"/>
                </a:cubicBezTo>
                <a:cubicBezTo>
                  <a:pt x="145" y="25"/>
                  <a:pt x="150" y="25"/>
                  <a:pt x="154" y="28"/>
                </a:cubicBezTo>
                <a:cubicBezTo>
                  <a:pt x="172" y="47"/>
                  <a:pt x="172" y="47"/>
                  <a:pt x="172" y="47"/>
                </a:cubicBezTo>
                <a:cubicBezTo>
                  <a:pt x="175" y="50"/>
                  <a:pt x="175" y="56"/>
                  <a:pt x="172" y="59"/>
                </a:cubicBezTo>
                <a:cubicBezTo>
                  <a:pt x="90" y="142"/>
                  <a:pt x="90" y="142"/>
                  <a:pt x="90" y="142"/>
                </a:cubicBezTo>
                <a:cubicBezTo>
                  <a:pt x="75" y="157"/>
                  <a:pt x="52" y="157"/>
                  <a:pt x="37" y="142"/>
                </a:cubicBezTo>
                <a:cubicBezTo>
                  <a:pt x="22" y="127"/>
                  <a:pt x="22" y="103"/>
                  <a:pt x="37" y="88"/>
                </a:cubicBezTo>
                <a:cubicBezTo>
                  <a:pt x="107" y="18"/>
                  <a:pt x="107" y="18"/>
                  <a:pt x="107" y="18"/>
                </a:cubicBezTo>
                <a:cubicBezTo>
                  <a:pt x="111" y="14"/>
                  <a:pt x="111" y="8"/>
                  <a:pt x="107" y="4"/>
                </a:cubicBezTo>
                <a:cubicBezTo>
                  <a:pt x="103" y="0"/>
                  <a:pt x="97" y="0"/>
                  <a:pt x="93" y="4"/>
                </a:cubicBezTo>
                <a:cubicBezTo>
                  <a:pt x="23" y="74"/>
                  <a:pt x="23" y="74"/>
                  <a:pt x="23" y="74"/>
                </a:cubicBezTo>
                <a:cubicBezTo>
                  <a:pt x="0" y="97"/>
                  <a:pt x="0" y="134"/>
                  <a:pt x="23" y="156"/>
                </a:cubicBezTo>
                <a:cubicBezTo>
                  <a:pt x="45" y="179"/>
                  <a:pt x="82" y="179"/>
                  <a:pt x="104" y="156"/>
                </a:cubicBezTo>
                <a:cubicBezTo>
                  <a:pt x="192" y="67"/>
                  <a:pt x="192" y="67"/>
                  <a:pt x="192" y="67"/>
                </a:cubicBezTo>
                <a:cubicBezTo>
                  <a:pt x="200" y="60"/>
                  <a:pt x="200" y="47"/>
                  <a:pt x="192" y="39"/>
                </a:cubicBezTo>
                <a:cubicBezTo>
                  <a:pt x="161" y="8"/>
                  <a:pt x="161" y="8"/>
                  <a:pt x="161" y="8"/>
                </a:cubicBezTo>
                <a:cubicBezTo>
                  <a:pt x="154" y="0"/>
                  <a:pt x="141" y="0"/>
                  <a:pt x="133" y="8"/>
                </a:cubicBezTo>
                <a:cubicBezTo>
                  <a:pt x="45" y="97"/>
                  <a:pt x="45" y="97"/>
                  <a:pt x="45" y="97"/>
                </a:cubicBezTo>
                <a:cubicBezTo>
                  <a:pt x="35" y="107"/>
                  <a:pt x="35" y="123"/>
                  <a:pt x="45" y="134"/>
                </a:cubicBezTo>
                <a:cubicBezTo>
                  <a:pt x="55" y="144"/>
                  <a:pt x="72" y="144"/>
                  <a:pt x="82" y="134"/>
                </a:cubicBezTo>
                <a:cubicBezTo>
                  <a:pt x="152" y="63"/>
                  <a:pt x="152" y="63"/>
                  <a:pt x="152" y="63"/>
                </a:cubicBezTo>
                <a:cubicBezTo>
                  <a:pt x="155" y="59"/>
                  <a:pt x="155" y="53"/>
                  <a:pt x="152" y="49"/>
                </a:cubicBezTo>
                <a:cubicBezTo>
                  <a:pt x="148" y="45"/>
                  <a:pt x="141" y="45"/>
                  <a:pt x="138" y="49"/>
                </a:cubicBezTo>
                <a:close/>
              </a:path>
            </a:pathLst>
          </a:custGeom>
          <a:solidFill>
            <a:schemeClr val="tx1">
              <a:lumMod val="65000"/>
              <a:lumOff val="35000"/>
            </a:schemeClr>
          </a:solidFill>
          <a:ln>
            <a:noFill/>
          </a:ln>
        </p:spPr>
        <p:txBody>
          <a:bodyPr/>
          <a:lstStyle/>
          <a:p>
            <a:endParaRPr lang="de-DE" sz="1799">
              <a:solidFill>
                <a:srgbClr val="E2001A"/>
              </a:solidFill>
            </a:endParaRPr>
          </a:p>
        </p:txBody>
      </p:sp>
    </p:spTree>
    <p:extLst>
      <p:ext uri="{BB962C8B-B14F-4D97-AF65-F5344CB8AC3E}">
        <p14:creationId xmlns:p14="http://schemas.microsoft.com/office/powerpoint/2010/main" val="21502059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4" name="Shape 15697">
            <a:extLst>
              <a:ext uri="{FF2B5EF4-FFF2-40B4-BE49-F238E27FC236}">
                <a16:creationId xmlns:a16="http://schemas.microsoft.com/office/drawing/2014/main" id="{B6E0F121-654E-13E9-8992-8B4AFA7863BF}"/>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2" name="Titel 1"/>
          <p:cNvSpPr>
            <a:spLocks noGrp="1"/>
          </p:cNvSpPr>
          <p:nvPr>
            <p:ph type="title" hasCustomPrompt="1"/>
          </p:nvPr>
        </p:nvSpPr>
        <p:spPr bwMode="gray">
          <a:xfrm>
            <a:off x="550264" y="960294"/>
            <a:ext cx="11083780" cy="563418"/>
          </a:xfrm>
        </p:spPr>
        <p:txBody>
          <a:bodyPr anchor="t"/>
          <a:lstStyle>
            <a:lvl1pPr>
              <a:defRPr sz="2000" b="0">
                <a:solidFill>
                  <a:srgbClr val="CC0000"/>
                </a:solidFill>
              </a:defRPr>
            </a:lvl1pPr>
          </a:lstStyle>
          <a:p>
            <a:r>
              <a:rPr lang="de-DE"/>
              <a:t>Mastertitelformat bearbeiten</a:t>
            </a:r>
            <a:br>
              <a:rPr lang="de-DE"/>
            </a:br>
            <a:br>
              <a:rPr lang="de-DE"/>
            </a:br>
            <a:endParaRPr lang="de-DE"/>
          </a:p>
        </p:txBody>
      </p:sp>
      <p:sp>
        <p:nvSpPr>
          <p:cNvPr id="3" name="Inhaltsplatzhalter 2"/>
          <p:cNvSpPr>
            <a:spLocks noGrp="1"/>
          </p:cNvSpPr>
          <p:nvPr>
            <p:ph idx="1"/>
          </p:nvPr>
        </p:nvSpPr>
        <p:spPr bwMode="gray">
          <a:xfrm>
            <a:off x="552828" y="1523712"/>
            <a:ext cx="11086343" cy="4713577"/>
          </a:xfrm>
        </p:spPr>
        <p:txBody>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a:lvl2pPr>
            <a:lvl4pPr marL="285750" indent="-285750">
              <a:buClr>
                <a:srgbClr val="CC0000"/>
              </a:buClr>
              <a:buFont typeface="Wingdings" panose="05000000000000000000" pitchFamily="2" charset="2"/>
              <a:buChar char="ü"/>
              <a:defRPr/>
            </a:lvl4pPr>
            <a:lvl5pPr marL="179946" indent="0">
              <a:buNone/>
              <a:defRPr/>
            </a:lvl5pPr>
          </a:lstStyle>
          <a:p>
            <a:pPr lvl="0"/>
            <a:r>
              <a:rPr lang="de-DE"/>
              <a:t>Mastertextformat bearbeiten</a:t>
            </a:r>
          </a:p>
          <a:p>
            <a:pPr lvl="1"/>
            <a:r>
              <a:rPr lang="de-DE"/>
              <a:t>Zweite Ebene</a:t>
            </a:r>
          </a:p>
          <a:p>
            <a:pPr lvl="2"/>
            <a:r>
              <a:rPr lang="de-DE"/>
              <a:t>Dritte Ebene</a:t>
            </a:r>
          </a:p>
          <a:p>
            <a:pPr lvl="3"/>
            <a:r>
              <a:rPr lang="de-DE"/>
              <a:t>Vierte Ebene</a:t>
            </a:r>
          </a:p>
          <a:p>
            <a:pPr lvl="3"/>
            <a:r>
              <a:rPr lang="de-DE"/>
              <a:t>Fünfte Ebene</a:t>
            </a:r>
          </a:p>
        </p:txBody>
      </p:sp>
      <p:sp>
        <p:nvSpPr>
          <p:cNvPr id="14" name="Datumsplatzhalter 13"/>
          <p:cNvSpPr>
            <a:spLocks noGrp="1"/>
          </p:cNvSpPr>
          <p:nvPr>
            <p:ph type="dt" sz="half" idx="14"/>
          </p:nvPr>
        </p:nvSpPr>
        <p:spPr>
          <a:xfrm>
            <a:off x="912773" y="6614019"/>
            <a:ext cx="647831" cy="144000"/>
          </a:xfrm>
          <a:prstGeom prst="rect">
            <a:avLst/>
          </a:prstGeom>
        </p:spPr>
        <p:txBody>
          <a:bodyPr/>
          <a:lstStyle>
            <a:lvl1pPr>
              <a:defRPr>
                <a:solidFill>
                  <a:schemeClr val="bg1"/>
                </a:solidFill>
              </a:defRPr>
            </a:lvl1pPr>
          </a:lstStyle>
          <a:p>
            <a:fld id="{2BFA85AF-0BE2-423B-9312-0C0EB327E5D4}" type="datetime1">
              <a:rPr lang="de-DE" smtClean="0"/>
              <a:t>20.11.2023</a:t>
            </a:fld>
            <a:endParaRPr/>
          </a:p>
        </p:txBody>
      </p:sp>
      <p:sp>
        <p:nvSpPr>
          <p:cNvPr id="15" name="Fußzeilenplatzhalter 14"/>
          <p:cNvSpPr>
            <a:spLocks noGrp="1"/>
          </p:cNvSpPr>
          <p:nvPr>
            <p:ph type="ftr" sz="quarter" idx="15"/>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6" name="Foliennummernplatzhalter 15"/>
          <p:cNvSpPr>
            <a:spLocks noGrp="1"/>
          </p:cNvSpPr>
          <p:nvPr>
            <p:ph type="sldNum" sz="quarter" idx="16"/>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
        <p:nvSpPr>
          <p:cNvPr id="7" name="Textplatzhalter 6">
            <a:extLst>
              <a:ext uri="{FF2B5EF4-FFF2-40B4-BE49-F238E27FC236}">
                <a16:creationId xmlns:a16="http://schemas.microsoft.com/office/drawing/2014/main" id="{0E67ED53-E523-DE57-3A90-3A5B8B8EC9BF}"/>
              </a:ext>
            </a:extLst>
          </p:cNvPr>
          <p:cNvSpPr>
            <a:spLocks noGrp="1"/>
          </p:cNvSpPr>
          <p:nvPr>
            <p:ph type="body" sz="quarter" idx="17" hasCustomPrompt="1"/>
          </p:nvPr>
        </p:nvSpPr>
        <p:spPr>
          <a:xfrm>
            <a:off x="550863" y="212725"/>
            <a:ext cx="11083925" cy="563563"/>
          </a:xfrm>
        </p:spPr>
        <p:txBody>
          <a:bodyPr/>
          <a:lstStyle>
            <a:lvl1pPr>
              <a:defRPr sz="2800" b="1"/>
            </a:lvl1pPr>
          </a:lstStyle>
          <a:p>
            <a:pPr lvl="0"/>
            <a:r>
              <a:rPr lang="de-DE"/>
              <a:t>H1 Überschrift</a:t>
            </a:r>
          </a:p>
        </p:txBody>
      </p:sp>
    </p:spTree>
    <p:extLst>
      <p:ext uri="{BB962C8B-B14F-4D97-AF65-F5344CB8AC3E}">
        <p14:creationId xmlns:p14="http://schemas.microsoft.com/office/powerpoint/2010/main" val="25047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mit Marginalie">
    <p:spTree>
      <p:nvGrpSpPr>
        <p:cNvPr id="1" name=""/>
        <p:cNvGrpSpPr/>
        <p:nvPr/>
      </p:nvGrpSpPr>
      <p:grpSpPr>
        <a:xfrm>
          <a:off x="0" y="0"/>
          <a:ext cx="0" cy="0"/>
          <a:chOff x="0" y="0"/>
          <a:chExt cx="0" cy="0"/>
        </a:xfrm>
      </p:grpSpPr>
      <p:sp>
        <p:nvSpPr>
          <p:cNvPr id="2" name="Shape 15697">
            <a:extLst>
              <a:ext uri="{FF2B5EF4-FFF2-40B4-BE49-F238E27FC236}">
                <a16:creationId xmlns:a16="http://schemas.microsoft.com/office/drawing/2014/main" id="{EE2C4F6B-C2F2-F8A2-F8FF-1232F037A3D1}"/>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14" name="Inhaltsplatzhalter 13"/>
          <p:cNvSpPr>
            <a:spLocks noGrp="1"/>
          </p:cNvSpPr>
          <p:nvPr>
            <p:ph sz="quarter" idx="14" hasCustomPrompt="1"/>
          </p:nvPr>
        </p:nvSpPr>
        <p:spPr>
          <a:xfrm>
            <a:off x="539610" y="1412876"/>
            <a:ext cx="8062400" cy="4824437"/>
          </a:xfrm>
        </p:spPr>
        <p:txBody>
          <a:bodyPr/>
          <a:lstStyle>
            <a:lvl1pPr>
              <a:defRPr baseline="0"/>
            </a:lvl1pPr>
          </a:lstStyle>
          <a:p>
            <a:pPr lvl="0"/>
            <a:r>
              <a:rPr lang="de-DE"/>
              <a:t>Platzieren Sie Ihre Inhalte hier.</a:t>
            </a:r>
          </a:p>
        </p:txBody>
      </p:sp>
      <p:sp>
        <p:nvSpPr>
          <p:cNvPr id="8" name="Datumsplatzhalter 7"/>
          <p:cNvSpPr>
            <a:spLocks noGrp="1"/>
          </p:cNvSpPr>
          <p:nvPr>
            <p:ph type="dt" sz="half" idx="10"/>
          </p:nvPr>
        </p:nvSpPr>
        <p:spPr>
          <a:xfrm>
            <a:off x="912773" y="6614019"/>
            <a:ext cx="647831" cy="144000"/>
          </a:xfrm>
          <a:prstGeom prst="rect">
            <a:avLst/>
          </a:prstGeom>
        </p:spPr>
        <p:txBody>
          <a:bodyPr/>
          <a:lstStyle>
            <a:lvl1pPr>
              <a:defRPr>
                <a:solidFill>
                  <a:schemeClr val="bg1"/>
                </a:solidFill>
              </a:defRPr>
            </a:lvl1pPr>
          </a:lstStyle>
          <a:p>
            <a:fld id="{367EFD1D-C21B-4640-9797-F32BEE409AA4}" type="datetime1">
              <a:rPr lang="de-DE" smtClean="0"/>
              <a:t>20.11.2023</a:t>
            </a:fld>
            <a:endParaRPr/>
          </a:p>
        </p:txBody>
      </p:sp>
      <p:sp>
        <p:nvSpPr>
          <p:cNvPr id="9" name="Fußzeilenplatzhalter 8"/>
          <p:cNvSpPr>
            <a:spLocks noGrp="1"/>
          </p:cNvSpPr>
          <p:nvPr>
            <p:ph type="ftr" sz="quarter" idx="11"/>
          </p:nvPr>
        </p:nvSpPr>
        <p:spPr>
          <a:xfrm>
            <a:off x="1560677" y="6614019"/>
            <a:ext cx="7918817" cy="144000"/>
          </a:xfrm>
          <a:prstGeom prst="rect">
            <a:avLst/>
          </a:prstGeom>
        </p:spPr>
        <p:txBody>
          <a:bodyPr/>
          <a:lstStyle>
            <a:lvl1pPr>
              <a:defRPr>
                <a:solidFill>
                  <a:schemeClr val="bg1"/>
                </a:solidFill>
              </a:defRPr>
            </a:lvl1pPr>
          </a:lstStyle>
          <a:p>
            <a:r>
              <a:rPr lang="de-DE"/>
              <a:t>Lexware vor Ort 2024</a:t>
            </a:r>
          </a:p>
        </p:txBody>
      </p:sp>
      <p:sp>
        <p:nvSpPr>
          <p:cNvPr id="10" name="Foliennummernplatzhalter 9"/>
          <p:cNvSpPr>
            <a:spLocks noGrp="1"/>
          </p:cNvSpPr>
          <p:nvPr>
            <p:ph type="sldNum" sz="quarter" idx="12"/>
          </p:nvPr>
        </p:nvSpPr>
        <p:spPr>
          <a:xfrm>
            <a:off x="552827" y="6614019"/>
            <a:ext cx="359906" cy="144000"/>
          </a:xfrm>
          <a:prstGeom prst="rect">
            <a:avLst/>
          </a:prstGeom>
        </p:spPr>
        <p:txBody>
          <a:bodyPr/>
          <a:lstStyle>
            <a:lvl1pPr>
              <a:defRPr>
                <a:solidFill>
                  <a:schemeClr val="bg1"/>
                </a:solidFill>
              </a:defRPr>
            </a:lvl1pPr>
          </a:lstStyle>
          <a:p>
            <a:r>
              <a:rPr lang="de-DE"/>
              <a:t>Seite </a:t>
            </a:r>
            <a:fld id="{FFC269A0-BD27-4577-9DED-0AAE60100C51}" type="slidenum">
              <a:rPr lang="de-DE" smtClean="0"/>
              <a:pPr/>
              <a:t>‹Nr.›</a:t>
            </a:fld>
            <a:endParaRPr lang="de-DE"/>
          </a:p>
        </p:txBody>
      </p:sp>
      <p:sp>
        <p:nvSpPr>
          <p:cNvPr id="3" name="Textplatzhalter 2"/>
          <p:cNvSpPr>
            <a:spLocks noGrp="1"/>
          </p:cNvSpPr>
          <p:nvPr>
            <p:ph type="body" sz="quarter" idx="13"/>
          </p:nvPr>
        </p:nvSpPr>
        <p:spPr>
          <a:xfrm>
            <a:off x="8974976" y="1412876"/>
            <a:ext cx="2664718" cy="4824437"/>
          </a:xfrm>
        </p:spPr>
        <p:txBody>
          <a:bodyPr tIns="18000"/>
          <a:lstStyle>
            <a:lvl1pPr>
              <a:spcBef>
                <a:spcPts val="1000"/>
              </a:spcBef>
              <a:defRPr sz="1400" b="1">
                <a:solidFill>
                  <a:schemeClr val="tx1"/>
                </a:solidFill>
              </a:defRPr>
            </a:lvl1pPr>
            <a:lvl2pPr>
              <a:spcBef>
                <a:spcPts val="200"/>
              </a:spcBef>
              <a:defRPr sz="1400"/>
            </a:lvl2pPr>
            <a:lvl3pPr>
              <a:spcBef>
                <a:spcPts val="200"/>
              </a:spcBef>
              <a:defRPr sz="1400"/>
            </a:lvl3pPr>
            <a:lvl4pPr>
              <a:spcBef>
                <a:spcPts val="200"/>
              </a:spcBef>
              <a:defRPr sz="1400"/>
            </a:lvl4pPr>
            <a:lvl5pPr>
              <a:spcBef>
                <a:spcPts val="200"/>
              </a:spcBef>
              <a:defRPr sz="1400"/>
            </a:lvl5pPr>
            <a:lvl6pPr>
              <a:spcBef>
                <a:spcPts val="200"/>
              </a:spcBef>
              <a:defRPr sz="1000"/>
            </a:lvl6pPr>
            <a:lvl7pPr>
              <a:spcBef>
                <a:spcPts val="200"/>
              </a:spcBef>
              <a:defRPr sz="1000"/>
            </a:lvl7pPr>
            <a:lvl8pPr>
              <a:spcBef>
                <a:spcPts val="200"/>
              </a:spcBef>
              <a:defRPr sz="1000"/>
            </a:lvl8pPr>
            <a:lvl9pPr>
              <a:spcBef>
                <a:spcPts val="200"/>
              </a:spcBef>
              <a:defRPr sz="1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Titel 14"/>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20272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5.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D8957B0C-6D87-4CCC-AFC2-70A6CF8E3A6F}"/>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2" name="Titelplatzhalter 1"/>
          <p:cNvSpPr>
            <a:spLocks noGrp="1"/>
          </p:cNvSpPr>
          <p:nvPr>
            <p:ph type="title"/>
          </p:nvPr>
        </p:nvSpPr>
        <p:spPr>
          <a:xfrm>
            <a:off x="552828" y="338470"/>
            <a:ext cx="11083780" cy="1002299"/>
          </a:xfrm>
          <a:prstGeom prst="rect">
            <a:avLst/>
          </a:prstGeom>
        </p:spPr>
        <p:txBody>
          <a:bodyPr vert="horz" lIns="0" tIns="0" rIns="0" bIns="0" rtlCol="0" anchor="t">
            <a:noAutofit/>
          </a:bodyPr>
          <a:lstStyle/>
          <a:p>
            <a:endParaRPr lang="de-DE"/>
          </a:p>
        </p:txBody>
      </p:sp>
      <p:sp>
        <p:nvSpPr>
          <p:cNvPr id="3" name="Textplatzhalter 2"/>
          <p:cNvSpPr>
            <a:spLocks noGrp="1"/>
          </p:cNvSpPr>
          <p:nvPr>
            <p:ph type="body" idx="1"/>
          </p:nvPr>
        </p:nvSpPr>
        <p:spPr>
          <a:xfrm>
            <a:off x="552306" y="1342376"/>
            <a:ext cx="11087387" cy="4894913"/>
          </a:xfrm>
          <a:prstGeom prst="rect">
            <a:avLst/>
          </a:prstGeom>
        </p:spPr>
        <p:txBody>
          <a:bodyPr vert="horz" lIns="0" tIns="0" rIns="0" bIns="0" rtlCol="0">
            <a:noAutofit/>
          </a:bodyPr>
          <a:lstStyle/>
          <a:p>
            <a:pPr lvl="1"/>
            <a:r>
              <a:rPr lang="de-DE"/>
              <a:t>Textmasterformat bearbeiten</a:t>
            </a:r>
          </a:p>
          <a:p>
            <a:pPr lvl="0"/>
            <a:r>
              <a:rPr lang="de-DE"/>
              <a:t>Subheadline</a:t>
            </a:r>
          </a:p>
          <a:p>
            <a:pPr lvl="1"/>
            <a:r>
              <a:rPr lang="de-DE"/>
              <a:t>Fließtext</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3"/>
          </p:nvPr>
        </p:nvSpPr>
        <p:spPr>
          <a:xfrm>
            <a:off x="1560677" y="6614019"/>
            <a:ext cx="7918817" cy="144000"/>
          </a:xfrm>
          <a:prstGeom prst="rect">
            <a:avLst/>
          </a:prstGeom>
        </p:spPr>
        <p:txBody>
          <a:bodyPr vert="horz" lIns="0" tIns="0" rIns="0" bIns="0" rtlCol="0" anchor="ctr">
            <a:noAutofit/>
          </a:bodyPr>
          <a:lstStyle>
            <a:lvl1pPr algn="l">
              <a:defRPr sz="800" cap="none" baseline="0">
                <a:solidFill>
                  <a:schemeClr val="bg1"/>
                </a:solidFill>
              </a:defRPr>
            </a:lvl1pPr>
          </a:lstStyle>
          <a:p>
            <a:r>
              <a:rPr lang="de-DE"/>
              <a:t>Lexware vor Ort 2024</a:t>
            </a:r>
          </a:p>
        </p:txBody>
      </p:sp>
      <p:sp>
        <p:nvSpPr>
          <p:cNvPr id="6" name="Foliennummernplatzhalter 5"/>
          <p:cNvSpPr>
            <a:spLocks noGrp="1"/>
          </p:cNvSpPr>
          <p:nvPr>
            <p:ph type="sldNum" sz="quarter" idx="4"/>
          </p:nvPr>
        </p:nvSpPr>
        <p:spPr>
          <a:xfrm>
            <a:off x="552827" y="6614019"/>
            <a:ext cx="359906" cy="144000"/>
          </a:xfrm>
          <a:prstGeom prst="rect">
            <a:avLst/>
          </a:prstGeom>
        </p:spPr>
        <p:txBody>
          <a:bodyPr vert="horz" wrap="none" lIns="0" tIns="0" rIns="0" bIns="0" rtlCol="0" anchor="ctr">
            <a:noAutofit/>
          </a:bodyPr>
          <a:lstStyle>
            <a:lvl1pPr algn="l">
              <a:defRPr sz="800">
                <a:solidFill>
                  <a:schemeClr val="bg1"/>
                </a:solidFill>
              </a:defRPr>
            </a:lvl1pPr>
          </a:lstStyle>
          <a:p>
            <a:r>
              <a:rPr lang="de-DE"/>
              <a:t>Seite </a:t>
            </a:r>
            <a:fld id="{FFC269A0-BD27-4577-9DED-0AAE60100C51}" type="slidenum">
              <a:rPr lang="de-DE" smtClean="0"/>
              <a:pPr/>
              <a:t>‹Nr.›</a:t>
            </a:fld>
            <a:endParaRPr lang="de-DE"/>
          </a:p>
        </p:txBody>
      </p:sp>
      <p:grpSp>
        <p:nvGrpSpPr>
          <p:cNvPr id="10" name="Gruppieren 9"/>
          <p:cNvGrpSpPr/>
          <p:nvPr/>
        </p:nvGrpSpPr>
        <p:grpSpPr>
          <a:xfrm>
            <a:off x="514163" y="-171392"/>
            <a:ext cx="11160709" cy="72000"/>
            <a:chOff x="514297" y="-171392"/>
            <a:chExt cx="11163615" cy="72000"/>
          </a:xfrm>
          <a:solidFill>
            <a:schemeClr val="bg1">
              <a:lumMod val="75000"/>
            </a:schemeClr>
          </a:solidFill>
        </p:grpSpPr>
        <p:sp>
          <p:nvSpPr>
            <p:cNvPr id="49" name="Gleichschenkliges Dreieck 48"/>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5" name="Gleichschenkliges Dreieck 54"/>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6" name="Gleichschenkliges Dreieck 55"/>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7" name="Gruppieren 56"/>
          <p:cNvGrpSpPr/>
          <p:nvPr/>
        </p:nvGrpSpPr>
        <p:grpSpPr>
          <a:xfrm>
            <a:off x="-167057" y="1383095"/>
            <a:ext cx="71981" cy="4883693"/>
            <a:chOff x="-180521" y="1730292"/>
            <a:chExt cx="72000" cy="4536496"/>
          </a:xfrm>
          <a:solidFill>
            <a:schemeClr val="bg1">
              <a:lumMod val="75000"/>
            </a:schemeClr>
          </a:solidFill>
        </p:grpSpPr>
        <p:sp>
          <p:nvSpPr>
            <p:cNvPr id="58" name="Gleichschenkliges Dreieck 57"/>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9" name="Gleichschenkliges Dreieck 58"/>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0" name="Gruppieren 59"/>
          <p:cNvGrpSpPr/>
          <p:nvPr/>
        </p:nvGrpSpPr>
        <p:grpSpPr>
          <a:xfrm>
            <a:off x="12287075" y="1383095"/>
            <a:ext cx="71981" cy="4883693"/>
            <a:chOff x="9252520" y="1730292"/>
            <a:chExt cx="72000" cy="4536496"/>
          </a:xfrm>
          <a:solidFill>
            <a:schemeClr val="bg1">
              <a:lumMod val="75000"/>
            </a:schemeClr>
          </a:solidFill>
        </p:grpSpPr>
        <p:sp>
          <p:nvSpPr>
            <p:cNvPr id="61" name="Gleichschenkliges Dreieck 60"/>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2" name="Gleichschenkliges Dreieck 61"/>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9" name="Gruppieren 8"/>
          <p:cNvGrpSpPr/>
          <p:nvPr/>
        </p:nvGrpSpPr>
        <p:grpSpPr>
          <a:xfrm>
            <a:off x="514163" y="6957392"/>
            <a:ext cx="11160709" cy="72000"/>
            <a:chOff x="514297" y="6957392"/>
            <a:chExt cx="11163615" cy="72000"/>
          </a:xfrm>
          <a:solidFill>
            <a:schemeClr val="bg1">
              <a:lumMod val="75000"/>
            </a:schemeClr>
          </a:solidFill>
        </p:grpSpPr>
        <p:sp>
          <p:nvSpPr>
            <p:cNvPr id="64" name="Gleichschenkliges Dreieck 63"/>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5" name="Gleichschenkliges Dreieck 64"/>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6" name="Gleichschenkliges Dreieck 65"/>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7" name="Gleichschenkliges Dreieck 66"/>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8" name="Gleichschenkliges Dreieck 67"/>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9" name="Gleichschenkliges Dreieck 68"/>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70" name="Gleichschenkliges Dreieck 69"/>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71" name="Gleichschenkliges Dreieck 70"/>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sp>
        <p:nvSpPr>
          <p:cNvPr id="4" name="Datumsplatzhalter 3"/>
          <p:cNvSpPr>
            <a:spLocks noGrp="1"/>
          </p:cNvSpPr>
          <p:nvPr>
            <p:ph type="dt" sz="half" idx="2"/>
          </p:nvPr>
        </p:nvSpPr>
        <p:spPr>
          <a:xfrm>
            <a:off x="912773" y="6614019"/>
            <a:ext cx="647831" cy="144000"/>
          </a:xfrm>
          <a:prstGeom prst="rect">
            <a:avLst/>
          </a:prstGeom>
        </p:spPr>
        <p:txBody>
          <a:bodyPr vert="horz" lIns="36000" tIns="0" rIns="0" bIns="0" rtlCol="0" anchor="ctr">
            <a:noAutofit/>
          </a:bodyPr>
          <a:lstStyle>
            <a:lvl1pPr>
              <a:defRPr lang="de-DE" sz="800" cap="all" baseline="0" smtClean="0">
                <a:solidFill>
                  <a:schemeClr val="bg1"/>
                </a:solidFill>
              </a:defRPr>
            </a:lvl1pPr>
          </a:lstStyle>
          <a:p>
            <a:fld id="{F7F4C712-A810-469B-B839-3570ADCC2E0D}" type="datetime1">
              <a:rPr lang="de-DE" smtClean="0"/>
              <a:t>20.11.2023</a:t>
            </a:fld>
            <a:endParaRPr/>
          </a:p>
        </p:txBody>
      </p:sp>
    </p:spTree>
    <p:extLst>
      <p:ext uri="{BB962C8B-B14F-4D97-AF65-F5344CB8AC3E}">
        <p14:creationId xmlns:p14="http://schemas.microsoft.com/office/powerpoint/2010/main" val="130975845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hdr="0"/>
  <p:txStyles>
    <p:titleStyle>
      <a:lvl1pPr algn="l" defTabSz="914126" rtl="0" eaLnBrk="1" latinLnBrk="0" hangingPunct="1">
        <a:lnSpc>
          <a:spcPct val="89000"/>
        </a:lnSpc>
        <a:spcBef>
          <a:spcPct val="0"/>
        </a:spcBef>
        <a:buNone/>
        <a:defRPr sz="2799" b="1" kern="1200">
          <a:solidFill>
            <a:schemeClr val="tx1">
              <a:lumMod val="75000"/>
              <a:lumOff val="25000"/>
            </a:schemeClr>
          </a:solidFill>
          <a:latin typeface="+mj-lt"/>
          <a:ea typeface="+mj-ea"/>
          <a:cs typeface="+mj-cs"/>
        </a:defRPr>
      </a:lvl1pPr>
    </p:titleStyle>
    <p:body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179946"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4pPr>
      <a:lvl5pPr marL="359892"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26B43"/>
          </p15:clr>
        </p15:guide>
        <p15:guide id="2" pos="347">
          <p15:clr>
            <a:srgbClr val="F26B43"/>
          </p15:clr>
        </p15:guide>
        <p15:guide id="3" pos="2570">
          <p15:clr>
            <a:srgbClr val="F26B43"/>
          </p15:clr>
        </p15:guide>
        <p15:guide id="4" pos="4929">
          <p15:clr>
            <a:srgbClr val="F26B43"/>
          </p15:clr>
        </p15:guide>
        <p15:guide id="5" pos="5110">
          <p15:clr>
            <a:srgbClr val="F26B43"/>
          </p15:clr>
        </p15:guide>
        <p15:guide id="6" pos="7333">
          <p15:clr>
            <a:srgbClr val="F26B43"/>
          </p15:clr>
        </p15:guide>
        <p15:guide id="7" pos="7469">
          <p15:clr>
            <a:srgbClr val="F26B43"/>
          </p15:clr>
        </p15:guide>
        <p15:guide id="8" pos="2751">
          <p15:clr>
            <a:srgbClr val="F26B43"/>
          </p15:clr>
        </p15:guide>
        <p15:guide id="9" pos="3749">
          <p15:clr>
            <a:srgbClr val="F26B43"/>
          </p15:clr>
        </p15:guide>
        <p15:guide id="10" pos="393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52828" y="338470"/>
            <a:ext cx="11083780" cy="1002299"/>
          </a:xfrm>
          <a:prstGeom prst="rect">
            <a:avLst/>
          </a:prstGeom>
        </p:spPr>
        <p:txBody>
          <a:bodyPr vert="horz" lIns="0" tIns="0" rIns="0" bIns="0" rtlCol="0" anchor="t">
            <a:noAutofit/>
          </a:bodyPr>
          <a:lstStyle/>
          <a:p>
            <a:endParaRPr lang="de-DE"/>
          </a:p>
        </p:txBody>
      </p:sp>
      <p:sp>
        <p:nvSpPr>
          <p:cNvPr id="3" name="Textplatzhalter 2"/>
          <p:cNvSpPr>
            <a:spLocks noGrp="1"/>
          </p:cNvSpPr>
          <p:nvPr>
            <p:ph type="body" idx="1"/>
          </p:nvPr>
        </p:nvSpPr>
        <p:spPr>
          <a:xfrm>
            <a:off x="552306" y="1342376"/>
            <a:ext cx="11087387" cy="4894913"/>
          </a:xfrm>
          <a:prstGeom prst="rect">
            <a:avLst/>
          </a:prstGeom>
        </p:spPr>
        <p:txBody>
          <a:bodyPr vert="horz" lIns="0" tIns="0" rIns="0" bIns="0" rtlCol="0">
            <a:noAutofit/>
          </a:bodyPr>
          <a:lstStyle/>
          <a:p>
            <a:pPr lvl="1"/>
            <a:r>
              <a:rPr lang="de-DE"/>
              <a:t>Textmasterformat bearbeiten</a:t>
            </a:r>
          </a:p>
          <a:p>
            <a:pPr lvl="0"/>
            <a:r>
              <a:rPr lang="de-DE"/>
              <a:t>Subheadline</a:t>
            </a:r>
          </a:p>
          <a:p>
            <a:pPr lvl="1"/>
            <a:r>
              <a:rPr lang="de-DE"/>
              <a:t>Fließtext</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3"/>
          </p:nvPr>
        </p:nvSpPr>
        <p:spPr>
          <a:xfrm>
            <a:off x="1560677" y="6614019"/>
            <a:ext cx="7918817" cy="144000"/>
          </a:xfrm>
          <a:prstGeom prst="rect">
            <a:avLst/>
          </a:prstGeom>
        </p:spPr>
        <p:txBody>
          <a:bodyPr vert="horz" lIns="0" tIns="0" rIns="0" bIns="0" rtlCol="0" anchor="ctr">
            <a:noAutofit/>
          </a:bodyPr>
          <a:lstStyle>
            <a:lvl1pPr algn="l">
              <a:defRPr sz="800" cap="none" baseline="0">
                <a:solidFill>
                  <a:schemeClr val="tx1">
                    <a:lumMod val="75000"/>
                    <a:lumOff val="25000"/>
                  </a:schemeClr>
                </a:solidFill>
              </a:defRPr>
            </a:lvl1pPr>
          </a:lstStyle>
          <a:p>
            <a:r>
              <a:rPr lang="de-DE"/>
              <a:t>Lexware vor Ort 2024</a:t>
            </a:r>
          </a:p>
        </p:txBody>
      </p:sp>
      <p:sp>
        <p:nvSpPr>
          <p:cNvPr id="6" name="Foliennummernplatzhalter 5"/>
          <p:cNvSpPr>
            <a:spLocks noGrp="1"/>
          </p:cNvSpPr>
          <p:nvPr>
            <p:ph type="sldNum" sz="quarter" idx="4"/>
          </p:nvPr>
        </p:nvSpPr>
        <p:spPr>
          <a:xfrm>
            <a:off x="552827" y="6614019"/>
            <a:ext cx="359906" cy="144000"/>
          </a:xfrm>
          <a:prstGeom prst="rect">
            <a:avLst/>
          </a:prstGeom>
        </p:spPr>
        <p:txBody>
          <a:bodyPr vert="horz" wrap="none" lIns="0" tIns="0" rIns="0" bIns="0" rtlCol="0" anchor="ctr">
            <a:noAutofit/>
          </a:bodyPr>
          <a:lstStyle>
            <a:lvl1pPr algn="l">
              <a:defRPr sz="800">
                <a:solidFill>
                  <a:schemeClr val="tx1">
                    <a:lumMod val="75000"/>
                    <a:lumOff val="25000"/>
                  </a:schemeClr>
                </a:solidFill>
              </a:defRPr>
            </a:lvl1pPr>
          </a:lstStyle>
          <a:p>
            <a:r>
              <a:rPr lang="de-DE"/>
              <a:t>Seite </a:t>
            </a:r>
            <a:fld id="{FFC269A0-BD27-4577-9DED-0AAE60100C51}" type="slidenum">
              <a:rPr lang="de-DE" smtClean="0"/>
              <a:pPr/>
              <a:t>‹Nr.›</a:t>
            </a:fld>
            <a:endParaRPr lang="de-DE"/>
          </a:p>
        </p:txBody>
      </p:sp>
      <p:grpSp>
        <p:nvGrpSpPr>
          <p:cNvPr id="10" name="Gruppieren 9"/>
          <p:cNvGrpSpPr/>
          <p:nvPr/>
        </p:nvGrpSpPr>
        <p:grpSpPr>
          <a:xfrm>
            <a:off x="514163" y="-171392"/>
            <a:ext cx="11160709" cy="72000"/>
            <a:chOff x="514297" y="-171392"/>
            <a:chExt cx="11163615" cy="72000"/>
          </a:xfrm>
          <a:solidFill>
            <a:schemeClr val="bg1">
              <a:lumMod val="75000"/>
            </a:schemeClr>
          </a:solidFill>
        </p:grpSpPr>
        <p:sp>
          <p:nvSpPr>
            <p:cNvPr id="49" name="Gleichschenkliges Dreieck 48"/>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5" name="Gleichschenkliges Dreieck 54"/>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6" name="Gleichschenkliges Dreieck 55"/>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7" name="Gruppieren 56"/>
          <p:cNvGrpSpPr/>
          <p:nvPr/>
        </p:nvGrpSpPr>
        <p:grpSpPr>
          <a:xfrm>
            <a:off x="-167057" y="1383095"/>
            <a:ext cx="71981" cy="4883693"/>
            <a:chOff x="-180521" y="1730292"/>
            <a:chExt cx="72000" cy="4536496"/>
          </a:xfrm>
          <a:solidFill>
            <a:schemeClr val="bg1">
              <a:lumMod val="75000"/>
            </a:schemeClr>
          </a:solidFill>
        </p:grpSpPr>
        <p:sp>
          <p:nvSpPr>
            <p:cNvPr id="58" name="Gleichschenkliges Dreieck 57"/>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9" name="Gleichschenkliges Dreieck 58"/>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0" name="Gruppieren 59"/>
          <p:cNvGrpSpPr/>
          <p:nvPr/>
        </p:nvGrpSpPr>
        <p:grpSpPr>
          <a:xfrm>
            <a:off x="12287075" y="1383095"/>
            <a:ext cx="71981" cy="4883693"/>
            <a:chOff x="9252520" y="1730292"/>
            <a:chExt cx="72000" cy="4536496"/>
          </a:xfrm>
          <a:solidFill>
            <a:schemeClr val="bg1">
              <a:lumMod val="75000"/>
            </a:schemeClr>
          </a:solidFill>
        </p:grpSpPr>
        <p:sp>
          <p:nvSpPr>
            <p:cNvPr id="61" name="Gleichschenkliges Dreieck 60"/>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2" name="Gleichschenkliges Dreieck 61"/>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9" name="Gruppieren 8"/>
          <p:cNvGrpSpPr/>
          <p:nvPr/>
        </p:nvGrpSpPr>
        <p:grpSpPr>
          <a:xfrm>
            <a:off x="514163" y="6957392"/>
            <a:ext cx="11160709" cy="72000"/>
            <a:chOff x="514297" y="6957392"/>
            <a:chExt cx="11163615" cy="72000"/>
          </a:xfrm>
          <a:solidFill>
            <a:schemeClr val="bg1">
              <a:lumMod val="75000"/>
            </a:schemeClr>
          </a:solidFill>
        </p:grpSpPr>
        <p:sp>
          <p:nvSpPr>
            <p:cNvPr id="64" name="Gleichschenkliges Dreieck 63"/>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5" name="Gleichschenkliges Dreieck 64"/>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6" name="Gleichschenkliges Dreieck 65"/>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7" name="Gleichschenkliges Dreieck 66"/>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8" name="Gleichschenkliges Dreieck 67"/>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9" name="Gleichschenkliges Dreieck 68"/>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70" name="Gleichschenkliges Dreieck 69"/>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71" name="Gleichschenkliges Dreieck 70"/>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sp>
        <p:nvSpPr>
          <p:cNvPr id="4" name="Datumsplatzhalter 3"/>
          <p:cNvSpPr>
            <a:spLocks noGrp="1"/>
          </p:cNvSpPr>
          <p:nvPr>
            <p:ph type="dt" sz="half" idx="2"/>
          </p:nvPr>
        </p:nvSpPr>
        <p:spPr>
          <a:xfrm>
            <a:off x="912773" y="6614019"/>
            <a:ext cx="647831" cy="144000"/>
          </a:xfrm>
          <a:prstGeom prst="rect">
            <a:avLst/>
          </a:prstGeom>
        </p:spPr>
        <p:txBody>
          <a:bodyPr vert="horz" lIns="36000" tIns="0" rIns="0" bIns="0" rtlCol="0" anchor="ctr">
            <a:noAutofit/>
          </a:bodyPr>
          <a:lstStyle>
            <a:lvl1pPr>
              <a:defRPr lang="de-DE" sz="800" cap="all" baseline="0" smtClean="0">
                <a:solidFill>
                  <a:schemeClr val="tx1">
                    <a:lumMod val="75000"/>
                    <a:lumOff val="25000"/>
                  </a:schemeClr>
                </a:solidFill>
              </a:defRPr>
            </a:lvl1pPr>
          </a:lstStyle>
          <a:p>
            <a:fld id="{E1FF39FB-49C6-4E98-99B4-24A7CD685A98}" type="datetime1">
              <a:rPr lang="de-DE" smtClean="0"/>
              <a:t>20.11.2023</a:t>
            </a:fld>
            <a:endParaRPr/>
          </a:p>
        </p:txBody>
      </p:sp>
    </p:spTree>
    <p:extLst>
      <p:ext uri="{BB962C8B-B14F-4D97-AF65-F5344CB8AC3E}">
        <p14:creationId xmlns:p14="http://schemas.microsoft.com/office/powerpoint/2010/main" val="1962009859"/>
      </p:ext>
    </p:extLst>
  </p:cSld>
  <p:clrMap bg1="lt1" tx1="dk1" bg2="lt2" tx2="dk2" accent1="accent1" accent2="accent2" accent3="accent3" accent4="accent4" accent5="accent5" accent6="accent6" hlink="hlink" folHlink="folHlink"/>
  <p:sldLayoutIdLst>
    <p:sldLayoutId id="2147483733"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hf hdr="0"/>
  <p:txStyles>
    <p:titleStyle>
      <a:lvl1pPr algn="l" defTabSz="914126" rtl="0" eaLnBrk="1" latinLnBrk="0" hangingPunct="1">
        <a:lnSpc>
          <a:spcPct val="89000"/>
        </a:lnSpc>
        <a:spcBef>
          <a:spcPct val="0"/>
        </a:spcBef>
        <a:buNone/>
        <a:defRPr sz="2799" b="1" kern="1200">
          <a:solidFill>
            <a:schemeClr val="tx1">
              <a:lumMod val="75000"/>
              <a:lumOff val="25000"/>
            </a:schemeClr>
          </a:solidFill>
          <a:latin typeface="+mj-lt"/>
          <a:ea typeface="+mj-ea"/>
          <a:cs typeface="+mj-cs"/>
        </a:defRPr>
      </a:lvl1pPr>
    </p:titleStyle>
    <p:body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179946"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4pPr>
      <a:lvl5pPr marL="359892"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52828" y="338470"/>
            <a:ext cx="11083780" cy="1002299"/>
          </a:xfrm>
          <a:prstGeom prst="rect">
            <a:avLst/>
          </a:prstGeom>
        </p:spPr>
        <p:txBody>
          <a:bodyPr vert="horz" lIns="0" tIns="0" rIns="0" bIns="0" rtlCol="0" anchor="t">
            <a:noAutofit/>
          </a:bodyPr>
          <a:lstStyle/>
          <a:p>
            <a:endParaRPr lang="de-DE"/>
          </a:p>
        </p:txBody>
      </p:sp>
      <p:sp>
        <p:nvSpPr>
          <p:cNvPr id="3" name="Textplatzhalter 2"/>
          <p:cNvSpPr>
            <a:spLocks noGrp="1"/>
          </p:cNvSpPr>
          <p:nvPr>
            <p:ph type="body" idx="1"/>
          </p:nvPr>
        </p:nvSpPr>
        <p:spPr>
          <a:xfrm>
            <a:off x="552306" y="1342376"/>
            <a:ext cx="11087387" cy="4894913"/>
          </a:xfrm>
          <a:prstGeom prst="rect">
            <a:avLst/>
          </a:prstGeom>
        </p:spPr>
        <p:txBody>
          <a:bodyPr vert="horz" lIns="0" tIns="0" rIns="0" bIns="0" rtlCol="0">
            <a:noAutofit/>
          </a:bodyPr>
          <a:lstStyle/>
          <a:p>
            <a:pPr lvl="1"/>
            <a:r>
              <a:rPr lang="de-DE"/>
              <a:t>Textmasterformat bearbeiten</a:t>
            </a:r>
          </a:p>
          <a:p>
            <a:pPr lvl="0"/>
            <a:r>
              <a:rPr lang="de-DE"/>
              <a:t>Subheadline</a:t>
            </a:r>
          </a:p>
          <a:p>
            <a:pPr lvl="1"/>
            <a:r>
              <a:rPr lang="de-DE"/>
              <a:t>Fließtext</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3"/>
          </p:nvPr>
        </p:nvSpPr>
        <p:spPr>
          <a:xfrm>
            <a:off x="1560677" y="6614019"/>
            <a:ext cx="7918817" cy="144000"/>
          </a:xfrm>
          <a:prstGeom prst="rect">
            <a:avLst/>
          </a:prstGeom>
        </p:spPr>
        <p:txBody>
          <a:bodyPr vert="horz" lIns="0" tIns="0" rIns="0" bIns="0" rtlCol="0" anchor="ctr">
            <a:noAutofit/>
          </a:bodyPr>
          <a:lstStyle>
            <a:lvl1pPr algn="l">
              <a:defRPr sz="800" cap="none" baseline="0">
                <a:solidFill>
                  <a:schemeClr val="tx1">
                    <a:lumMod val="75000"/>
                    <a:lumOff val="25000"/>
                  </a:schemeClr>
                </a:solidFill>
              </a:defRPr>
            </a:lvl1pPr>
          </a:lstStyle>
          <a:p>
            <a:r>
              <a:rPr lang="de-DE"/>
              <a:t>Lexware vor Ort 2024</a:t>
            </a:r>
          </a:p>
        </p:txBody>
      </p:sp>
      <p:sp>
        <p:nvSpPr>
          <p:cNvPr id="6" name="Foliennummernplatzhalter 5"/>
          <p:cNvSpPr>
            <a:spLocks noGrp="1"/>
          </p:cNvSpPr>
          <p:nvPr>
            <p:ph type="sldNum" sz="quarter" idx="4"/>
          </p:nvPr>
        </p:nvSpPr>
        <p:spPr>
          <a:xfrm>
            <a:off x="552827" y="6614019"/>
            <a:ext cx="359906" cy="144000"/>
          </a:xfrm>
          <a:prstGeom prst="rect">
            <a:avLst/>
          </a:prstGeom>
        </p:spPr>
        <p:txBody>
          <a:bodyPr vert="horz" wrap="none" lIns="0" tIns="0" rIns="0" bIns="0" rtlCol="0" anchor="ctr">
            <a:noAutofit/>
          </a:bodyPr>
          <a:lstStyle>
            <a:lvl1pPr algn="l">
              <a:defRPr sz="800">
                <a:solidFill>
                  <a:schemeClr val="tx1">
                    <a:lumMod val="75000"/>
                    <a:lumOff val="25000"/>
                  </a:schemeClr>
                </a:solidFill>
              </a:defRPr>
            </a:lvl1pPr>
          </a:lstStyle>
          <a:p>
            <a:r>
              <a:rPr lang="de-DE"/>
              <a:t>Seite </a:t>
            </a:r>
            <a:fld id="{FFC269A0-BD27-4577-9DED-0AAE60100C51}" type="slidenum">
              <a:rPr lang="de-DE" smtClean="0"/>
              <a:pPr/>
              <a:t>‹Nr.›</a:t>
            </a:fld>
            <a:endParaRPr lang="de-DE"/>
          </a:p>
        </p:txBody>
      </p:sp>
      <p:grpSp>
        <p:nvGrpSpPr>
          <p:cNvPr id="10" name="Gruppieren 9"/>
          <p:cNvGrpSpPr/>
          <p:nvPr/>
        </p:nvGrpSpPr>
        <p:grpSpPr>
          <a:xfrm>
            <a:off x="514163" y="-171392"/>
            <a:ext cx="11160709" cy="72000"/>
            <a:chOff x="514297" y="-171392"/>
            <a:chExt cx="11163615" cy="72000"/>
          </a:xfrm>
          <a:solidFill>
            <a:schemeClr val="bg1">
              <a:lumMod val="75000"/>
            </a:schemeClr>
          </a:solidFill>
        </p:grpSpPr>
        <p:sp>
          <p:nvSpPr>
            <p:cNvPr id="49" name="Gleichschenkliges Dreieck 48"/>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5" name="Gleichschenkliges Dreieck 54"/>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6" name="Gleichschenkliges Dreieck 55"/>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7" name="Gruppieren 56"/>
          <p:cNvGrpSpPr/>
          <p:nvPr/>
        </p:nvGrpSpPr>
        <p:grpSpPr>
          <a:xfrm>
            <a:off x="-167057" y="1383095"/>
            <a:ext cx="71981" cy="4883693"/>
            <a:chOff x="-180521" y="1730292"/>
            <a:chExt cx="72000" cy="4536496"/>
          </a:xfrm>
          <a:solidFill>
            <a:schemeClr val="bg1">
              <a:lumMod val="75000"/>
            </a:schemeClr>
          </a:solidFill>
        </p:grpSpPr>
        <p:sp>
          <p:nvSpPr>
            <p:cNvPr id="58" name="Gleichschenkliges Dreieck 57"/>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9" name="Gleichschenkliges Dreieck 58"/>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0" name="Gruppieren 59"/>
          <p:cNvGrpSpPr/>
          <p:nvPr/>
        </p:nvGrpSpPr>
        <p:grpSpPr>
          <a:xfrm>
            <a:off x="12287075" y="1383095"/>
            <a:ext cx="71981" cy="4883693"/>
            <a:chOff x="9252520" y="1730292"/>
            <a:chExt cx="72000" cy="4536496"/>
          </a:xfrm>
          <a:solidFill>
            <a:schemeClr val="bg1">
              <a:lumMod val="75000"/>
            </a:schemeClr>
          </a:solidFill>
        </p:grpSpPr>
        <p:sp>
          <p:nvSpPr>
            <p:cNvPr id="61" name="Gleichschenkliges Dreieck 60"/>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2" name="Gleichschenkliges Dreieck 61"/>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9" name="Gruppieren 8"/>
          <p:cNvGrpSpPr/>
          <p:nvPr/>
        </p:nvGrpSpPr>
        <p:grpSpPr>
          <a:xfrm>
            <a:off x="514163" y="6957392"/>
            <a:ext cx="11160709" cy="72000"/>
            <a:chOff x="514297" y="6957392"/>
            <a:chExt cx="11163615" cy="72000"/>
          </a:xfrm>
          <a:solidFill>
            <a:schemeClr val="bg1">
              <a:lumMod val="75000"/>
            </a:schemeClr>
          </a:solidFill>
        </p:grpSpPr>
        <p:sp>
          <p:nvSpPr>
            <p:cNvPr id="64" name="Gleichschenkliges Dreieck 63"/>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5" name="Gleichschenkliges Dreieck 64"/>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6" name="Gleichschenkliges Dreieck 65"/>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7" name="Gleichschenkliges Dreieck 66"/>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8" name="Gleichschenkliges Dreieck 67"/>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9" name="Gleichschenkliges Dreieck 68"/>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70" name="Gleichschenkliges Dreieck 69"/>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71" name="Gleichschenkliges Dreieck 70"/>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sp>
        <p:nvSpPr>
          <p:cNvPr id="4" name="Datumsplatzhalter 3"/>
          <p:cNvSpPr>
            <a:spLocks noGrp="1"/>
          </p:cNvSpPr>
          <p:nvPr>
            <p:ph type="dt" sz="half" idx="2"/>
          </p:nvPr>
        </p:nvSpPr>
        <p:spPr>
          <a:xfrm>
            <a:off x="912773" y="6614019"/>
            <a:ext cx="647831" cy="144000"/>
          </a:xfrm>
          <a:prstGeom prst="rect">
            <a:avLst/>
          </a:prstGeom>
        </p:spPr>
        <p:txBody>
          <a:bodyPr vert="horz" lIns="36000" tIns="0" rIns="0" bIns="0" rtlCol="0" anchor="ctr">
            <a:noAutofit/>
          </a:bodyPr>
          <a:lstStyle>
            <a:lvl1pPr>
              <a:defRPr lang="de-DE" sz="800" cap="all" baseline="0" smtClean="0">
                <a:solidFill>
                  <a:schemeClr val="tx1">
                    <a:lumMod val="75000"/>
                    <a:lumOff val="25000"/>
                  </a:schemeClr>
                </a:solidFill>
              </a:defRPr>
            </a:lvl1pPr>
          </a:lstStyle>
          <a:p>
            <a:fld id="{57892DD9-2D5F-42F6-861C-0F1465BF95A1}" type="datetime1">
              <a:rPr lang="de-DE" smtClean="0"/>
              <a:t>20.11.2023</a:t>
            </a:fld>
            <a:endParaRPr/>
          </a:p>
        </p:txBody>
      </p:sp>
    </p:spTree>
    <p:extLst>
      <p:ext uri="{BB962C8B-B14F-4D97-AF65-F5344CB8AC3E}">
        <p14:creationId xmlns:p14="http://schemas.microsoft.com/office/powerpoint/2010/main" val="38521122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6" r:id="rId18"/>
  </p:sldLayoutIdLst>
  <p:hf hdr="0"/>
  <p:txStyles>
    <p:titleStyle>
      <a:lvl1pPr algn="l" defTabSz="914126" rtl="0" eaLnBrk="1" latinLnBrk="0" hangingPunct="1">
        <a:lnSpc>
          <a:spcPct val="89000"/>
        </a:lnSpc>
        <a:spcBef>
          <a:spcPct val="0"/>
        </a:spcBef>
        <a:buNone/>
        <a:defRPr sz="2799" b="1" kern="1200">
          <a:solidFill>
            <a:schemeClr val="tx1">
              <a:lumMod val="75000"/>
              <a:lumOff val="25000"/>
            </a:schemeClr>
          </a:solidFill>
          <a:latin typeface="+mj-lt"/>
          <a:ea typeface="+mj-ea"/>
          <a:cs typeface="+mj-cs"/>
        </a:defRPr>
      </a:lvl1pPr>
    </p:titleStyle>
    <p:body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179946"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4pPr>
      <a:lvl5pPr marL="359892"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D8957B0C-6D87-4CCC-AFC2-70A6CF8E3A6F}"/>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2" name="Titelplatzhalter 1"/>
          <p:cNvSpPr>
            <a:spLocks noGrp="1"/>
          </p:cNvSpPr>
          <p:nvPr>
            <p:ph type="title"/>
          </p:nvPr>
        </p:nvSpPr>
        <p:spPr>
          <a:xfrm>
            <a:off x="552828" y="338470"/>
            <a:ext cx="11083780" cy="1002299"/>
          </a:xfrm>
          <a:prstGeom prst="rect">
            <a:avLst/>
          </a:prstGeom>
        </p:spPr>
        <p:txBody>
          <a:bodyPr vert="horz" lIns="0" tIns="0" rIns="0" bIns="0" rtlCol="0" anchor="t">
            <a:noAutofit/>
          </a:bodyPr>
          <a:lstStyle/>
          <a:p>
            <a:endParaRPr lang="de-DE"/>
          </a:p>
        </p:txBody>
      </p:sp>
      <p:sp>
        <p:nvSpPr>
          <p:cNvPr id="3" name="Textplatzhalter 2"/>
          <p:cNvSpPr>
            <a:spLocks noGrp="1"/>
          </p:cNvSpPr>
          <p:nvPr>
            <p:ph type="body" idx="1"/>
          </p:nvPr>
        </p:nvSpPr>
        <p:spPr>
          <a:xfrm>
            <a:off x="552306" y="1342376"/>
            <a:ext cx="11087387" cy="4894913"/>
          </a:xfrm>
          <a:prstGeom prst="rect">
            <a:avLst/>
          </a:prstGeom>
        </p:spPr>
        <p:txBody>
          <a:bodyPr vert="horz" lIns="0" tIns="0" rIns="0" bIns="0" rtlCol="0">
            <a:noAutofit/>
          </a:bodyPr>
          <a:lstStyle/>
          <a:p>
            <a:pPr lvl="1"/>
            <a:r>
              <a:rPr lang="de-DE"/>
              <a:t>Textmasterformat bearbeiten</a:t>
            </a:r>
          </a:p>
          <a:p>
            <a:pPr lvl="0"/>
            <a:r>
              <a:rPr lang="de-DE"/>
              <a:t>Subheadline</a:t>
            </a:r>
          </a:p>
          <a:p>
            <a:pPr lvl="1"/>
            <a:r>
              <a:rPr lang="de-DE"/>
              <a:t>Fließtext</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3"/>
          </p:nvPr>
        </p:nvSpPr>
        <p:spPr>
          <a:xfrm>
            <a:off x="1560677" y="6614019"/>
            <a:ext cx="7918817" cy="144000"/>
          </a:xfrm>
          <a:prstGeom prst="rect">
            <a:avLst/>
          </a:prstGeom>
        </p:spPr>
        <p:txBody>
          <a:bodyPr vert="horz" lIns="0" tIns="0" rIns="0" bIns="0" rtlCol="0" anchor="ctr">
            <a:noAutofit/>
          </a:bodyPr>
          <a:lstStyle>
            <a:lvl1pPr algn="l">
              <a:defRPr sz="800" cap="none" baseline="0">
                <a:solidFill>
                  <a:schemeClr val="bg1"/>
                </a:solidFill>
              </a:defRPr>
            </a:lvl1pPr>
          </a:lstStyle>
          <a:p>
            <a:r>
              <a:rPr lang="de-DE"/>
              <a:t>Lexware vor Ort 2024</a:t>
            </a:r>
          </a:p>
        </p:txBody>
      </p:sp>
      <p:sp>
        <p:nvSpPr>
          <p:cNvPr id="6" name="Foliennummernplatzhalter 5"/>
          <p:cNvSpPr>
            <a:spLocks noGrp="1"/>
          </p:cNvSpPr>
          <p:nvPr>
            <p:ph type="sldNum" sz="quarter" idx="4"/>
          </p:nvPr>
        </p:nvSpPr>
        <p:spPr>
          <a:xfrm>
            <a:off x="552827" y="6614019"/>
            <a:ext cx="359906" cy="144000"/>
          </a:xfrm>
          <a:prstGeom prst="rect">
            <a:avLst/>
          </a:prstGeom>
        </p:spPr>
        <p:txBody>
          <a:bodyPr vert="horz" wrap="none" lIns="0" tIns="0" rIns="0" bIns="0" rtlCol="0" anchor="ctr">
            <a:noAutofit/>
          </a:bodyPr>
          <a:lstStyle>
            <a:lvl1pPr algn="l">
              <a:defRPr sz="800">
                <a:solidFill>
                  <a:schemeClr val="bg1"/>
                </a:solidFill>
              </a:defRPr>
            </a:lvl1pPr>
          </a:lstStyle>
          <a:p>
            <a:r>
              <a:rPr lang="de-DE"/>
              <a:t>Seite </a:t>
            </a:r>
            <a:fld id="{FFC269A0-BD27-4577-9DED-0AAE60100C51}" type="slidenum">
              <a:rPr lang="de-DE" smtClean="0"/>
              <a:pPr/>
              <a:t>‹Nr.›</a:t>
            </a:fld>
            <a:endParaRPr lang="de-DE"/>
          </a:p>
        </p:txBody>
      </p:sp>
      <p:grpSp>
        <p:nvGrpSpPr>
          <p:cNvPr id="10" name="Gruppieren 9"/>
          <p:cNvGrpSpPr/>
          <p:nvPr/>
        </p:nvGrpSpPr>
        <p:grpSpPr>
          <a:xfrm>
            <a:off x="514163" y="-171392"/>
            <a:ext cx="11160709" cy="72000"/>
            <a:chOff x="514297" y="-171392"/>
            <a:chExt cx="11163615" cy="72000"/>
          </a:xfrm>
          <a:solidFill>
            <a:schemeClr val="bg1">
              <a:lumMod val="75000"/>
            </a:schemeClr>
          </a:solidFill>
        </p:grpSpPr>
        <p:sp>
          <p:nvSpPr>
            <p:cNvPr id="49" name="Gleichschenkliges Dreieck 48"/>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5" name="Gleichschenkliges Dreieck 54"/>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6" name="Gleichschenkliges Dreieck 55"/>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7" name="Gruppieren 56"/>
          <p:cNvGrpSpPr/>
          <p:nvPr/>
        </p:nvGrpSpPr>
        <p:grpSpPr>
          <a:xfrm>
            <a:off x="-167057" y="1383095"/>
            <a:ext cx="71981" cy="4883693"/>
            <a:chOff x="-180521" y="1730292"/>
            <a:chExt cx="72000" cy="4536496"/>
          </a:xfrm>
          <a:solidFill>
            <a:schemeClr val="bg1">
              <a:lumMod val="75000"/>
            </a:schemeClr>
          </a:solidFill>
        </p:grpSpPr>
        <p:sp>
          <p:nvSpPr>
            <p:cNvPr id="58" name="Gleichschenkliges Dreieck 57"/>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9" name="Gleichschenkliges Dreieck 58"/>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0" name="Gruppieren 59"/>
          <p:cNvGrpSpPr/>
          <p:nvPr/>
        </p:nvGrpSpPr>
        <p:grpSpPr>
          <a:xfrm>
            <a:off x="12287075" y="1383095"/>
            <a:ext cx="71981" cy="4883693"/>
            <a:chOff x="9252520" y="1730292"/>
            <a:chExt cx="72000" cy="4536496"/>
          </a:xfrm>
          <a:solidFill>
            <a:schemeClr val="bg1">
              <a:lumMod val="75000"/>
            </a:schemeClr>
          </a:solidFill>
        </p:grpSpPr>
        <p:sp>
          <p:nvSpPr>
            <p:cNvPr id="61" name="Gleichschenkliges Dreieck 60"/>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2" name="Gleichschenkliges Dreieck 61"/>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9" name="Gruppieren 8"/>
          <p:cNvGrpSpPr/>
          <p:nvPr/>
        </p:nvGrpSpPr>
        <p:grpSpPr>
          <a:xfrm>
            <a:off x="514163" y="6957392"/>
            <a:ext cx="11160709" cy="72000"/>
            <a:chOff x="514297" y="6957392"/>
            <a:chExt cx="11163615" cy="72000"/>
          </a:xfrm>
          <a:solidFill>
            <a:schemeClr val="bg1">
              <a:lumMod val="75000"/>
            </a:schemeClr>
          </a:solidFill>
        </p:grpSpPr>
        <p:sp>
          <p:nvSpPr>
            <p:cNvPr id="64" name="Gleichschenkliges Dreieck 63"/>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5" name="Gleichschenkliges Dreieck 64"/>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6" name="Gleichschenkliges Dreieck 65"/>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7" name="Gleichschenkliges Dreieck 66"/>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8" name="Gleichschenkliges Dreieck 67"/>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9" name="Gleichschenkliges Dreieck 68"/>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70" name="Gleichschenkliges Dreieck 69"/>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71" name="Gleichschenkliges Dreieck 70"/>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sp>
        <p:nvSpPr>
          <p:cNvPr id="4" name="Datumsplatzhalter 3"/>
          <p:cNvSpPr>
            <a:spLocks noGrp="1"/>
          </p:cNvSpPr>
          <p:nvPr>
            <p:ph type="dt" sz="half" idx="2"/>
          </p:nvPr>
        </p:nvSpPr>
        <p:spPr>
          <a:xfrm>
            <a:off x="912773" y="6614019"/>
            <a:ext cx="647831" cy="144000"/>
          </a:xfrm>
          <a:prstGeom prst="rect">
            <a:avLst/>
          </a:prstGeom>
        </p:spPr>
        <p:txBody>
          <a:bodyPr vert="horz" lIns="36000" tIns="0" rIns="0" bIns="0" rtlCol="0" anchor="ctr">
            <a:noAutofit/>
          </a:bodyPr>
          <a:lstStyle>
            <a:lvl1pPr>
              <a:defRPr lang="de-DE" sz="800" cap="all" baseline="0" smtClean="0">
                <a:solidFill>
                  <a:schemeClr val="bg1"/>
                </a:solidFill>
              </a:defRPr>
            </a:lvl1pPr>
          </a:lstStyle>
          <a:p>
            <a:r>
              <a:rPr lang="de-DE"/>
              <a:t>| </a:t>
            </a:r>
            <a:fld id="{B6A1718E-A775-4DE7-9A7F-C17B949EC496}" type="datetime1">
              <a:rPr lang="de-DE" smtClean="0"/>
              <a:t>20.11.2023</a:t>
            </a:fld>
            <a:r>
              <a:t> |</a:t>
            </a:r>
          </a:p>
        </p:txBody>
      </p:sp>
    </p:spTree>
    <p:extLst>
      <p:ext uri="{BB962C8B-B14F-4D97-AF65-F5344CB8AC3E}">
        <p14:creationId xmlns:p14="http://schemas.microsoft.com/office/powerpoint/2010/main" val="130975845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679" r:id="rId15"/>
    <p:sldLayoutId id="2147483680" r:id="rId16"/>
  </p:sldLayoutIdLst>
  <p:hf hdr="0"/>
  <p:txStyles>
    <p:titleStyle>
      <a:lvl1pPr algn="l" defTabSz="914126" rtl="0" eaLnBrk="1" latinLnBrk="0" hangingPunct="1">
        <a:lnSpc>
          <a:spcPct val="89000"/>
        </a:lnSpc>
        <a:spcBef>
          <a:spcPct val="0"/>
        </a:spcBef>
        <a:buNone/>
        <a:defRPr sz="2799" b="1" kern="1200">
          <a:solidFill>
            <a:schemeClr val="tx1">
              <a:lumMod val="75000"/>
              <a:lumOff val="25000"/>
            </a:schemeClr>
          </a:solidFill>
          <a:latin typeface="+mj-lt"/>
          <a:ea typeface="+mj-ea"/>
          <a:cs typeface="+mj-cs"/>
        </a:defRPr>
      </a:lvl1pPr>
    </p:titleStyle>
    <p:body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179946"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4pPr>
      <a:lvl5pPr marL="359892"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26B43"/>
          </p15:clr>
        </p15:guide>
        <p15:guide id="2" pos="347">
          <p15:clr>
            <a:srgbClr val="F26B43"/>
          </p15:clr>
        </p15:guide>
        <p15:guide id="3" pos="2570">
          <p15:clr>
            <a:srgbClr val="F26B43"/>
          </p15:clr>
        </p15:guide>
        <p15:guide id="4" pos="4929">
          <p15:clr>
            <a:srgbClr val="F26B43"/>
          </p15:clr>
        </p15:guide>
        <p15:guide id="5" pos="5110">
          <p15:clr>
            <a:srgbClr val="F26B43"/>
          </p15:clr>
        </p15:guide>
        <p15:guide id="6" pos="7333">
          <p15:clr>
            <a:srgbClr val="F26B43"/>
          </p15:clr>
        </p15:guide>
        <p15:guide id="7" pos="7469">
          <p15:clr>
            <a:srgbClr val="F26B43"/>
          </p15:clr>
        </p15:guide>
        <p15:guide id="8" pos="2751">
          <p15:clr>
            <a:srgbClr val="F26B43"/>
          </p15:clr>
        </p15:guide>
        <p15:guide id="9" pos="3749">
          <p15:clr>
            <a:srgbClr val="F26B43"/>
          </p15:clr>
        </p15:guide>
        <p15:guide id="10" pos="393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D8957B0C-6D87-4CCC-AFC2-70A6CF8E3A6F}"/>
              </a:ext>
            </a:extLst>
          </p:cNvPr>
          <p:cNvSpPr/>
          <p:nvPr userDrawn="1"/>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2" name="Titelplatzhalter 1"/>
          <p:cNvSpPr>
            <a:spLocks noGrp="1"/>
          </p:cNvSpPr>
          <p:nvPr>
            <p:ph type="title"/>
          </p:nvPr>
        </p:nvSpPr>
        <p:spPr>
          <a:xfrm>
            <a:off x="552828" y="338470"/>
            <a:ext cx="11083780" cy="1002299"/>
          </a:xfrm>
          <a:prstGeom prst="rect">
            <a:avLst/>
          </a:prstGeom>
        </p:spPr>
        <p:txBody>
          <a:bodyPr vert="horz" lIns="0" tIns="0" rIns="0" bIns="0" rtlCol="0" anchor="t">
            <a:noAutofit/>
          </a:bodyPr>
          <a:lstStyle/>
          <a:p>
            <a:endParaRPr lang="de-DE"/>
          </a:p>
        </p:txBody>
      </p:sp>
      <p:sp>
        <p:nvSpPr>
          <p:cNvPr id="3" name="Textplatzhalter 2"/>
          <p:cNvSpPr>
            <a:spLocks noGrp="1"/>
          </p:cNvSpPr>
          <p:nvPr>
            <p:ph type="body" idx="1"/>
          </p:nvPr>
        </p:nvSpPr>
        <p:spPr>
          <a:xfrm>
            <a:off x="552306" y="1342376"/>
            <a:ext cx="11087387" cy="4894913"/>
          </a:xfrm>
          <a:prstGeom prst="rect">
            <a:avLst/>
          </a:prstGeom>
        </p:spPr>
        <p:txBody>
          <a:bodyPr vert="horz" lIns="0" tIns="0" rIns="0" bIns="0" rtlCol="0">
            <a:noAutofit/>
          </a:bodyPr>
          <a:lstStyle/>
          <a:p>
            <a:pPr lvl="1"/>
            <a:r>
              <a:rPr lang="de-DE"/>
              <a:t>Textmasterformat bearbeiten</a:t>
            </a:r>
          </a:p>
          <a:p>
            <a:pPr lvl="0"/>
            <a:r>
              <a:rPr lang="de-DE"/>
              <a:t>Subheadline</a:t>
            </a:r>
          </a:p>
          <a:p>
            <a:pPr lvl="1"/>
            <a:r>
              <a:rPr lang="de-DE"/>
              <a:t>Fließtext</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3"/>
          </p:nvPr>
        </p:nvSpPr>
        <p:spPr>
          <a:xfrm>
            <a:off x="1560677" y="6614019"/>
            <a:ext cx="7918817" cy="144000"/>
          </a:xfrm>
          <a:prstGeom prst="rect">
            <a:avLst/>
          </a:prstGeom>
        </p:spPr>
        <p:txBody>
          <a:bodyPr vert="horz" lIns="0" tIns="0" rIns="0" bIns="0" rtlCol="0" anchor="ctr">
            <a:noAutofit/>
          </a:bodyPr>
          <a:lstStyle>
            <a:lvl1pPr algn="l">
              <a:defRPr sz="800" cap="none" baseline="0">
                <a:solidFill>
                  <a:schemeClr val="bg1"/>
                </a:solidFill>
              </a:defRPr>
            </a:lvl1pPr>
          </a:lstStyle>
          <a:p>
            <a:r>
              <a:rPr lang="de-DE"/>
              <a:t>Lexware vor Ort 2024</a:t>
            </a:r>
          </a:p>
        </p:txBody>
      </p:sp>
      <p:sp>
        <p:nvSpPr>
          <p:cNvPr id="6" name="Foliennummernplatzhalter 5"/>
          <p:cNvSpPr>
            <a:spLocks noGrp="1"/>
          </p:cNvSpPr>
          <p:nvPr>
            <p:ph type="sldNum" sz="quarter" idx="4"/>
          </p:nvPr>
        </p:nvSpPr>
        <p:spPr>
          <a:xfrm>
            <a:off x="552827" y="6614019"/>
            <a:ext cx="359906" cy="144000"/>
          </a:xfrm>
          <a:prstGeom prst="rect">
            <a:avLst/>
          </a:prstGeom>
        </p:spPr>
        <p:txBody>
          <a:bodyPr vert="horz" wrap="none" lIns="0" tIns="0" rIns="0" bIns="0" rtlCol="0" anchor="ctr">
            <a:noAutofit/>
          </a:bodyPr>
          <a:lstStyle>
            <a:lvl1pPr algn="l">
              <a:defRPr sz="800">
                <a:solidFill>
                  <a:schemeClr val="bg1"/>
                </a:solidFill>
              </a:defRPr>
            </a:lvl1pPr>
          </a:lstStyle>
          <a:p>
            <a:r>
              <a:rPr lang="de-DE"/>
              <a:t>Seite </a:t>
            </a:r>
            <a:fld id="{FFC269A0-BD27-4577-9DED-0AAE60100C51}" type="slidenum">
              <a:rPr lang="de-DE" smtClean="0"/>
              <a:pPr/>
              <a:t>‹Nr.›</a:t>
            </a:fld>
            <a:endParaRPr lang="de-DE"/>
          </a:p>
        </p:txBody>
      </p:sp>
      <p:grpSp>
        <p:nvGrpSpPr>
          <p:cNvPr id="10" name="Gruppieren 9"/>
          <p:cNvGrpSpPr/>
          <p:nvPr/>
        </p:nvGrpSpPr>
        <p:grpSpPr>
          <a:xfrm>
            <a:off x="514163" y="-171392"/>
            <a:ext cx="11160709" cy="72000"/>
            <a:chOff x="514297" y="-171392"/>
            <a:chExt cx="11163615" cy="72000"/>
          </a:xfrm>
          <a:solidFill>
            <a:schemeClr val="bg1">
              <a:lumMod val="75000"/>
            </a:schemeClr>
          </a:solidFill>
        </p:grpSpPr>
        <p:sp>
          <p:nvSpPr>
            <p:cNvPr id="49" name="Gleichschenkliges Dreieck 48"/>
            <p:cNvSpPr>
              <a:spLocks/>
            </p:cNvSpPr>
            <p:nvPr userDrawn="1"/>
          </p:nvSpPr>
          <p:spPr bwMode="gray">
            <a:xfrm flipV="1">
              <a:off x="514297"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0" name="Gleichschenkliges Dreieck 49"/>
            <p:cNvSpPr>
              <a:spLocks/>
            </p:cNvSpPr>
            <p:nvPr userDrawn="1"/>
          </p:nvSpPr>
          <p:spPr bwMode="gray">
            <a:xfrm flipV="1">
              <a:off x="4042689"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1" name="Gleichschenkliges Dreieck 50"/>
            <p:cNvSpPr>
              <a:spLocks/>
            </p:cNvSpPr>
            <p:nvPr userDrawn="1"/>
          </p:nvSpPr>
          <p:spPr bwMode="gray">
            <a:xfrm flipV="1">
              <a:off x="4333688"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2" name="Gleichschenkliges Dreieck 51"/>
            <p:cNvSpPr>
              <a:spLocks/>
            </p:cNvSpPr>
            <p:nvPr userDrawn="1"/>
          </p:nvSpPr>
          <p:spPr bwMode="gray">
            <a:xfrm flipV="1">
              <a:off x="591548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3" name="Gleichschenkliges Dreieck 52"/>
            <p:cNvSpPr>
              <a:spLocks/>
            </p:cNvSpPr>
            <p:nvPr userDrawn="1"/>
          </p:nvSpPr>
          <p:spPr bwMode="gray">
            <a:xfrm flipV="1">
              <a:off x="6203515"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4" name="Gleichschenkliges Dreieck 53"/>
            <p:cNvSpPr>
              <a:spLocks/>
            </p:cNvSpPr>
            <p:nvPr userDrawn="1"/>
          </p:nvSpPr>
          <p:spPr bwMode="gray">
            <a:xfrm flipV="1">
              <a:off x="7769240"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5" name="Gleichschenkliges Dreieck 54"/>
            <p:cNvSpPr>
              <a:spLocks/>
            </p:cNvSpPr>
            <p:nvPr userDrawn="1"/>
          </p:nvSpPr>
          <p:spPr bwMode="gray">
            <a:xfrm flipV="1">
              <a:off x="8075723"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6" name="Gleichschenkliges Dreieck 55"/>
            <p:cNvSpPr>
              <a:spLocks/>
            </p:cNvSpPr>
            <p:nvPr userDrawn="1"/>
          </p:nvSpPr>
          <p:spPr bwMode="gray">
            <a:xfrm flipV="1">
              <a:off x="11605912" y="-171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57" name="Gruppieren 56"/>
          <p:cNvGrpSpPr/>
          <p:nvPr/>
        </p:nvGrpSpPr>
        <p:grpSpPr>
          <a:xfrm>
            <a:off x="-167057" y="1383095"/>
            <a:ext cx="71981" cy="4883693"/>
            <a:chOff x="-180521" y="1730292"/>
            <a:chExt cx="72000" cy="4536496"/>
          </a:xfrm>
          <a:solidFill>
            <a:schemeClr val="bg1">
              <a:lumMod val="75000"/>
            </a:schemeClr>
          </a:solidFill>
        </p:grpSpPr>
        <p:sp>
          <p:nvSpPr>
            <p:cNvPr id="58" name="Gleichschenkliges Dreieck 57"/>
            <p:cNvSpPr>
              <a:spLocks/>
            </p:cNvSpPr>
            <p:nvPr userDrawn="1"/>
          </p:nvSpPr>
          <p:spPr bwMode="gray">
            <a:xfrm rot="16200000" flipV="1">
              <a:off x="-180521"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59" name="Gleichschenkliges Dreieck 58"/>
            <p:cNvSpPr>
              <a:spLocks/>
            </p:cNvSpPr>
            <p:nvPr userDrawn="1"/>
          </p:nvSpPr>
          <p:spPr bwMode="gray">
            <a:xfrm rot="16200000" flipV="1">
              <a:off x="-180521"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60" name="Gruppieren 59"/>
          <p:cNvGrpSpPr/>
          <p:nvPr/>
        </p:nvGrpSpPr>
        <p:grpSpPr>
          <a:xfrm>
            <a:off x="12287075" y="1383095"/>
            <a:ext cx="71981" cy="4883693"/>
            <a:chOff x="9252520" y="1730292"/>
            <a:chExt cx="72000" cy="4536496"/>
          </a:xfrm>
          <a:solidFill>
            <a:schemeClr val="bg1">
              <a:lumMod val="75000"/>
            </a:schemeClr>
          </a:solidFill>
        </p:grpSpPr>
        <p:sp>
          <p:nvSpPr>
            <p:cNvPr id="61" name="Gleichschenkliges Dreieck 60"/>
            <p:cNvSpPr>
              <a:spLocks/>
            </p:cNvSpPr>
            <p:nvPr userDrawn="1"/>
          </p:nvSpPr>
          <p:spPr bwMode="gray">
            <a:xfrm rot="5400000" flipH="1" flipV="1">
              <a:off x="9252520" y="17302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2" name="Gleichschenkliges Dreieck 61"/>
            <p:cNvSpPr>
              <a:spLocks/>
            </p:cNvSpPr>
            <p:nvPr userDrawn="1"/>
          </p:nvSpPr>
          <p:spPr bwMode="gray">
            <a:xfrm rot="5400000" flipH="1" flipV="1">
              <a:off x="9252520" y="6194788"/>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grpSp>
        <p:nvGrpSpPr>
          <p:cNvPr id="9" name="Gruppieren 8"/>
          <p:cNvGrpSpPr/>
          <p:nvPr/>
        </p:nvGrpSpPr>
        <p:grpSpPr>
          <a:xfrm>
            <a:off x="514163" y="6957392"/>
            <a:ext cx="11160709" cy="72000"/>
            <a:chOff x="514297" y="6957392"/>
            <a:chExt cx="11163615" cy="72000"/>
          </a:xfrm>
          <a:solidFill>
            <a:schemeClr val="bg1">
              <a:lumMod val="75000"/>
            </a:schemeClr>
          </a:solidFill>
        </p:grpSpPr>
        <p:sp>
          <p:nvSpPr>
            <p:cNvPr id="64" name="Gleichschenkliges Dreieck 63"/>
            <p:cNvSpPr>
              <a:spLocks/>
            </p:cNvSpPr>
            <p:nvPr/>
          </p:nvSpPr>
          <p:spPr bwMode="gray">
            <a:xfrm>
              <a:off x="514297"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5" name="Gleichschenkliges Dreieck 64"/>
            <p:cNvSpPr>
              <a:spLocks/>
            </p:cNvSpPr>
            <p:nvPr/>
          </p:nvSpPr>
          <p:spPr bwMode="gray">
            <a:xfrm>
              <a:off x="4042689"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6" name="Gleichschenkliges Dreieck 65"/>
            <p:cNvSpPr>
              <a:spLocks/>
            </p:cNvSpPr>
            <p:nvPr/>
          </p:nvSpPr>
          <p:spPr bwMode="gray">
            <a:xfrm>
              <a:off x="4333688"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7" name="Gleichschenkliges Dreieck 66"/>
            <p:cNvSpPr>
              <a:spLocks/>
            </p:cNvSpPr>
            <p:nvPr/>
          </p:nvSpPr>
          <p:spPr bwMode="gray">
            <a:xfrm>
              <a:off x="591548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8" name="Gleichschenkliges Dreieck 67"/>
            <p:cNvSpPr>
              <a:spLocks/>
            </p:cNvSpPr>
            <p:nvPr/>
          </p:nvSpPr>
          <p:spPr bwMode="gray">
            <a:xfrm>
              <a:off x="6203515"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69" name="Gleichschenkliges Dreieck 68"/>
            <p:cNvSpPr>
              <a:spLocks/>
            </p:cNvSpPr>
            <p:nvPr/>
          </p:nvSpPr>
          <p:spPr bwMode="gray">
            <a:xfrm>
              <a:off x="7769240"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70" name="Gleichschenkliges Dreieck 69"/>
            <p:cNvSpPr>
              <a:spLocks/>
            </p:cNvSpPr>
            <p:nvPr/>
          </p:nvSpPr>
          <p:spPr bwMode="gray">
            <a:xfrm>
              <a:off x="8075723"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sp>
          <p:nvSpPr>
            <p:cNvPr id="71" name="Gleichschenkliges Dreieck 70"/>
            <p:cNvSpPr>
              <a:spLocks/>
            </p:cNvSpPr>
            <p:nvPr/>
          </p:nvSpPr>
          <p:spPr bwMode="gray">
            <a:xfrm>
              <a:off x="11605912" y="6957392"/>
              <a:ext cx="72000" cy="72000"/>
            </a:xfrm>
            <a:prstGeom prst="triangl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err="1">
                <a:solidFill>
                  <a:schemeClr val="tx1"/>
                </a:solidFill>
              </a:endParaRPr>
            </a:p>
          </p:txBody>
        </p:sp>
      </p:grpSp>
      <p:sp>
        <p:nvSpPr>
          <p:cNvPr id="4" name="Datumsplatzhalter 3"/>
          <p:cNvSpPr>
            <a:spLocks noGrp="1"/>
          </p:cNvSpPr>
          <p:nvPr>
            <p:ph type="dt" sz="half" idx="2"/>
          </p:nvPr>
        </p:nvSpPr>
        <p:spPr>
          <a:xfrm>
            <a:off x="912773" y="6614019"/>
            <a:ext cx="647831" cy="144000"/>
          </a:xfrm>
          <a:prstGeom prst="rect">
            <a:avLst/>
          </a:prstGeom>
        </p:spPr>
        <p:txBody>
          <a:bodyPr vert="horz" lIns="36000" tIns="0" rIns="0" bIns="0" rtlCol="0" anchor="ctr">
            <a:noAutofit/>
          </a:bodyPr>
          <a:lstStyle>
            <a:lvl1pPr>
              <a:defRPr lang="de-DE" sz="800" cap="all" baseline="0" smtClean="0">
                <a:solidFill>
                  <a:schemeClr val="bg1"/>
                </a:solidFill>
              </a:defRPr>
            </a:lvl1pPr>
          </a:lstStyle>
          <a:p>
            <a:r>
              <a:rPr lang="de-DE"/>
              <a:t>| </a:t>
            </a:r>
            <a:fld id="{AE0D8F55-55BC-4D9E-8414-82554DB698E8}" type="datetime1">
              <a:rPr lang="de-DE" smtClean="0"/>
              <a:t>20.11.2023</a:t>
            </a:fld>
            <a:r>
              <a:t> |</a:t>
            </a:r>
          </a:p>
        </p:txBody>
      </p:sp>
    </p:spTree>
    <p:extLst>
      <p:ext uri="{BB962C8B-B14F-4D97-AF65-F5344CB8AC3E}">
        <p14:creationId xmlns:p14="http://schemas.microsoft.com/office/powerpoint/2010/main" val="6398318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Lst>
  <p:hf hdr="0"/>
  <p:txStyles>
    <p:titleStyle>
      <a:lvl1pPr algn="l" defTabSz="914126" rtl="0" eaLnBrk="1" latinLnBrk="0" hangingPunct="1">
        <a:lnSpc>
          <a:spcPct val="89000"/>
        </a:lnSpc>
        <a:spcBef>
          <a:spcPct val="0"/>
        </a:spcBef>
        <a:buNone/>
        <a:defRPr sz="2799" b="1" kern="1200">
          <a:solidFill>
            <a:schemeClr val="tx1">
              <a:lumMod val="75000"/>
              <a:lumOff val="25000"/>
            </a:schemeClr>
          </a:solidFill>
          <a:latin typeface="+mj-lt"/>
          <a:ea typeface="+mj-ea"/>
          <a:cs typeface="+mj-cs"/>
        </a:defRPr>
      </a:lvl1pPr>
    </p:titleStyle>
    <p:body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179946"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4pPr>
      <a:lvl5pPr marL="359892"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26B43"/>
          </p15:clr>
        </p15:guide>
        <p15:guide id="2" pos="347">
          <p15:clr>
            <a:srgbClr val="F26B43"/>
          </p15:clr>
        </p15:guide>
        <p15:guide id="3" pos="2570">
          <p15:clr>
            <a:srgbClr val="F26B43"/>
          </p15:clr>
        </p15:guide>
        <p15:guide id="4" pos="4929">
          <p15:clr>
            <a:srgbClr val="F26B43"/>
          </p15:clr>
        </p15:guide>
        <p15:guide id="5" pos="5110">
          <p15:clr>
            <a:srgbClr val="F26B43"/>
          </p15:clr>
        </p15:guide>
        <p15:guide id="6" pos="7333">
          <p15:clr>
            <a:srgbClr val="F26B43"/>
          </p15:clr>
        </p15:guide>
        <p15:guide id="7" pos="7469">
          <p15:clr>
            <a:srgbClr val="F26B43"/>
          </p15:clr>
        </p15:guide>
        <p15:guide id="8" pos="2751">
          <p15:clr>
            <a:srgbClr val="F26B43"/>
          </p15:clr>
        </p15:guide>
        <p15:guide id="9" pos="3749">
          <p15:clr>
            <a:srgbClr val="F26B43"/>
          </p15:clr>
        </p15:guide>
        <p15:guide id="10" pos="393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6.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6.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56.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56.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6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67.xml"/><Relationship Id="rId5" Type="http://schemas.openxmlformats.org/officeDocument/2006/relationships/image" Target="../media/image35.png"/><Relationship Id="rId4" Type="http://schemas.openxmlformats.org/officeDocument/2006/relationships/image" Target="../media/image10.sv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67.xml"/><Relationship Id="rId5" Type="http://schemas.openxmlformats.org/officeDocument/2006/relationships/image" Target="../media/image36.png"/><Relationship Id="rId4" Type="http://schemas.openxmlformats.org/officeDocument/2006/relationships/image" Target="../media/image10.sv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www.haufe.de/steuern/gesetzgebung-politik/wachstumschancengesetz_168_600636.html" TargetMode="External"/><Relationship Id="rId2" Type="http://schemas.openxmlformats.org/officeDocument/2006/relationships/notesSlide" Target="../notesSlides/notesSlide23.xml"/><Relationship Id="rId1" Type="http://schemas.openxmlformats.org/officeDocument/2006/relationships/slideLayout" Target="../slideLayouts/slideLayout67.xml"/><Relationship Id="rId6" Type="http://schemas.openxmlformats.org/officeDocument/2006/relationships/image" Target="../media/image38.png"/><Relationship Id="rId5" Type="http://schemas.openxmlformats.org/officeDocument/2006/relationships/image" Target="../media/image7.png"/><Relationship Id="rId4" Type="http://schemas.openxmlformats.org/officeDocument/2006/relationships/image" Target="../media/image10.svg"/></Relationships>
</file>

<file path=ppt/slides/_rels/slide2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67.xml"/><Relationship Id="rId6" Type="http://schemas.openxmlformats.org/officeDocument/2006/relationships/image" Target="../media/image39.png"/><Relationship Id="rId5" Type="http://schemas.openxmlformats.org/officeDocument/2006/relationships/image" Target="../media/image7.png"/><Relationship Id="rId10" Type="http://schemas.openxmlformats.org/officeDocument/2006/relationships/image" Target="../media/image43.svg"/><Relationship Id="rId4" Type="http://schemas.openxmlformats.org/officeDocument/2006/relationships/image" Target="../media/image10.sv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7.xml"/><Relationship Id="rId6" Type="http://schemas.openxmlformats.org/officeDocument/2006/relationships/image" Target="../media/image39.png"/><Relationship Id="rId5" Type="http://schemas.openxmlformats.org/officeDocument/2006/relationships/image" Target="../media/image7.png"/><Relationship Id="rId10" Type="http://schemas.openxmlformats.org/officeDocument/2006/relationships/image" Target="../media/image43.svg"/><Relationship Id="rId4" Type="http://schemas.openxmlformats.org/officeDocument/2006/relationships/image" Target="../media/image10.sv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6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10.sv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67.xml"/><Relationship Id="rId5" Type="http://schemas.openxmlformats.org/officeDocument/2006/relationships/image" Target="../media/image7.png"/><Relationship Id="rId4" Type="http://schemas.openxmlformats.org/officeDocument/2006/relationships/image" Target="../media/image10.sv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67.xml"/><Relationship Id="rId6" Type="http://schemas.openxmlformats.org/officeDocument/2006/relationships/image" Target="../media/image47.png"/><Relationship Id="rId5" Type="http://schemas.openxmlformats.org/officeDocument/2006/relationships/hyperlink" Target="https://www.datev.de/web/de/datev-shop/91000-buchungsdatenservice/" TargetMode="External"/><Relationship Id="rId4" Type="http://schemas.openxmlformats.org/officeDocument/2006/relationships/image" Target="../media/image10.svg"/></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mailto:HSC_Testat@haufe-lexware.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0.svg"/><Relationship Id="rId2" Type="http://schemas.openxmlformats.org/officeDocument/2006/relationships/notesSlide" Target="../notesSlides/notesSlide30.xml"/><Relationship Id="rId1" Type="http://schemas.openxmlformats.org/officeDocument/2006/relationships/slideLayout" Target="../slideLayouts/slideLayout74.xml"/><Relationship Id="rId6" Type="http://schemas.openxmlformats.org/officeDocument/2006/relationships/image" Target="../media/image9.png"/><Relationship Id="rId5" Type="http://schemas.openxmlformats.org/officeDocument/2006/relationships/hyperlink" Target="https://www.flickr.com/photos/pink_dispatcher/483756270/" TargetMode="Externa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hyperlink" Target="https://www.lexware.de/lexware-kasse/so-gehts/" TargetMode="External"/><Relationship Id="rId7"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74.xml"/><Relationship Id="rId6" Type="http://schemas.openxmlformats.org/officeDocument/2006/relationships/image" Target="../media/image7.png"/><Relationship Id="rId5" Type="http://schemas.openxmlformats.org/officeDocument/2006/relationships/hyperlink" Target="https://www.bundesfinanzministerium.de/Content/DE/Downloads/BMF_Schreiben/Weitere_Steuerthemen/Abgabenordnung/AO-Anwendungserlass/2023-06-30-AEAO-Par-146-AO.pdf?__blob=publicationFile&amp;v=2" TargetMode="External"/><Relationship Id="rId4" Type="http://schemas.openxmlformats.org/officeDocument/2006/relationships/hyperlink" Target="https://www.bgbl.de/xaver/bgbl/start.xav#__bgbl__%2F%2F*%5B%40attr_id%3D%27bgbl121s3295.pdf%27%5D__1698680481806"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lexware.de/support/faq/faq-beitrag/000031423/" TargetMode="External"/><Relationship Id="rId7" Type="http://schemas.openxmlformats.org/officeDocument/2006/relationships/image" Target="../media/image56.svg"/><Relationship Id="rId2" Type="http://schemas.openxmlformats.org/officeDocument/2006/relationships/notesSlide" Target="../notesSlides/notesSlide32.xml"/><Relationship Id="rId1" Type="http://schemas.openxmlformats.org/officeDocument/2006/relationships/slideLayout" Target="../slideLayouts/slideLayout7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74.xml"/><Relationship Id="rId5" Type="http://schemas.openxmlformats.org/officeDocument/2006/relationships/image" Target="../media/image59.sv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4.xml"/><Relationship Id="rId5" Type="http://schemas.openxmlformats.org/officeDocument/2006/relationships/image" Target="../media/image56.sv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74.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74.xml"/><Relationship Id="rId4" Type="http://schemas.openxmlformats.org/officeDocument/2006/relationships/hyperlink" Target="https://www.webfindling.de/website-optimierun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2.svg"/><Relationship Id="rId2" Type="http://schemas.openxmlformats.org/officeDocument/2006/relationships/notesSlide" Target="../notesSlides/notesSlide36.xml"/><Relationship Id="rId1" Type="http://schemas.openxmlformats.org/officeDocument/2006/relationships/slideLayout" Target="../slideLayouts/slideLayout74.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74.xml"/><Relationship Id="rId6" Type="http://schemas.openxmlformats.org/officeDocument/2006/relationships/hyperlink" Target="https://www.haufe.de/steuern/gesetzgebung-politik/elektronische-rechnung-wird-pflicht-e-rechnung-im-ueberblick_168_605558.html" TargetMode="External"/><Relationship Id="rId5" Type="http://schemas.openxmlformats.org/officeDocument/2006/relationships/image" Target="../media/image74.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74.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65.svg"/><Relationship Id="rId2" Type="http://schemas.openxmlformats.org/officeDocument/2006/relationships/notesSlide" Target="../notesSlides/notesSlide39.xml"/><Relationship Id="rId1" Type="http://schemas.openxmlformats.org/officeDocument/2006/relationships/slideLayout" Target="../slideLayouts/slideLayout74.xml"/><Relationship Id="rId6" Type="http://schemas.openxmlformats.org/officeDocument/2006/relationships/image" Target="../media/image64.png"/><Relationship Id="rId5" Type="http://schemas.openxmlformats.org/officeDocument/2006/relationships/image" Target="../media/image78.sv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4.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74.xml"/><Relationship Id="rId6" Type="http://schemas.openxmlformats.org/officeDocument/2006/relationships/image" Target="../media/image81.png"/><Relationship Id="rId5" Type="http://schemas.openxmlformats.org/officeDocument/2006/relationships/image" Target="../media/image80.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7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73.xml"/><Relationship Id="rId5" Type="http://schemas.openxmlformats.org/officeDocument/2006/relationships/image" Target="../media/image83.emf"/><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hyperlink" Target="https://learn.microsoft.com/de-de/lifecycle/products/windows-10-home-and-pro" TargetMode="External"/><Relationship Id="rId7" Type="http://schemas.microsoft.com/office/2007/relationships/hdphoto" Target="../media/hdphoto1.wdp"/><Relationship Id="rId2" Type="http://schemas.openxmlformats.org/officeDocument/2006/relationships/notesSlide" Target="../notesSlides/notesSlide43.xml"/><Relationship Id="rId1" Type="http://schemas.openxmlformats.org/officeDocument/2006/relationships/slideLayout" Target="../slideLayouts/slideLayout73.xml"/><Relationship Id="rId6" Type="http://schemas.openxmlformats.org/officeDocument/2006/relationships/image" Target="../media/image79.png"/><Relationship Id="rId5" Type="http://schemas.openxmlformats.org/officeDocument/2006/relationships/chart" Target="../charts/chart2.xml"/><Relationship Id="rId4" Type="http://schemas.openxmlformats.org/officeDocument/2006/relationships/chart" Target="../charts/chart1.xml"/></Relationships>
</file>

<file path=ppt/slides/_rels/slide53.xml.rels><?xml version="1.0" encoding="UTF-8" standalone="yes"?>
<Relationships xmlns="http://schemas.openxmlformats.org/package/2006/relationships"><Relationship Id="rId3" Type="http://schemas.openxmlformats.org/officeDocument/2006/relationships/hyperlink" Target="https://www.lexware.de/systemvoraussetzungen/" TargetMode="External"/><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3.xml"/></Relationships>
</file>

<file path=ppt/slides/_rels/slide56.xml.rels><?xml version="1.0" encoding="UTF-8" standalone="yes"?>
<Relationships xmlns="http://schemas.openxmlformats.org/package/2006/relationships"><Relationship Id="rId3" Type="http://schemas.openxmlformats.org/officeDocument/2006/relationships/hyperlink" Target="https://www.lexware.de/support/faq/faq-beitrag/000002495/" TargetMode="External"/><Relationship Id="rId2" Type="http://schemas.openxmlformats.org/officeDocument/2006/relationships/notesSlide" Target="../notesSlides/notesSlide44.xml"/><Relationship Id="rId1" Type="http://schemas.openxmlformats.org/officeDocument/2006/relationships/slideLayout" Target="../slideLayouts/slideLayout73.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hyperlink" Target="https://www.lexware.de/support/faq/faq-beitrag/000031851/?cHash=225273b31e081b9aa50b9269bded410c"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73.xml"/><Relationship Id="rId6" Type="http://schemas.openxmlformats.org/officeDocument/2006/relationships/image" Target="../media/image93.png"/><Relationship Id="rId5" Type="http://schemas.openxmlformats.org/officeDocument/2006/relationships/image" Target="../media/image78.svg"/><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9.png"/><Relationship Id="rId1" Type="http://schemas.openxmlformats.org/officeDocument/2006/relationships/slideLayout" Target="../slideLayouts/slideLayout73.xml"/><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hyperlink" Target="http://www.lexware.de/neu" TargetMode="External"/><Relationship Id="rId7" Type="http://schemas.openxmlformats.org/officeDocument/2006/relationships/image" Target="../media/image78.svg"/><Relationship Id="rId2" Type="http://schemas.openxmlformats.org/officeDocument/2006/relationships/notesSlide" Target="../notesSlides/notesSlide46.xml"/><Relationship Id="rId1" Type="http://schemas.openxmlformats.org/officeDocument/2006/relationships/slideLayout" Target="../slideLayouts/slideLayout67.xml"/><Relationship Id="rId6" Type="http://schemas.openxmlformats.org/officeDocument/2006/relationships/image" Target="../media/image77.png"/><Relationship Id="rId5" Type="http://schemas.openxmlformats.org/officeDocument/2006/relationships/image" Target="../media/image10.svg"/><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2.xml"/></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www.lexware.de/schulungen-zum-jahreswechsel" TargetMode="External"/><Relationship Id="rId1" Type="http://schemas.openxmlformats.org/officeDocument/2006/relationships/slideLayout" Target="../slideLayouts/slideLayout77.xml"/></Relationships>
</file>

<file path=ppt/slides/_rels/slide6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2.xml"/></Relationships>
</file>

<file path=ppt/slides/_rels/slide6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31518" y="1643640"/>
            <a:ext cx="5941994" cy="1812819"/>
          </a:xfrm>
        </p:spPr>
        <p:txBody>
          <a:bodyPr>
            <a:noAutofit/>
          </a:bodyPr>
          <a:lstStyle/>
          <a:p>
            <a:r>
              <a:rPr lang="de-DE" sz="5700" b="1">
                <a:solidFill>
                  <a:schemeClr val="bg1"/>
                </a:solidFill>
                <a:latin typeface="+mn-lt"/>
                <a:cs typeface="Arial Black"/>
              </a:rPr>
              <a:t>Aufschlauen zu den Versionen 2024!</a:t>
            </a:r>
          </a:p>
        </p:txBody>
      </p:sp>
      <p:sp>
        <p:nvSpPr>
          <p:cNvPr id="4" name="Untertitel 3">
            <a:extLst>
              <a:ext uri="{FF2B5EF4-FFF2-40B4-BE49-F238E27FC236}">
                <a16:creationId xmlns:a16="http://schemas.microsoft.com/office/drawing/2014/main" id="{64F5E787-4CFE-B614-8DA3-921F13AC01D2}"/>
              </a:ext>
            </a:extLst>
          </p:cNvPr>
          <p:cNvSpPr>
            <a:spLocks noGrp="1"/>
          </p:cNvSpPr>
          <p:nvPr>
            <p:ph type="body" sz="quarter" idx="10"/>
          </p:nvPr>
        </p:nvSpPr>
        <p:spPr>
          <a:xfrm>
            <a:off x="5512468" y="3376933"/>
            <a:ext cx="5941994" cy="811781"/>
          </a:xfrm>
        </p:spPr>
        <p:txBody>
          <a:bodyPr/>
          <a:lstStyle/>
          <a:p>
            <a:r>
              <a:rPr lang="de-DE" sz="3800" b="1" cap="small" spc="250">
                <a:solidFill>
                  <a:schemeClr val="bg1"/>
                </a:solidFill>
              </a:rPr>
              <a:t>HERZLICH WILLKOMMEN</a:t>
            </a:r>
          </a:p>
        </p:txBody>
      </p:sp>
    </p:spTree>
    <p:extLst>
      <p:ext uri="{BB962C8B-B14F-4D97-AF65-F5344CB8AC3E}">
        <p14:creationId xmlns:p14="http://schemas.microsoft.com/office/powerpoint/2010/main" val="2504549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6F2DF4E8-105A-C00F-B3A8-6B2F61B416C3}"/>
              </a:ext>
            </a:extLst>
          </p:cNvPr>
          <p:cNvSpPr/>
          <p:nvPr/>
        </p:nvSpPr>
        <p:spPr>
          <a:xfrm>
            <a:off x="-1282" y="6306901"/>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16" name="Inhaltsplatzhalter 15">
            <a:extLst>
              <a:ext uri="{FF2B5EF4-FFF2-40B4-BE49-F238E27FC236}">
                <a16:creationId xmlns:a16="http://schemas.microsoft.com/office/drawing/2014/main" id="{C9A2AFBF-6315-3012-F0C7-3B3E7CEC0BA1}"/>
              </a:ext>
            </a:extLst>
          </p:cNvPr>
          <p:cNvSpPr>
            <a:spLocks noGrp="1"/>
          </p:cNvSpPr>
          <p:nvPr>
            <p:ph idx="1"/>
          </p:nvPr>
        </p:nvSpPr>
        <p:spPr>
          <a:xfrm>
            <a:off x="552828" y="1455738"/>
            <a:ext cx="11086343" cy="4752976"/>
          </a:xfrm>
        </p:spPr>
        <p:txBody>
          <a:bodyPr vert="horz" lIns="0" tIns="0" rIns="0" bIns="0" rtlCol="0" anchor="t">
            <a:noAutofit/>
          </a:bodyPr>
          <a:lstStyle/>
          <a:p>
            <a:pPr marL="285750" indent="-285750">
              <a:spcBef>
                <a:spcPts val="800"/>
              </a:spcBef>
              <a:buClr>
                <a:schemeClr val="bg2"/>
              </a:buClr>
              <a:buFont typeface="Wingdings" panose="05000000000000000000" pitchFamily="2" charset="2"/>
              <a:buChar char="ü"/>
            </a:pPr>
            <a:r>
              <a:rPr lang="de-DE" sz="1800"/>
              <a:t>Angaben zu Umlage U1 werden synchronisiert (Anpassung Verwaltung Krankenkassenangaben)</a:t>
            </a:r>
          </a:p>
          <a:p>
            <a:pPr marL="571500" lvl="3">
              <a:spcBef>
                <a:spcPts val="600"/>
              </a:spcBef>
              <a:buFont typeface="Arial" panose="020B0604020202020204" pitchFamily="34" charset="0"/>
              <a:buChar char="•"/>
            </a:pPr>
            <a:r>
              <a:rPr lang="de-DE" sz="1600">
                <a:cs typeface="Calibri"/>
              </a:rPr>
              <a:t>Für die JEV werden die U1-Angaben geprüft und bei widersprüchlichen Angaben werden </a:t>
            </a:r>
            <a:r>
              <a:rPr lang="de-DE" sz="1600" err="1">
                <a:cs typeface="Calibri"/>
              </a:rPr>
              <a:t>Plausis</a:t>
            </a:r>
            <a:r>
              <a:rPr lang="de-DE" sz="1600">
                <a:cs typeface="Calibri"/>
              </a:rPr>
              <a:t> erzeugt</a:t>
            </a:r>
          </a:p>
          <a:p>
            <a:pPr marL="571500" lvl="3">
              <a:spcBef>
                <a:spcPts val="600"/>
              </a:spcBef>
              <a:buFont typeface="Arial" panose="020B0604020202020204" pitchFamily="34" charset="0"/>
              <a:buChar char="•"/>
            </a:pPr>
            <a:r>
              <a:rPr lang="de-DE" sz="1600">
                <a:cs typeface="Calibri"/>
              </a:rPr>
              <a:t>Die </a:t>
            </a:r>
            <a:r>
              <a:rPr lang="de-DE" sz="1600" err="1">
                <a:cs typeface="Calibri"/>
              </a:rPr>
              <a:t>Plausis</a:t>
            </a:r>
            <a:r>
              <a:rPr lang="de-DE" sz="1600">
                <a:cs typeface="Calibri"/>
              </a:rPr>
              <a:t> sind </a:t>
            </a:r>
            <a:r>
              <a:rPr lang="de-DE" sz="1600" err="1">
                <a:cs typeface="Calibri"/>
              </a:rPr>
              <a:t>Fehlerplausis</a:t>
            </a:r>
            <a:r>
              <a:rPr lang="de-DE" sz="1600">
                <a:cs typeface="Calibri"/>
              </a:rPr>
              <a:t> und müssen abgearbeitet werden (gesetzlich bzw. krankenkassenrechtlich vorgeschrieben) </a:t>
            </a:r>
          </a:p>
          <a:p>
            <a:pPr marL="571500" lvl="3">
              <a:spcBef>
                <a:spcPts val="600"/>
              </a:spcBef>
              <a:buFont typeface="Arial" panose="020B0604020202020204" pitchFamily="34" charset="0"/>
              <a:buChar char="•"/>
            </a:pPr>
            <a:r>
              <a:rPr lang="de-DE" sz="1600">
                <a:cs typeface="Calibri"/>
              </a:rPr>
              <a:t>Innerhalb einer Firma wird geprüft , ob alle Krankenkassen pflichtig oder nicht pflichtig sind</a:t>
            </a:r>
          </a:p>
          <a:p>
            <a:pPr marL="571500" lvl="3">
              <a:spcBef>
                <a:spcPts val="600"/>
              </a:spcBef>
              <a:buFont typeface="Arial" panose="020B0604020202020204" pitchFamily="34" charset="0"/>
              <a:buChar char="•"/>
            </a:pPr>
            <a:r>
              <a:rPr lang="de-DE" sz="1600">
                <a:cs typeface="Calibri"/>
              </a:rPr>
              <a:t>Bei mehreren Betriebsstätten wird bei pflichtig geprüft, ob alle Betriebsstätten denselben Erstattungssatz haben</a:t>
            </a:r>
          </a:p>
          <a:p>
            <a:pPr marL="285750" indent="-285750">
              <a:spcBef>
                <a:spcPts val="800"/>
              </a:spcBef>
              <a:buClr>
                <a:schemeClr val="bg2"/>
              </a:buClr>
              <a:buFont typeface="Wingdings" panose="05000000000000000000" pitchFamily="2" charset="2"/>
              <a:buChar char="ü"/>
            </a:pPr>
            <a:endParaRPr lang="de-DE" sz="1800"/>
          </a:p>
          <a:p>
            <a:pPr marL="285750" indent="-285750">
              <a:spcBef>
                <a:spcPts val="800"/>
              </a:spcBef>
              <a:buClr>
                <a:schemeClr val="bg2"/>
              </a:buClr>
              <a:buFont typeface="Wingdings" panose="05000000000000000000" pitchFamily="2" charset="2"/>
              <a:buChar char="ü"/>
            </a:pPr>
            <a:endParaRPr lang="en-US" sz="1800"/>
          </a:p>
          <a:p>
            <a:pPr marL="285750" indent="-285750">
              <a:spcBef>
                <a:spcPts val="800"/>
              </a:spcBef>
              <a:buClr>
                <a:schemeClr val="bg2"/>
              </a:buClr>
              <a:buFont typeface="Wingdings" panose="05000000000000000000" pitchFamily="2" charset="2"/>
              <a:buChar char="ü"/>
            </a:pPr>
            <a:endParaRPr lang="de-DE" sz="1800"/>
          </a:p>
          <a:p>
            <a:pPr marL="285750" indent="-285750">
              <a:spcBef>
                <a:spcPts val="800"/>
              </a:spcBef>
              <a:buClr>
                <a:schemeClr val="bg2"/>
              </a:buClr>
              <a:buFont typeface="Wingdings" panose="05000000000000000000" pitchFamily="2" charset="2"/>
              <a:buChar char="ü"/>
            </a:pPr>
            <a:endParaRPr lang="de-DE" sz="1800"/>
          </a:p>
          <a:p>
            <a:pPr marL="285750" indent="-285750">
              <a:spcBef>
                <a:spcPts val="800"/>
              </a:spcBef>
              <a:buClr>
                <a:schemeClr val="bg2"/>
              </a:buClr>
              <a:buFont typeface="Wingdings" panose="05000000000000000000" pitchFamily="2" charset="2"/>
              <a:buChar char="ü"/>
            </a:pPr>
            <a:endParaRPr lang="de-DE" sz="1800"/>
          </a:p>
          <a:p>
            <a:pPr marL="285750" indent="-285750">
              <a:spcBef>
                <a:spcPts val="800"/>
              </a:spcBef>
              <a:buClr>
                <a:schemeClr val="bg2"/>
              </a:buClr>
              <a:buFont typeface="Wingdings" panose="05000000000000000000" pitchFamily="2" charset="2"/>
              <a:buChar char="ü"/>
            </a:pPr>
            <a:endParaRPr lang="de-DE" sz="1800"/>
          </a:p>
          <a:p>
            <a:pPr marL="285750" indent="-285750">
              <a:spcBef>
                <a:spcPts val="800"/>
              </a:spcBef>
              <a:buClr>
                <a:schemeClr val="bg2"/>
              </a:buClr>
              <a:buFont typeface="Wingdings" panose="05000000000000000000" pitchFamily="2" charset="2"/>
              <a:buChar char="ü"/>
            </a:pPr>
            <a:endParaRPr lang="de-DE" sz="1800"/>
          </a:p>
          <a:p>
            <a:pPr marL="285750" indent="-285750">
              <a:spcBef>
                <a:spcPts val="800"/>
              </a:spcBef>
              <a:buClr>
                <a:schemeClr val="bg2"/>
              </a:buClr>
              <a:buFont typeface="Wingdings" panose="05000000000000000000" pitchFamily="2" charset="2"/>
              <a:buChar char="ü"/>
            </a:pPr>
            <a:r>
              <a:rPr lang="de-DE" sz="1800"/>
              <a:t>Update Januar 2024 =&gt; Regelfall + Konsolidierung</a:t>
            </a:r>
            <a:endParaRPr lang="en-US" sz="1800"/>
          </a:p>
          <a:p>
            <a:pPr>
              <a:spcBef>
                <a:spcPts val="600"/>
              </a:spcBef>
            </a:pPr>
            <a:endParaRPr lang="de-DE" sz="1800">
              <a:cs typeface="Calibri"/>
            </a:endParaRPr>
          </a:p>
          <a:p>
            <a:pPr marL="285750" indent="-285750">
              <a:spcBef>
                <a:spcPts val="600"/>
              </a:spcBef>
              <a:buChar char="•"/>
            </a:pPr>
            <a:endParaRPr lang="de-DE" sz="1800">
              <a:cs typeface="Calibri"/>
            </a:endParaRPr>
          </a:p>
          <a:p>
            <a:endParaRPr lang="de-DE">
              <a:cs typeface="Calibri"/>
            </a:endParaRPr>
          </a:p>
        </p:txBody>
      </p:sp>
      <p:sp>
        <p:nvSpPr>
          <p:cNvPr id="3" name="Textplatzhalter 2">
            <a:extLst>
              <a:ext uri="{FF2B5EF4-FFF2-40B4-BE49-F238E27FC236}">
                <a16:creationId xmlns:a16="http://schemas.microsoft.com/office/drawing/2014/main" id="{018F170D-2789-F3D0-F451-7EBDC9A83467}"/>
              </a:ext>
            </a:extLst>
          </p:cNvPr>
          <p:cNvSpPr>
            <a:spLocks noGrp="1"/>
          </p:cNvSpPr>
          <p:nvPr>
            <p:ph type="body" sz="quarter" idx="18"/>
          </p:nvPr>
        </p:nvSpPr>
        <p:spPr>
          <a:xfrm>
            <a:off x="549275" y="998026"/>
            <a:ext cx="11072957" cy="496887"/>
          </a:xfrm>
        </p:spPr>
        <p:txBody>
          <a:bodyPr vert="horz" lIns="0" tIns="0" rIns="0" bIns="0" rtlCol="0" anchor="t">
            <a:noAutofit/>
          </a:bodyPr>
          <a:lstStyle/>
          <a:p>
            <a:r>
              <a:rPr lang="de-DE" sz="1950"/>
              <a:t>Konsolidierung Beitragsnachweise Teil 1 (Jahresendversion 2024) </a:t>
            </a:r>
          </a:p>
          <a:p>
            <a:endParaRPr lang="de-DE" sz="1950"/>
          </a:p>
        </p:txBody>
      </p:sp>
      <p:pic>
        <p:nvPicPr>
          <p:cNvPr id="14" name="Grafik 13">
            <a:extLst>
              <a:ext uri="{FF2B5EF4-FFF2-40B4-BE49-F238E27FC236}">
                <a16:creationId xmlns:a16="http://schemas.microsoft.com/office/drawing/2014/main" id="{197C1A35-32C4-0300-305B-B600B5B2C165}"/>
              </a:ext>
            </a:extLst>
          </p:cNvPr>
          <p:cNvPicPr preferRelativeResize="0">
            <a:picLocks/>
          </p:cNvPicPr>
          <p:nvPr/>
        </p:nvPicPr>
        <p:blipFill>
          <a:blip r:embed="rId3"/>
          <a:stretch>
            <a:fillRect/>
          </a:stretch>
        </p:blipFill>
        <p:spPr>
          <a:xfrm>
            <a:off x="9963625" y="0"/>
            <a:ext cx="720000" cy="738000"/>
          </a:xfrm>
          <a:prstGeom prst="rect">
            <a:avLst/>
          </a:prstGeom>
        </p:spPr>
      </p:pic>
      <p:sp>
        <p:nvSpPr>
          <p:cNvPr id="15" name="Pfeil: Fünfeck 14">
            <a:extLst>
              <a:ext uri="{FF2B5EF4-FFF2-40B4-BE49-F238E27FC236}">
                <a16:creationId xmlns:a16="http://schemas.microsoft.com/office/drawing/2014/main" id="{274C544B-BD05-7E33-C089-F7A7290E84EB}"/>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Okt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23</a:t>
            </a:r>
          </a:p>
        </p:txBody>
      </p:sp>
      <p:sp>
        <p:nvSpPr>
          <p:cNvPr id="9" name="Titel 7">
            <a:extLst>
              <a:ext uri="{FF2B5EF4-FFF2-40B4-BE49-F238E27FC236}">
                <a16:creationId xmlns:a16="http://schemas.microsoft.com/office/drawing/2014/main" id="{7E83368A-9104-6F45-A3C9-75D27175FDDD}"/>
              </a:ext>
            </a:extLst>
          </p:cNvPr>
          <p:cNvSpPr>
            <a:spLocks noGrp="1"/>
          </p:cNvSpPr>
          <p:nvPr>
            <p:ph type="body" sz="quarter" idx="17"/>
          </p:nvPr>
        </p:nvSpPr>
        <p:spPr>
          <a:xfrm>
            <a:off x="549275" y="341313"/>
            <a:ext cx="11087100" cy="369887"/>
          </a:xfrm>
        </p:spPr>
        <p:txBody>
          <a:bodyPr/>
          <a:lstStyle/>
          <a:p>
            <a:r>
              <a:rPr lang="de-DE"/>
              <a:t>Produktneuerungen Version 2024</a:t>
            </a:r>
          </a:p>
        </p:txBody>
      </p:sp>
      <p:pic>
        <p:nvPicPr>
          <p:cNvPr id="2" name="Picture 1">
            <a:extLst>
              <a:ext uri="{FF2B5EF4-FFF2-40B4-BE49-F238E27FC236}">
                <a16:creationId xmlns:a16="http://schemas.microsoft.com/office/drawing/2014/main" id="{5F90A734-6EB3-B073-4125-73EB2881E4FE}"/>
              </a:ext>
            </a:extLst>
          </p:cNvPr>
          <p:cNvPicPr>
            <a:picLocks noChangeAspect="1"/>
          </p:cNvPicPr>
          <p:nvPr/>
        </p:nvPicPr>
        <p:blipFill>
          <a:blip r:embed="rId4"/>
          <a:stretch>
            <a:fillRect/>
          </a:stretch>
        </p:blipFill>
        <p:spPr>
          <a:xfrm>
            <a:off x="1201781" y="3097800"/>
            <a:ext cx="7480300" cy="2457297"/>
          </a:xfrm>
          <a:prstGeom prst="rect">
            <a:avLst/>
          </a:prstGeom>
          <a:ln w="6350">
            <a:solidFill>
              <a:schemeClr val="bg1">
                <a:lumMod val="50000"/>
              </a:schemeClr>
            </a:solidFill>
          </a:ln>
        </p:spPr>
      </p:pic>
      <p:sp>
        <p:nvSpPr>
          <p:cNvPr id="30" name="Datumsplatzhalter 29">
            <a:extLst>
              <a:ext uri="{FF2B5EF4-FFF2-40B4-BE49-F238E27FC236}">
                <a16:creationId xmlns:a16="http://schemas.microsoft.com/office/drawing/2014/main" id="{DEB1056E-D2DF-B5EA-58FA-80CD65949549}"/>
              </a:ext>
            </a:extLst>
          </p:cNvPr>
          <p:cNvSpPr>
            <a:spLocks noGrp="1"/>
          </p:cNvSpPr>
          <p:nvPr>
            <p:ph type="dt" sz="half" idx="14"/>
          </p:nvPr>
        </p:nvSpPr>
        <p:spPr/>
        <p:txBody>
          <a:bodyPr/>
          <a:lstStyle/>
          <a:p>
            <a:r>
              <a:rPr lang="de-DE"/>
              <a:t>| </a:t>
            </a:r>
            <a:fld id="{0A0815AF-1310-42EA-9B1C-28A0414D9716}" type="datetime1">
              <a:rPr lang="de-DE" smtClean="0"/>
              <a:t>20.11.2023</a:t>
            </a:fld>
            <a:r>
              <a:t> |</a:t>
            </a:r>
          </a:p>
        </p:txBody>
      </p:sp>
      <p:sp>
        <p:nvSpPr>
          <p:cNvPr id="31" name="Fußzeilenplatzhalter 30">
            <a:extLst>
              <a:ext uri="{FF2B5EF4-FFF2-40B4-BE49-F238E27FC236}">
                <a16:creationId xmlns:a16="http://schemas.microsoft.com/office/drawing/2014/main" id="{8A6309CD-4E73-8787-195B-2AE55B85D7ED}"/>
              </a:ext>
            </a:extLst>
          </p:cNvPr>
          <p:cNvSpPr>
            <a:spLocks noGrp="1"/>
          </p:cNvSpPr>
          <p:nvPr>
            <p:ph type="ftr" sz="quarter" idx="15"/>
          </p:nvPr>
        </p:nvSpPr>
        <p:spPr/>
        <p:txBody>
          <a:bodyPr/>
          <a:lstStyle/>
          <a:p>
            <a:r>
              <a:rPr lang="de-DE"/>
              <a:t>Lexware vor Ort 2024</a:t>
            </a:r>
          </a:p>
        </p:txBody>
      </p:sp>
      <p:sp>
        <p:nvSpPr>
          <p:cNvPr id="32" name="Foliennummernplatzhalter 31">
            <a:extLst>
              <a:ext uri="{FF2B5EF4-FFF2-40B4-BE49-F238E27FC236}">
                <a16:creationId xmlns:a16="http://schemas.microsoft.com/office/drawing/2014/main" id="{718F3E40-9C7E-C017-84F8-F06A8EC70223}"/>
              </a:ext>
            </a:extLst>
          </p:cNvPr>
          <p:cNvSpPr>
            <a:spLocks noGrp="1"/>
          </p:cNvSpPr>
          <p:nvPr>
            <p:ph type="sldNum" sz="quarter" idx="16"/>
          </p:nvPr>
        </p:nvSpPr>
        <p:spPr/>
        <p:txBody>
          <a:bodyPr/>
          <a:lstStyle/>
          <a:p>
            <a:r>
              <a:rPr lang="de-DE"/>
              <a:t>Seite </a:t>
            </a:r>
            <a:fld id="{FFC269A0-BD27-4577-9DED-0AAE60100C51}" type="slidenum">
              <a:rPr lang="de-DE" smtClean="0"/>
              <a:pPr/>
              <a:t>10</a:t>
            </a:fld>
            <a:endParaRPr lang="de-DE"/>
          </a:p>
        </p:txBody>
      </p:sp>
    </p:spTree>
    <p:extLst>
      <p:ext uri="{BB962C8B-B14F-4D97-AF65-F5344CB8AC3E}">
        <p14:creationId xmlns:p14="http://schemas.microsoft.com/office/powerpoint/2010/main" val="323698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wipe(left)">
                                      <p:cBhvr>
                                        <p:cTn id="11" dur="500"/>
                                        <p:tgtEl>
                                          <p:spTgt spid="16">
                                            <p:txEl>
                                              <p:pRg st="1" end="1"/>
                                            </p:txEl>
                                          </p:spTgt>
                                        </p:tgtEl>
                                      </p:cBhvr>
                                    </p:animEffect>
                                  </p:childTnLst>
                                </p:cTn>
                              </p:par>
                            </p:childTnLst>
                          </p:cTn>
                        </p:par>
                        <p:par>
                          <p:cTn id="12" fill="hold">
                            <p:stCondLst>
                              <p:cond delay="1250"/>
                            </p:stCondLst>
                            <p:childTnLst>
                              <p:par>
                                <p:cTn id="13" presetID="22" presetClass="entr" presetSubtype="8" fill="hold" grpId="0" nodeType="afterEffect">
                                  <p:stCondLst>
                                    <p:cond delay="25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wipe(left)">
                                      <p:cBhvr>
                                        <p:cTn id="15" dur="500"/>
                                        <p:tgtEl>
                                          <p:spTgt spid="16">
                                            <p:txEl>
                                              <p:pRg st="2" end="2"/>
                                            </p:txEl>
                                          </p:spTgt>
                                        </p:tgtEl>
                                      </p:cBhvr>
                                    </p:animEffect>
                                  </p:childTnLst>
                                </p:cTn>
                              </p:par>
                            </p:childTnLst>
                          </p:cTn>
                        </p:par>
                        <p:par>
                          <p:cTn id="16" fill="hold">
                            <p:stCondLst>
                              <p:cond delay="2000"/>
                            </p:stCondLst>
                            <p:childTnLst>
                              <p:par>
                                <p:cTn id="17" presetID="22" presetClass="entr" presetSubtype="8" fill="hold" grpId="0" nodeType="afterEffect">
                                  <p:stCondLst>
                                    <p:cond delay="250"/>
                                  </p:stCondLst>
                                  <p:childTnLst>
                                    <p:set>
                                      <p:cBhvr>
                                        <p:cTn id="18" dur="1" fill="hold">
                                          <p:stCondLst>
                                            <p:cond delay="0"/>
                                          </p:stCondLst>
                                        </p:cTn>
                                        <p:tgtEl>
                                          <p:spTgt spid="16">
                                            <p:txEl>
                                              <p:pRg st="3" end="3"/>
                                            </p:txEl>
                                          </p:spTgt>
                                        </p:tgtEl>
                                        <p:attrNameLst>
                                          <p:attrName>style.visibility</p:attrName>
                                        </p:attrNameLst>
                                      </p:cBhvr>
                                      <p:to>
                                        <p:strVal val="visible"/>
                                      </p:to>
                                    </p:set>
                                    <p:animEffect transition="in" filter="wipe(left)">
                                      <p:cBhvr>
                                        <p:cTn id="19" dur="500"/>
                                        <p:tgtEl>
                                          <p:spTgt spid="16">
                                            <p:txEl>
                                              <p:pRg st="3" end="3"/>
                                            </p:txEl>
                                          </p:spTgt>
                                        </p:tgtEl>
                                      </p:cBhvr>
                                    </p:animEffect>
                                  </p:childTnLst>
                                </p:cTn>
                              </p:par>
                            </p:childTnLst>
                          </p:cTn>
                        </p:par>
                        <p:par>
                          <p:cTn id="20" fill="hold">
                            <p:stCondLst>
                              <p:cond delay="2750"/>
                            </p:stCondLst>
                            <p:childTnLst>
                              <p:par>
                                <p:cTn id="21" presetID="22" presetClass="entr" presetSubtype="8" fill="hold" grpId="0" nodeType="afterEffect">
                                  <p:stCondLst>
                                    <p:cond delay="250"/>
                                  </p:stCondLst>
                                  <p:childTnLst>
                                    <p:set>
                                      <p:cBhvr>
                                        <p:cTn id="22" dur="1" fill="hold">
                                          <p:stCondLst>
                                            <p:cond delay="0"/>
                                          </p:stCondLst>
                                        </p:cTn>
                                        <p:tgtEl>
                                          <p:spTgt spid="16">
                                            <p:txEl>
                                              <p:pRg st="4" end="4"/>
                                            </p:txEl>
                                          </p:spTgt>
                                        </p:tgtEl>
                                        <p:attrNameLst>
                                          <p:attrName>style.visibility</p:attrName>
                                        </p:attrNameLst>
                                      </p:cBhvr>
                                      <p:to>
                                        <p:strVal val="visible"/>
                                      </p:to>
                                    </p:set>
                                    <p:animEffect transition="in" filter="wipe(left)">
                                      <p:cBhvr>
                                        <p:cTn id="23" dur="500"/>
                                        <p:tgtEl>
                                          <p:spTgt spid="1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xEl>
                                              <p:pRg st="12" end="12"/>
                                            </p:txEl>
                                          </p:spTgt>
                                        </p:tgtEl>
                                        <p:attrNameLst>
                                          <p:attrName>style.visibility</p:attrName>
                                        </p:attrNameLst>
                                      </p:cBhvr>
                                      <p:to>
                                        <p:strVal val="visible"/>
                                      </p:to>
                                    </p:set>
                                    <p:animEffect transition="in" filter="fade">
                                      <p:cBhvr>
                                        <p:cTn id="33" dur="500"/>
                                        <p:tgtEl>
                                          <p:spTgt spid="1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6F2DF4E8-105A-C00F-B3A8-6B2F61B416C3}"/>
              </a:ext>
            </a:extLst>
          </p:cNvPr>
          <p:cNvSpPr/>
          <p:nvPr/>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16" name="Inhaltsplatzhalter 15">
            <a:extLst>
              <a:ext uri="{FF2B5EF4-FFF2-40B4-BE49-F238E27FC236}">
                <a16:creationId xmlns:a16="http://schemas.microsoft.com/office/drawing/2014/main" id="{C9A2AFBF-6315-3012-F0C7-3B3E7CEC0BA1}"/>
              </a:ext>
            </a:extLst>
          </p:cNvPr>
          <p:cNvSpPr>
            <a:spLocks noGrp="1"/>
          </p:cNvSpPr>
          <p:nvPr>
            <p:ph idx="1"/>
          </p:nvPr>
        </p:nvSpPr>
        <p:spPr>
          <a:xfrm>
            <a:off x="552828" y="1455739"/>
            <a:ext cx="11086343" cy="992956"/>
          </a:xfrm>
        </p:spPr>
        <p:txBody>
          <a:bodyPr vert="horz" lIns="0" tIns="0" rIns="0" bIns="0" rtlCol="0" anchor="t">
            <a:noAutofit/>
          </a:bodyPr>
          <a:lstStyle/>
          <a:p>
            <a:pPr marL="285750" indent="-285750">
              <a:spcBef>
                <a:spcPts val="800"/>
              </a:spcBef>
              <a:buClr>
                <a:schemeClr val="bg2"/>
              </a:buClr>
              <a:buFont typeface="Wingdings" panose="05000000000000000000" pitchFamily="2" charset="2"/>
              <a:buChar char="ü"/>
            </a:pPr>
            <a:r>
              <a:rPr lang="de-DE" sz="1800"/>
              <a:t>Der Mindestlohn wird zum 01.01.2024 von 12,- auf 12,41 Euro angehoben. Zum 01.01.2025 erfolgt eine weitere Erhöhung auf 12,82 Euro.</a:t>
            </a:r>
          </a:p>
          <a:p>
            <a:pPr marL="285750" indent="-285750">
              <a:spcBef>
                <a:spcPts val="800"/>
              </a:spcBef>
              <a:buClr>
                <a:schemeClr val="bg2"/>
              </a:buClr>
              <a:buFont typeface="Wingdings" panose="05000000000000000000" pitchFamily="2" charset="2"/>
              <a:buChar char="ü"/>
            </a:pPr>
            <a:r>
              <a:rPr lang="de-DE" sz="1800"/>
              <a:t>Der Bestandsschutz im Übergangsbereich entfällt.</a:t>
            </a:r>
          </a:p>
          <a:p>
            <a:endParaRPr lang="de-DE" sz="1950">
              <a:cs typeface="Calibri"/>
            </a:endParaRPr>
          </a:p>
          <a:p>
            <a:endParaRPr lang="de-DE" sz="1950">
              <a:cs typeface="Calibri"/>
            </a:endParaRPr>
          </a:p>
          <a:p>
            <a:endParaRPr lang="de-DE">
              <a:cs typeface="Calibri"/>
            </a:endParaRPr>
          </a:p>
        </p:txBody>
      </p:sp>
      <p:sp>
        <p:nvSpPr>
          <p:cNvPr id="3" name="Textplatzhalter 2">
            <a:extLst>
              <a:ext uri="{FF2B5EF4-FFF2-40B4-BE49-F238E27FC236}">
                <a16:creationId xmlns:a16="http://schemas.microsoft.com/office/drawing/2014/main" id="{018F170D-2789-F3D0-F451-7EBDC9A83467}"/>
              </a:ext>
            </a:extLst>
          </p:cNvPr>
          <p:cNvSpPr>
            <a:spLocks noGrp="1"/>
          </p:cNvSpPr>
          <p:nvPr>
            <p:ph type="body" sz="quarter" idx="18"/>
          </p:nvPr>
        </p:nvSpPr>
        <p:spPr>
          <a:xfrm>
            <a:off x="558800" y="1013035"/>
            <a:ext cx="11190433" cy="496887"/>
          </a:xfrm>
        </p:spPr>
        <p:txBody>
          <a:bodyPr/>
          <a:lstStyle/>
          <a:p>
            <a:r>
              <a:rPr lang="de-DE" sz="1950"/>
              <a:t>Erhöhung des Mindestlohns Teil 1 (Jahresendversion 2024) </a:t>
            </a:r>
          </a:p>
          <a:p>
            <a:endParaRPr lang="de-DE" sz="1950"/>
          </a:p>
        </p:txBody>
      </p:sp>
      <p:pic>
        <p:nvPicPr>
          <p:cNvPr id="14" name="Grafik 13">
            <a:extLst>
              <a:ext uri="{FF2B5EF4-FFF2-40B4-BE49-F238E27FC236}">
                <a16:creationId xmlns:a16="http://schemas.microsoft.com/office/drawing/2014/main" id="{197C1A35-32C4-0300-305B-B600B5B2C165}"/>
              </a:ext>
            </a:extLst>
          </p:cNvPr>
          <p:cNvPicPr preferRelativeResize="0">
            <a:picLocks/>
          </p:cNvPicPr>
          <p:nvPr/>
        </p:nvPicPr>
        <p:blipFill>
          <a:blip r:embed="rId3"/>
          <a:stretch>
            <a:fillRect/>
          </a:stretch>
        </p:blipFill>
        <p:spPr>
          <a:xfrm>
            <a:off x="9963625" y="0"/>
            <a:ext cx="720000" cy="738000"/>
          </a:xfrm>
          <a:prstGeom prst="rect">
            <a:avLst/>
          </a:prstGeom>
        </p:spPr>
      </p:pic>
      <p:sp>
        <p:nvSpPr>
          <p:cNvPr id="15" name="Pfeil: Fünfeck 14">
            <a:extLst>
              <a:ext uri="{FF2B5EF4-FFF2-40B4-BE49-F238E27FC236}">
                <a16:creationId xmlns:a16="http://schemas.microsoft.com/office/drawing/2014/main" id="{274C544B-BD05-7E33-C089-F7A7290E84EB}"/>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Okt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23</a:t>
            </a:r>
          </a:p>
        </p:txBody>
      </p:sp>
      <p:sp>
        <p:nvSpPr>
          <p:cNvPr id="9" name="Titel 7">
            <a:extLst>
              <a:ext uri="{FF2B5EF4-FFF2-40B4-BE49-F238E27FC236}">
                <a16:creationId xmlns:a16="http://schemas.microsoft.com/office/drawing/2014/main" id="{7E83368A-9104-6F45-A3C9-75D27175FDDD}"/>
              </a:ext>
            </a:extLst>
          </p:cNvPr>
          <p:cNvSpPr>
            <a:spLocks noGrp="1"/>
          </p:cNvSpPr>
          <p:nvPr>
            <p:ph type="body" sz="quarter" idx="17"/>
          </p:nvPr>
        </p:nvSpPr>
        <p:spPr>
          <a:xfrm>
            <a:off x="549275" y="341313"/>
            <a:ext cx="11087100" cy="369887"/>
          </a:xfrm>
        </p:spPr>
        <p:txBody>
          <a:bodyPr/>
          <a:lstStyle/>
          <a:p>
            <a:r>
              <a:rPr lang="de-DE"/>
              <a:t>Produktneuerungen Version 2024</a:t>
            </a:r>
          </a:p>
        </p:txBody>
      </p:sp>
      <p:pic>
        <p:nvPicPr>
          <p:cNvPr id="2" name="Picture 1">
            <a:extLst>
              <a:ext uri="{FF2B5EF4-FFF2-40B4-BE49-F238E27FC236}">
                <a16:creationId xmlns:a16="http://schemas.microsoft.com/office/drawing/2014/main" id="{828B55FE-6892-E7DA-046A-A07A62A9548D}"/>
              </a:ext>
            </a:extLst>
          </p:cNvPr>
          <p:cNvPicPr>
            <a:picLocks noChangeAspect="1"/>
          </p:cNvPicPr>
          <p:nvPr/>
        </p:nvPicPr>
        <p:blipFill>
          <a:blip r:embed="rId4"/>
          <a:stretch>
            <a:fillRect/>
          </a:stretch>
        </p:blipFill>
        <p:spPr>
          <a:xfrm>
            <a:off x="839581" y="4093710"/>
            <a:ext cx="5097371" cy="1881173"/>
          </a:xfrm>
          <a:prstGeom prst="rect">
            <a:avLst/>
          </a:prstGeom>
          <a:ln w="6350">
            <a:solidFill>
              <a:schemeClr val="bg1">
                <a:lumMod val="50000"/>
              </a:schemeClr>
            </a:solidFill>
          </a:ln>
        </p:spPr>
      </p:pic>
      <p:sp>
        <p:nvSpPr>
          <p:cNvPr id="8" name="Inhaltsplatzhalter 15">
            <a:extLst>
              <a:ext uri="{FF2B5EF4-FFF2-40B4-BE49-F238E27FC236}">
                <a16:creationId xmlns:a16="http://schemas.microsoft.com/office/drawing/2014/main" id="{25C66A1E-F2C7-4A67-1123-4721EB60FA0A}"/>
              </a:ext>
            </a:extLst>
          </p:cNvPr>
          <p:cNvSpPr txBox="1">
            <a:spLocks/>
          </p:cNvSpPr>
          <p:nvPr/>
        </p:nvSpPr>
        <p:spPr bwMode="gray">
          <a:xfrm>
            <a:off x="549275" y="3346704"/>
            <a:ext cx="11409231" cy="706558"/>
          </a:xfrm>
          <a:prstGeom prst="rect">
            <a:avLst/>
          </a:prstGeom>
        </p:spPr>
        <p:txBody>
          <a:bodyPr vert="horz" lIns="0" tIns="0" rIns="0" bIns="0" rtlCol="0" anchor="t">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285750" indent="-285750" algn="l" defTabSz="914126" rtl="0" eaLnBrk="1" latinLnBrk="0" hangingPunct="1">
              <a:spcBef>
                <a:spcPts val="400"/>
              </a:spcBef>
              <a:spcAft>
                <a:spcPts val="0"/>
              </a:spcAft>
              <a:buClr>
                <a:srgbClr val="CC0000"/>
              </a:buClr>
              <a:buSzPct val="90000"/>
              <a:buFont typeface="Wingdings" panose="05000000000000000000" pitchFamily="2" charset="2"/>
              <a:buChar char="ü"/>
              <a:defRPr sz="1799" kern="1200">
                <a:solidFill>
                  <a:schemeClr val="tx1">
                    <a:lumMod val="75000"/>
                    <a:lumOff val="25000"/>
                  </a:schemeClr>
                </a:solidFill>
                <a:latin typeface="+mn-lt"/>
                <a:ea typeface="+mn-ea"/>
                <a:cs typeface="+mn-cs"/>
              </a:defRPr>
            </a:lvl4pPr>
            <a:lvl5pPr marL="179946" indent="0" algn="l" defTabSz="914126" rtl="0" eaLnBrk="1" latinLnBrk="0" hangingPunct="1">
              <a:spcBef>
                <a:spcPts val="400"/>
              </a:spcBef>
              <a:spcAft>
                <a:spcPts val="0"/>
              </a:spcAft>
              <a:buSzPct val="90000"/>
              <a:buFont typeface="Calibri" panose="020F0502020204030204" pitchFamily="34" charset="0"/>
              <a:buNone/>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a:lstStyle>
          <a:p>
            <a:pPr marL="285750" indent="-285750">
              <a:spcBef>
                <a:spcPts val="800"/>
              </a:spcBef>
              <a:buClr>
                <a:schemeClr val="bg2"/>
              </a:buClr>
              <a:buFont typeface="Wingdings" panose="05000000000000000000" pitchFamily="2" charset="2"/>
              <a:buChar char="ü"/>
            </a:pPr>
            <a:r>
              <a:rPr lang="de-DE" sz="1800"/>
              <a:t>Der Lohnsteuerjahresausgleich enthält ab Ausgleichsjahr 2023 einen Filter. Für alle grün markierten Mitarbeiter wurden programmseitig keine gesetzlichen Ausschlusskriterien festgestellt. Die Kriterien dazu sind in der Hilfe zu finden.</a:t>
            </a:r>
          </a:p>
          <a:p>
            <a:endParaRPr lang="de-DE">
              <a:cs typeface="Calibri"/>
            </a:endParaRPr>
          </a:p>
        </p:txBody>
      </p:sp>
      <p:sp>
        <p:nvSpPr>
          <p:cNvPr id="11" name="Inhaltsplatzhalter 15">
            <a:extLst>
              <a:ext uri="{FF2B5EF4-FFF2-40B4-BE49-F238E27FC236}">
                <a16:creationId xmlns:a16="http://schemas.microsoft.com/office/drawing/2014/main" id="{6C38E46A-4A21-0804-7B8E-25D7C5F1CADF}"/>
              </a:ext>
            </a:extLst>
          </p:cNvPr>
          <p:cNvSpPr txBox="1">
            <a:spLocks/>
          </p:cNvSpPr>
          <p:nvPr/>
        </p:nvSpPr>
        <p:spPr bwMode="gray">
          <a:xfrm>
            <a:off x="535132" y="2932835"/>
            <a:ext cx="11086343" cy="889444"/>
          </a:xfrm>
          <a:prstGeom prst="rect">
            <a:avLst/>
          </a:prstGeom>
        </p:spPr>
        <p:txBody>
          <a:bodyPr vert="horz" lIns="0" tIns="0" rIns="0" bIns="0" rtlCol="0" anchor="t">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285750" indent="-285750" algn="l" defTabSz="914126" rtl="0" eaLnBrk="1" latinLnBrk="0" hangingPunct="1">
              <a:spcBef>
                <a:spcPts val="400"/>
              </a:spcBef>
              <a:spcAft>
                <a:spcPts val="0"/>
              </a:spcAft>
              <a:buClr>
                <a:srgbClr val="CC0000"/>
              </a:buClr>
              <a:buSzPct val="90000"/>
              <a:buFont typeface="Wingdings" panose="05000000000000000000" pitchFamily="2" charset="2"/>
              <a:buChar char="ü"/>
              <a:defRPr sz="1799" kern="1200">
                <a:solidFill>
                  <a:schemeClr val="tx1">
                    <a:lumMod val="75000"/>
                    <a:lumOff val="25000"/>
                  </a:schemeClr>
                </a:solidFill>
                <a:latin typeface="+mn-lt"/>
                <a:ea typeface="+mn-ea"/>
                <a:cs typeface="+mn-cs"/>
              </a:defRPr>
            </a:lvl4pPr>
            <a:lvl5pPr marL="179946" indent="0" algn="l" defTabSz="914126" rtl="0" eaLnBrk="1" latinLnBrk="0" hangingPunct="1">
              <a:spcBef>
                <a:spcPts val="400"/>
              </a:spcBef>
              <a:spcAft>
                <a:spcPts val="0"/>
              </a:spcAft>
              <a:buSzPct val="90000"/>
              <a:buFont typeface="Calibri" panose="020F0502020204030204" pitchFamily="34" charset="0"/>
              <a:buNone/>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a:lstStyle>
          <a:p>
            <a:pPr>
              <a:spcBef>
                <a:spcPts val="800"/>
              </a:spcBef>
              <a:buClr>
                <a:schemeClr val="bg2"/>
              </a:buClr>
            </a:pPr>
            <a:r>
              <a:rPr lang="de-DE" sz="1950">
                <a:solidFill>
                  <a:schemeClr val="bg2"/>
                </a:solidFill>
              </a:rPr>
              <a:t>Mitarbeiterauswahl für den Lohnsteuerjahresausgleich</a:t>
            </a:r>
            <a:endParaRPr lang="de-DE" sz="1950">
              <a:solidFill>
                <a:schemeClr val="bg2"/>
              </a:solidFill>
              <a:cs typeface="Calibri"/>
            </a:endParaRPr>
          </a:p>
        </p:txBody>
      </p:sp>
      <p:sp>
        <p:nvSpPr>
          <p:cNvPr id="32" name="Datumsplatzhalter 31">
            <a:extLst>
              <a:ext uri="{FF2B5EF4-FFF2-40B4-BE49-F238E27FC236}">
                <a16:creationId xmlns:a16="http://schemas.microsoft.com/office/drawing/2014/main" id="{B6533D6F-A00A-7604-2FAA-320CC43C1CAA}"/>
              </a:ext>
            </a:extLst>
          </p:cNvPr>
          <p:cNvSpPr>
            <a:spLocks noGrp="1"/>
          </p:cNvSpPr>
          <p:nvPr>
            <p:ph type="dt" sz="half" idx="14"/>
          </p:nvPr>
        </p:nvSpPr>
        <p:spPr/>
        <p:txBody>
          <a:bodyPr/>
          <a:lstStyle/>
          <a:p>
            <a:r>
              <a:rPr lang="de-DE"/>
              <a:t>| </a:t>
            </a:r>
            <a:fld id="{7895AB38-6D7D-43F8-99FB-F823C5B6F79F}" type="datetime1">
              <a:rPr lang="de-DE" smtClean="0"/>
              <a:t>20.11.2023</a:t>
            </a:fld>
            <a:r>
              <a:t> |</a:t>
            </a:r>
          </a:p>
        </p:txBody>
      </p:sp>
      <p:sp>
        <p:nvSpPr>
          <p:cNvPr id="33" name="Fußzeilenplatzhalter 32">
            <a:extLst>
              <a:ext uri="{FF2B5EF4-FFF2-40B4-BE49-F238E27FC236}">
                <a16:creationId xmlns:a16="http://schemas.microsoft.com/office/drawing/2014/main" id="{6F1DC9BA-B46A-8ED7-DA16-FA1A6FBF248D}"/>
              </a:ext>
            </a:extLst>
          </p:cNvPr>
          <p:cNvSpPr>
            <a:spLocks noGrp="1"/>
          </p:cNvSpPr>
          <p:nvPr>
            <p:ph type="ftr" sz="quarter" idx="15"/>
          </p:nvPr>
        </p:nvSpPr>
        <p:spPr/>
        <p:txBody>
          <a:bodyPr/>
          <a:lstStyle/>
          <a:p>
            <a:r>
              <a:rPr lang="de-DE"/>
              <a:t>Lexware vor Ort 2024</a:t>
            </a:r>
          </a:p>
        </p:txBody>
      </p:sp>
      <p:sp>
        <p:nvSpPr>
          <p:cNvPr id="34" name="Foliennummernplatzhalter 33">
            <a:extLst>
              <a:ext uri="{FF2B5EF4-FFF2-40B4-BE49-F238E27FC236}">
                <a16:creationId xmlns:a16="http://schemas.microsoft.com/office/drawing/2014/main" id="{2A5DAABA-DC69-C6E0-FAE0-0935CBBFE274}"/>
              </a:ext>
            </a:extLst>
          </p:cNvPr>
          <p:cNvSpPr>
            <a:spLocks noGrp="1"/>
          </p:cNvSpPr>
          <p:nvPr>
            <p:ph type="sldNum" sz="quarter" idx="16"/>
          </p:nvPr>
        </p:nvSpPr>
        <p:spPr/>
        <p:txBody>
          <a:bodyPr/>
          <a:lstStyle/>
          <a:p>
            <a:r>
              <a:rPr lang="de-DE"/>
              <a:t>Seite </a:t>
            </a:r>
            <a:fld id="{FFC269A0-BD27-4577-9DED-0AAE60100C51}" type="slidenum">
              <a:rPr lang="de-DE" smtClean="0"/>
              <a:pPr/>
              <a:t>11</a:t>
            </a:fld>
            <a:endParaRPr lang="de-DE"/>
          </a:p>
        </p:txBody>
      </p:sp>
    </p:spTree>
    <p:extLst>
      <p:ext uri="{BB962C8B-B14F-4D97-AF65-F5344CB8AC3E}">
        <p14:creationId xmlns:p14="http://schemas.microsoft.com/office/powerpoint/2010/main" val="413037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8" grpId="0" build="p"/>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6F2DF4E8-105A-C00F-B3A8-6B2F61B416C3}"/>
              </a:ext>
            </a:extLst>
          </p:cNvPr>
          <p:cNvSpPr/>
          <p:nvPr/>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16" name="Inhaltsplatzhalter 15">
            <a:extLst>
              <a:ext uri="{FF2B5EF4-FFF2-40B4-BE49-F238E27FC236}">
                <a16:creationId xmlns:a16="http://schemas.microsoft.com/office/drawing/2014/main" id="{C9A2AFBF-6315-3012-F0C7-3B3E7CEC0BA1}"/>
              </a:ext>
            </a:extLst>
          </p:cNvPr>
          <p:cNvSpPr>
            <a:spLocks noGrp="1"/>
          </p:cNvSpPr>
          <p:nvPr>
            <p:ph idx="1"/>
          </p:nvPr>
        </p:nvSpPr>
        <p:spPr>
          <a:xfrm>
            <a:off x="552828" y="1455738"/>
            <a:ext cx="11086343" cy="4752976"/>
          </a:xfrm>
        </p:spPr>
        <p:txBody>
          <a:bodyPr vert="horz" lIns="0" tIns="0" rIns="0" bIns="0" rtlCol="0" anchor="t">
            <a:noAutofit/>
          </a:bodyPr>
          <a:lstStyle/>
          <a:p>
            <a:pPr marL="285750" indent="-285750">
              <a:spcBef>
                <a:spcPts val="800"/>
              </a:spcBef>
              <a:buClr>
                <a:schemeClr val="bg2"/>
              </a:buClr>
              <a:buFont typeface="Wingdings" panose="05000000000000000000" pitchFamily="2" charset="2"/>
              <a:buChar char="ü"/>
            </a:pPr>
            <a:r>
              <a:rPr lang="de-DE" sz="1800"/>
              <a:t>Alle Firmen mit mehr als einer Betriebsstätte sind verpflichtet eine Hauptbetriebsstätte festzulegen.</a:t>
            </a:r>
          </a:p>
          <a:p>
            <a:pPr marL="285750" indent="-285750">
              <a:spcBef>
                <a:spcPts val="800"/>
              </a:spcBef>
              <a:buClr>
                <a:schemeClr val="bg2"/>
              </a:buClr>
              <a:buFont typeface="Wingdings" panose="05000000000000000000" pitchFamily="2" charset="2"/>
              <a:buChar char="ü"/>
            </a:pPr>
            <a:r>
              <a:rPr lang="de-DE" sz="1800"/>
              <a:t>Die Hauptbetriebsstätte ist für die Krankenkassen der Beitragsschuldner.</a:t>
            </a:r>
          </a:p>
          <a:p>
            <a:pPr marL="285750" indent="-285750">
              <a:spcBef>
                <a:spcPts val="800"/>
              </a:spcBef>
              <a:buClr>
                <a:schemeClr val="bg2"/>
              </a:buClr>
              <a:buFont typeface="Wingdings" panose="05000000000000000000" pitchFamily="2" charset="2"/>
              <a:buChar char="ü"/>
            </a:pPr>
            <a:r>
              <a:rPr lang="de-DE" sz="1800"/>
              <a:t>In der </a:t>
            </a:r>
            <a:r>
              <a:rPr lang="de-DE" sz="1800" err="1"/>
              <a:t>Betriebsstättenverwaltung</a:t>
            </a:r>
            <a:r>
              <a:rPr lang="de-DE" sz="1800"/>
              <a:t> wird eine neue Checkbox „Hauptbetrieb“ eingefügt.</a:t>
            </a:r>
          </a:p>
          <a:p>
            <a:pPr marL="285750" indent="-285750">
              <a:spcBef>
                <a:spcPts val="800"/>
              </a:spcBef>
              <a:buClr>
                <a:schemeClr val="bg2"/>
              </a:buClr>
              <a:buFont typeface="Wingdings" panose="05000000000000000000" pitchFamily="2" charset="2"/>
              <a:buChar char="ü"/>
            </a:pPr>
            <a:r>
              <a:rPr lang="de-DE" sz="1800"/>
              <a:t>Der Hauptbetrieb kann gewechselt werden, allerdings immer nur nach dem Monatswechsel und vor der Schätzung. Nach Schätzung und vor dem Monatswechsel lässt sich kein anderer Hauptbetrieb festlegen.</a:t>
            </a:r>
          </a:p>
          <a:p>
            <a:pPr marL="285750" indent="-285750">
              <a:spcBef>
                <a:spcPts val="800"/>
              </a:spcBef>
              <a:buClr>
                <a:schemeClr val="bg2"/>
              </a:buClr>
              <a:buFont typeface="Wingdings" panose="05000000000000000000" pitchFamily="2" charset="2"/>
              <a:buChar char="ü"/>
            </a:pPr>
            <a:r>
              <a:rPr lang="de-DE" sz="1800"/>
              <a:t>Lexware </a:t>
            </a:r>
            <a:r>
              <a:rPr lang="de-DE" sz="1800" err="1"/>
              <a:t>lohn+gehalt</a:t>
            </a:r>
            <a:r>
              <a:rPr lang="de-DE" sz="1800"/>
              <a:t> (alle Programmvarianten) hat zwischen 0,8 und 1,5 % Kunden, welche mehr als eine Betriebsstätte haben.</a:t>
            </a:r>
          </a:p>
          <a:p>
            <a:pPr marL="285750" indent="-285750">
              <a:spcBef>
                <a:spcPts val="800"/>
              </a:spcBef>
              <a:buClr>
                <a:schemeClr val="bg2"/>
              </a:buClr>
              <a:buFont typeface="Wingdings" panose="05000000000000000000" pitchFamily="2" charset="2"/>
              <a:buChar char="ü"/>
            </a:pPr>
            <a:r>
              <a:rPr lang="de-DE" sz="1800"/>
              <a:t>Wird eine Betriebsstätte als Hauptbetrieb gekennzeichnet, gibt es eine zusätzliche Checkbox zur Konsolidierung der Beitragsnachweise.</a:t>
            </a:r>
          </a:p>
          <a:p>
            <a:pPr marL="285750" indent="-285750">
              <a:spcBef>
                <a:spcPts val="800"/>
              </a:spcBef>
              <a:buClr>
                <a:schemeClr val="bg2"/>
              </a:buClr>
              <a:buFont typeface="Wingdings" panose="05000000000000000000" pitchFamily="2" charset="2"/>
              <a:buChar char="ü"/>
            </a:pPr>
            <a:r>
              <a:rPr lang="de-DE" sz="1800"/>
              <a:t>Bevor der Kunde die Konsolidierung der Beitragsnachweise wählt, muss er alle Einzugsstellen davon in Kenntnis setzen.</a:t>
            </a:r>
          </a:p>
          <a:p>
            <a:pPr marL="342900" indent="-342900">
              <a:buChar char="•"/>
            </a:pPr>
            <a:endParaRPr lang="de-DE" sz="1950" b="1">
              <a:cs typeface="Calibri"/>
            </a:endParaRPr>
          </a:p>
          <a:p>
            <a:endParaRPr lang="de-DE" sz="1950" b="1">
              <a:cs typeface="Calibri"/>
            </a:endParaRPr>
          </a:p>
          <a:p>
            <a:endParaRPr lang="de-DE">
              <a:cs typeface="Calibri"/>
            </a:endParaRPr>
          </a:p>
        </p:txBody>
      </p:sp>
      <p:sp>
        <p:nvSpPr>
          <p:cNvPr id="3" name="Textplatzhalter 2">
            <a:extLst>
              <a:ext uri="{FF2B5EF4-FFF2-40B4-BE49-F238E27FC236}">
                <a16:creationId xmlns:a16="http://schemas.microsoft.com/office/drawing/2014/main" id="{8E78C1DE-7D24-8D2E-3C0D-1EA7CDCAB7B0}"/>
              </a:ext>
            </a:extLst>
          </p:cNvPr>
          <p:cNvSpPr>
            <a:spLocks noGrp="1"/>
          </p:cNvSpPr>
          <p:nvPr>
            <p:ph type="body" sz="quarter" idx="18"/>
          </p:nvPr>
        </p:nvSpPr>
        <p:spPr>
          <a:xfrm>
            <a:off x="563417" y="1001713"/>
            <a:ext cx="11072957" cy="496887"/>
          </a:xfrm>
        </p:spPr>
        <p:txBody>
          <a:bodyPr/>
          <a:lstStyle/>
          <a:p>
            <a:r>
              <a:rPr lang="de-DE" sz="1950"/>
              <a:t>Konsolidierung Beitragsnachweise Teil 2 (Update Januar 2024)</a:t>
            </a:r>
          </a:p>
          <a:p>
            <a:endParaRPr lang="de-DE" sz="1950"/>
          </a:p>
        </p:txBody>
      </p:sp>
      <p:pic>
        <p:nvPicPr>
          <p:cNvPr id="14" name="Grafik 13">
            <a:extLst>
              <a:ext uri="{FF2B5EF4-FFF2-40B4-BE49-F238E27FC236}">
                <a16:creationId xmlns:a16="http://schemas.microsoft.com/office/drawing/2014/main" id="{197C1A35-32C4-0300-305B-B600B5B2C165}"/>
              </a:ext>
            </a:extLst>
          </p:cNvPr>
          <p:cNvPicPr preferRelativeResize="0">
            <a:picLocks/>
          </p:cNvPicPr>
          <p:nvPr/>
        </p:nvPicPr>
        <p:blipFill>
          <a:blip r:embed="rId3"/>
          <a:stretch>
            <a:fillRect/>
          </a:stretch>
        </p:blipFill>
        <p:spPr>
          <a:xfrm>
            <a:off x="9963625" y="0"/>
            <a:ext cx="720000" cy="738000"/>
          </a:xfrm>
          <a:prstGeom prst="rect">
            <a:avLst/>
          </a:prstGeom>
        </p:spPr>
      </p:pic>
      <p:sp>
        <p:nvSpPr>
          <p:cNvPr id="15" name="Pfeil: Fünfeck 14">
            <a:extLst>
              <a:ext uri="{FF2B5EF4-FFF2-40B4-BE49-F238E27FC236}">
                <a16:creationId xmlns:a16="http://schemas.microsoft.com/office/drawing/2014/main" id="{274C544B-BD05-7E33-C089-F7A7290E84EB}"/>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Jan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24</a:t>
            </a:r>
          </a:p>
        </p:txBody>
      </p:sp>
      <p:sp>
        <p:nvSpPr>
          <p:cNvPr id="9" name="Titel 7">
            <a:extLst>
              <a:ext uri="{FF2B5EF4-FFF2-40B4-BE49-F238E27FC236}">
                <a16:creationId xmlns:a16="http://schemas.microsoft.com/office/drawing/2014/main" id="{D6587798-8B45-0379-705C-BAD34DF02F42}"/>
              </a:ext>
            </a:extLst>
          </p:cNvPr>
          <p:cNvSpPr>
            <a:spLocks noGrp="1"/>
          </p:cNvSpPr>
          <p:nvPr>
            <p:ph type="body" sz="quarter" idx="17"/>
          </p:nvPr>
        </p:nvSpPr>
        <p:spPr>
          <a:xfrm>
            <a:off x="549275" y="341313"/>
            <a:ext cx="11087100" cy="369887"/>
          </a:xfrm>
        </p:spPr>
        <p:txBody>
          <a:bodyPr vert="horz" lIns="0" tIns="0" rIns="0" bIns="0" rtlCol="0" anchor="t">
            <a:noAutofit/>
          </a:bodyPr>
          <a:lstStyle/>
          <a:p>
            <a:r>
              <a:rPr lang="de-DE"/>
              <a:t>Produktneuerungen Januar 2024 (Januar-Aktualisierung)</a:t>
            </a:r>
          </a:p>
        </p:txBody>
      </p:sp>
      <p:sp>
        <p:nvSpPr>
          <p:cNvPr id="29" name="Datumsplatzhalter 28">
            <a:extLst>
              <a:ext uri="{FF2B5EF4-FFF2-40B4-BE49-F238E27FC236}">
                <a16:creationId xmlns:a16="http://schemas.microsoft.com/office/drawing/2014/main" id="{2F5109B8-7836-97D1-58FC-E04834251B4F}"/>
              </a:ext>
            </a:extLst>
          </p:cNvPr>
          <p:cNvSpPr>
            <a:spLocks noGrp="1"/>
          </p:cNvSpPr>
          <p:nvPr>
            <p:ph type="dt" sz="half" idx="14"/>
          </p:nvPr>
        </p:nvSpPr>
        <p:spPr/>
        <p:txBody>
          <a:bodyPr/>
          <a:lstStyle/>
          <a:p>
            <a:r>
              <a:rPr lang="de-DE"/>
              <a:t>| </a:t>
            </a:r>
            <a:fld id="{B1C1CB3C-ACE6-4B60-B196-BB26AFC23F5E}" type="datetime1">
              <a:rPr lang="de-DE" smtClean="0"/>
              <a:t>20.11.2023</a:t>
            </a:fld>
            <a:r>
              <a:t> |</a:t>
            </a:r>
          </a:p>
        </p:txBody>
      </p:sp>
      <p:sp>
        <p:nvSpPr>
          <p:cNvPr id="30" name="Fußzeilenplatzhalter 29">
            <a:extLst>
              <a:ext uri="{FF2B5EF4-FFF2-40B4-BE49-F238E27FC236}">
                <a16:creationId xmlns:a16="http://schemas.microsoft.com/office/drawing/2014/main" id="{A5510CCF-943F-3109-597F-A592D4311FC2}"/>
              </a:ext>
            </a:extLst>
          </p:cNvPr>
          <p:cNvSpPr>
            <a:spLocks noGrp="1"/>
          </p:cNvSpPr>
          <p:nvPr>
            <p:ph type="ftr" sz="quarter" idx="15"/>
          </p:nvPr>
        </p:nvSpPr>
        <p:spPr/>
        <p:txBody>
          <a:bodyPr/>
          <a:lstStyle/>
          <a:p>
            <a:r>
              <a:rPr lang="de-DE"/>
              <a:t>Lexware vor Ort 2024</a:t>
            </a:r>
          </a:p>
        </p:txBody>
      </p:sp>
      <p:sp>
        <p:nvSpPr>
          <p:cNvPr id="31" name="Foliennummernplatzhalter 30">
            <a:extLst>
              <a:ext uri="{FF2B5EF4-FFF2-40B4-BE49-F238E27FC236}">
                <a16:creationId xmlns:a16="http://schemas.microsoft.com/office/drawing/2014/main" id="{D6B167BF-A714-11A1-CEE1-1FEEB8146410}"/>
              </a:ext>
            </a:extLst>
          </p:cNvPr>
          <p:cNvSpPr>
            <a:spLocks noGrp="1"/>
          </p:cNvSpPr>
          <p:nvPr>
            <p:ph type="sldNum" sz="quarter" idx="16"/>
          </p:nvPr>
        </p:nvSpPr>
        <p:spPr/>
        <p:txBody>
          <a:bodyPr/>
          <a:lstStyle/>
          <a:p>
            <a:r>
              <a:rPr lang="de-DE"/>
              <a:t>Seite </a:t>
            </a:r>
            <a:fld id="{FFC269A0-BD27-4577-9DED-0AAE60100C51}" type="slidenum">
              <a:rPr lang="de-DE" smtClean="0"/>
              <a:pPr/>
              <a:t>12</a:t>
            </a:fld>
            <a:endParaRPr lang="de-DE"/>
          </a:p>
        </p:txBody>
      </p:sp>
    </p:spTree>
    <p:extLst>
      <p:ext uri="{BB962C8B-B14F-4D97-AF65-F5344CB8AC3E}">
        <p14:creationId xmlns:p14="http://schemas.microsoft.com/office/powerpoint/2010/main" val="51430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6F2DF4E8-105A-C00F-B3A8-6B2F61B416C3}"/>
              </a:ext>
            </a:extLst>
          </p:cNvPr>
          <p:cNvSpPr/>
          <p:nvPr/>
        </p:nvSpPr>
        <p:spPr>
          <a:xfrm>
            <a:off x="-1282" y="6306902"/>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16" name="Inhaltsplatzhalter 15">
            <a:extLst>
              <a:ext uri="{FF2B5EF4-FFF2-40B4-BE49-F238E27FC236}">
                <a16:creationId xmlns:a16="http://schemas.microsoft.com/office/drawing/2014/main" id="{C9A2AFBF-6315-3012-F0C7-3B3E7CEC0BA1}"/>
              </a:ext>
            </a:extLst>
          </p:cNvPr>
          <p:cNvSpPr>
            <a:spLocks noGrp="1"/>
          </p:cNvSpPr>
          <p:nvPr>
            <p:ph idx="1"/>
          </p:nvPr>
        </p:nvSpPr>
        <p:spPr/>
        <p:txBody>
          <a:bodyPr vert="horz" lIns="0" tIns="0" rIns="0" bIns="0" rtlCol="0" anchor="t">
            <a:noAutofit/>
          </a:bodyPr>
          <a:lstStyle/>
          <a:p>
            <a:endParaRPr lang="de-DE" sz="1950">
              <a:cs typeface="Calibri"/>
            </a:endParaRPr>
          </a:p>
          <a:p>
            <a:pPr lvl="0"/>
            <a:endParaRPr lang="de-DE" sz="1950" b="1">
              <a:cs typeface="Calibri"/>
            </a:endParaRPr>
          </a:p>
          <a:p>
            <a:pPr lvl="0"/>
            <a:endParaRPr lang="de-DE" sz="1950" b="1">
              <a:cs typeface="Calibri"/>
            </a:endParaRPr>
          </a:p>
          <a:p>
            <a:endParaRPr lang="de-DE" sz="1950" b="1">
              <a:cs typeface="Calibri"/>
            </a:endParaRPr>
          </a:p>
          <a:p>
            <a:endParaRPr lang="de-DE" sz="1950" b="1">
              <a:cs typeface="Calibri"/>
            </a:endParaRPr>
          </a:p>
          <a:p>
            <a:endParaRPr lang="de-DE">
              <a:cs typeface="Calibri"/>
            </a:endParaRPr>
          </a:p>
        </p:txBody>
      </p:sp>
      <p:sp>
        <p:nvSpPr>
          <p:cNvPr id="3" name="Textplatzhalter 2">
            <a:extLst>
              <a:ext uri="{FF2B5EF4-FFF2-40B4-BE49-F238E27FC236}">
                <a16:creationId xmlns:a16="http://schemas.microsoft.com/office/drawing/2014/main" id="{8E78C1DE-7D24-8D2E-3C0D-1EA7CDCAB7B0}"/>
              </a:ext>
            </a:extLst>
          </p:cNvPr>
          <p:cNvSpPr>
            <a:spLocks noGrp="1"/>
          </p:cNvSpPr>
          <p:nvPr>
            <p:ph type="body" sz="quarter" idx="18"/>
          </p:nvPr>
        </p:nvSpPr>
        <p:spPr/>
        <p:txBody>
          <a:bodyPr/>
          <a:lstStyle/>
          <a:p>
            <a:r>
              <a:rPr lang="de-DE" sz="1950"/>
              <a:t>Konsolidierung Beitragsnachweise Teil2</a:t>
            </a:r>
          </a:p>
          <a:p>
            <a:endParaRPr lang="de-DE" sz="1950"/>
          </a:p>
        </p:txBody>
      </p:sp>
      <p:pic>
        <p:nvPicPr>
          <p:cNvPr id="14" name="Grafik 13">
            <a:extLst>
              <a:ext uri="{FF2B5EF4-FFF2-40B4-BE49-F238E27FC236}">
                <a16:creationId xmlns:a16="http://schemas.microsoft.com/office/drawing/2014/main" id="{197C1A35-32C4-0300-305B-B600B5B2C165}"/>
              </a:ext>
            </a:extLst>
          </p:cNvPr>
          <p:cNvPicPr preferRelativeResize="0">
            <a:picLocks/>
          </p:cNvPicPr>
          <p:nvPr/>
        </p:nvPicPr>
        <p:blipFill>
          <a:blip r:embed="rId3"/>
          <a:stretch>
            <a:fillRect/>
          </a:stretch>
        </p:blipFill>
        <p:spPr>
          <a:xfrm>
            <a:off x="9963625" y="88"/>
            <a:ext cx="720000" cy="738000"/>
          </a:xfrm>
          <a:prstGeom prst="rect">
            <a:avLst/>
          </a:prstGeom>
        </p:spPr>
      </p:pic>
      <p:sp>
        <p:nvSpPr>
          <p:cNvPr id="15" name="Pfeil: Fünfeck 14">
            <a:extLst>
              <a:ext uri="{FF2B5EF4-FFF2-40B4-BE49-F238E27FC236}">
                <a16:creationId xmlns:a16="http://schemas.microsoft.com/office/drawing/2014/main" id="{274C544B-BD05-7E33-C089-F7A7290E84EB}"/>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Jan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24</a:t>
            </a:r>
          </a:p>
        </p:txBody>
      </p:sp>
      <p:sp>
        <p:nvSpPr>
          <p:cNvPr id="9" name="Titel 7">
            <a:extLst>
              <a:ext uri="{FF2B5EF4-FFF2-40B4-BE49-F238E27FC236}">
                <a16:creationId xmlns:a16="http://schemas.microsoft.com/office/drawing/2014/main" id="{D6587798-8B45-0379-705C-BAD34DF02F42}"/>
              </a:ext>
            </a:extLst>
          </p:cNvPr>
          <p:cNvSpPr>
            <a:spLocks noGrp="1"/>
          </p:cNvSpPr>
          <p:nvPr>
            <p:ph type="body" sz="quarter" idx="17"/>
          </p:nvPr>
        </p:nvSpPr>
        <p:spPr>
          <a:xfrm>
            <a:off x="549275" y="341313"/>
            <a:ext cx="11087100" cy="369887"/>
          </a:xfrm>
        </p:spPr>
        <p:txBody>
          <a:bodyPr vert="horz" lIns="0" tIns="0" rIns="0" bIns="0" rtlCol="0" anchor="t">
            <a:noAutofit/>
          </a:bodyPr>
          <a:lstStyle/>
          <a:p>
            <a:r>
              <a:rPr lang="de-DE"/>
              <a:t>Produktneuerungen Januar 2024</a:t>
            </a:r>
          </a:p>
        </p:txBody>
      </p:sp>
      <p:pic>
        <p:nvPicPr>
          <p:cNvPr id="8" name="Picture 7">
            <a:extLst>
              <a:ext uri="{FF2B5EF4-FFF2-40B4-BE49-F238E27FC236}">
                <a16:creationId xmlns:a16="http://schemas.microsoft.com/office/drawing/2014/main" id="{31BC82D2-88ED-CD8E-D289-6F439D03ABD5}"/>
              </a:ext>
            </a:extLst>
          </p:cNvPr>
          <p:cNvPicPr>
            <a:picLocks noChangeAspect="1"/>
          </p:cNvPicPr>
          <p:nvPr/>
        </p:nvPicPr>
        <p:blipFill>
          <a:blip r:embed="rId4"/>
          <a:stretch>
            <a:fillRect/>
          </a:stretch>
        </p:blipFill>
        <p:spPr>
          <a:xfrm>
            <a:off x="859386" y="1466756"/>
            <a:ext cx="6559550" cy="3998590"/>
          </a:xfrm>
          <a:prstGeom prst="rect">
            <a:avLst/>
          </a:prstGeom>
          <a:ln w="6350">
            <a:solidFill>
              <a:schemeClr val="bg1">
                <a:lumMod val="50000"/>
              </a:schemeClr>
            </a:solidFill>
          </a:ln>
        </p:spPr>
      </p:pic>
      <p:grpSp>
        <p:nvGrpSpPr>
          <p:cNvPr id="11" name="Gruppieren 10">
            <a:extLst>
              <a:ext uri="{FF2B5EF4-FFF2-40B4-BE49-F238E27FC236}">
                <a16:creationId xmlns:a16="http://schemas.microsoft.com/office/drawing/2014/main" id="{807953DD-1902-B6C0-354B-48E705A2D3D3}"/>
              </a:ext>
            </a:extLst>
          </p:cNvPr>
          <p:cNvGrpSpPr/>
          <p:nvPr/>
        </p:nvGrpSpPr>
        <p:grpSpPr>
          <a:xfrm>
            <a:off x="4383838" y="1748415"/>
            <a:ext cx="6559550" cy="3998590"/>
            <a:chOff x="4367213" y="1665288"/>
            <a:chExt cx="6559550" cy="3998590"/>
          </a:xfrm>
        </p:grpSpPr>
        <p:pic>
          <p:nvPicPr>
            <p:cNvPr id="10" name="Picture 9">
              <a:extLst>
                <a:ext uri="{FF2B5EF4-FFF2-40B4-BE49-F238E27FC236}">
                  <a16:creationId xmlns:a16="http://schemas.microsoft.com/office/drawing/2014/main" id="{00C42B7E-16A0-37B8-AA6C-2686FE61D072}"/>
                </a:ext>
              </a:extLst>
            </p:cNvPr>
            <p:cNvPicPr>
              <a:picLocks noChangeAspect="1"/>
            </p:cNvPicPr>
            <p:nvPr/>
          </p:nvPicPr>
          <p:blipFill>
            <a:blip r:embed="rId5"/>
            <a:stretch>
              <a:fillRect/>
            </a:stretch>
          </p:blipFill>
          <p:spPr>
            <a:xfrm>
              <a:off x="4367213" y="1665288"/>
              <a:ext cx="6559550" cy="3998590"/>
            </a:xfrm>
            <a:prstGeom prst="rect">
              <a:avLst/>
            </a:prstGeom>
            <a:ln w="6350">
              <a:solidFill>
                <a:schemeClr val="bg1">
                  <a:lumMod val="50000"/>
                </a:schemeClr>
              </a:solidFill>
            </a:ln>
          </p:spPr>
        </p:pic>
        <p:sp>
          <p:nvSpPr>
            <p:cNvPr id="2" name="Rechteck 1">
              <a:extLst>
                <a:ext uri="{FF2B5EF4-FFF2-40B4-BE49-F238E27FC236}">
                  <a16:creationId xmlns:a16="http://schemas.microsoft.com/office/drawing/2014/main" id="{51BD50AD-991C-4307-41B3-1451303F6A2E}"/>
                </a:ext>
              </a:extLst>
            </p:cNvPr>
            <p:cNvSpPr/>
            <p:nvPr/>
          </p:nvSpPr>
          <p:spPr bwMode="gray">
            <a:xfrm>
              <a:off x="8258961" y="3812796"/>
              <a:ext cx="1463879" cy="381700"/>
            </a:xfrm>
            <a:prstGeom prst="rect">
              <a:avLst/>
            </a:prstGeom>
            <a:noFill/>
            <a:ln w="63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err="1">
                <a:ln>
                  <a:noFill/>
                </a:ln>
                <a:solidFill>
                  <a:srgbClr val="333333"/>
                </a:solidFill>
              </a:endParaRPr>
            </a:p>
          </p:txBody>
        </p:sp>
      </p:grpSp>
      <p:sp>
        <p:nvSpPr>
          <p:cNvPr id="33" name="Datumsplatzhalter 32">
            <a:extLst>
              <a:ext uri="{FF2B5EF4-FFF2-40B4-BE49-F238E27FC236}">
                <a16:creationId xmlns:a16="http://schemas.microsoft.com/office/drawing/2014/main" id="{EE756BD5-A8C3-7159-FE73-7E3DFF6A59BD}"/>
              </a:ext>
            </a:extLst>
          </p:cNvPr>
          <p:cNvSpPr>
            <a:spLocks noGrp="1"/>
          </p:cNvSpPr>
          <p:nvPr>
            <p:ph type="dt" sz="half" idx="14"/>
          </p:nvPr>
        </p:nvSpPr>
        <p:spPr/>
        <p:txBody>
          <a:bodyPr/>
          <a:lstStyle/>
          <a:p>
            <a:r>
              <a:rPr lang="de-DE"/>
              <a:t>| </a:t>
            </a:r>
            <a:fld id="{5B6BAAC0-9AB6-4806-921E-F8C216753036}" type="datetime1">
              <a:rPr lang="de-DE" smtClean="0"/>
              <a:t>20.11.2023</a:t>
            </a:fld>
            <a:r>
              <a:t> |</a:t>
            </a:r>
          </a:p>
        </p:txBody>
      </p:sp>
      <p:sp>
        <p:nvSpPr>
          <p:cNvPr id="34" name="Fußzeilenplatzhalter 33">
            <a:extLst>
              <a:ext uri="{FF2B5EF4-FFF2-40B4-BE49-F238E27FC236}">
                <a16:creationId xmlns:a16="http://schemas.microsoft.com/office/drawing/2014/main" id="{16EBBB9F-0211-8BDD-EAAD-9714F544C0E5}"/>
              </a:ext>
            </a:extLst>
          </p:cNvPr>
          <p:cNvSpPr>
            <a:spLocks noGrp="1"/>
          </p:cNvSpPr>
          <p:nvPr>
            <p:ph type="ftr" sz="quarter" idx="15"/>
          </p:nvPr>
        </p:nvSpPr>
        <p:spPr/>
        <p:txBody>
          <a:bodyPr/>
          <a:lstStyle/>
          <a:p>
            <a:r>
              <a:rPr lang="de-DE"/>
              <a:t>Lexware vor Ort 2024</a:t>
            </a:r>
          </a:p>
        </p:txBody>
      </p:sp>
      <p:sp>
        <p:nvSpPr>
          <p:cNvPr id="35" name="Foliennummernplatzhalter 34">
            <a:extLst>
              <a:ext uri="{FF2B5EF4-FFF2-40B4-BE49-F238E27FC236}">
                <a16:creationId xmlns:a16="http://schemas.microsoft.com/office/drawing/2014/main" id="{AB5E362E-5415-1CA1-D853-B0A5F75770D5}"/>
              </a:ext>
            </a:extLst>
          </p:cNvPr>
          <p:cNvSpPr>
            <a:spLocks noGrp="1"/>
          </p:cNvSpPr>
          <p:nvPr>
            <p:ph type="sldNum" sz="quarter" idx="16"/>
          </p:nvPr>
        </p:nvSpPr>
        <p:spPr/>
        <p:txBody>
          <a:bodyPr/>
          <a:lstStyle/>
          <a:p>
            <a:r>
              <a:rPr lang="de-DE"/>
              <a:t>Seite </a:t>
            </a:r>
            <a:fld id="{FFC269A0-BD27-4577-9DED-0AAE60100C51}" type="slidenum">
              <a:rPr lang="de-DE" smtClean="0"/>
              <a:pPr/>
              <a:t>13</a:t>
            </a:fld>
            <a:endParaRPr lang="de-DE"/>
          </a:p>
        </p:txBody>
      </p:sp>
    </p:spTree>
    <p:extLst>
      <p:ext uri="{BB962C8B-B14F-4D97-AF65-F5344CB8AC3E}">
        <p14:creationId xmlns:p14="http://schemas.microsoft.com/office/powerpoint/2010/main" val="32626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6F2DF4E8-105A-C00F-B3A8-6B2F61B416C3}"/>
              </a:ext>
            </a:extLst>
          </p:cNvPr>
          <p:cNvSpPr/>
          <p:nvPr/>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16" name="Inhaltsplatzhalter 15">
            <a:extLst>
              <a:ext uri="{FF2B5EF4-FFF2-40B4-BE49-F238E27FC236}">
                <a16:creationId xmlns:a16="http://schemas.microsoft.com/office/drawing/2014/main" id="{C9A2AFBF-6315-3012-F0C7-3B3E7CEC0BA1}"/>
              </a:ext>
            </a:extLst>
          </p:cNvPr>
          <p:cNvSpPr>
            <a:spLocks noGrp="1"/>
          </p:cNvSpPr>
          <p:nvPr>
            <p:ph idx="1"/>
          </p:nvPr>
        </p:nvSpPr>
        <p:spPr>
          <a:xfrm>
            <a:off x="552828" y="1455738"/>
            <a:ext cx="11086343" cy="4752976"/>
          </a:xfrm>
        </p:spPr>
        <p:txBody>
          <a:bodyPr vert="horz" lIns="0" tIns="0" rIns="0" bIns="0" rtlCol="0" anchor="t">
            <a:noAutofit/>
          </a:bodyPr>
          <a:lstStyle/>
          <a:p>
            <a:pPr marL="285750" indent="-285750">
              <a:spcBef>
                <a:spcPts val="800"/>
              </a:spcBef>
              <a:buClr>
                <a:schemeClr val="bg2"/>
              </a:buClr>
              <a:buFont typeface="Wingdings" panose="05000000000000000000" pitchFamily="2" charset="2"/>
              <a:buChar char="ü"/>
            </a:pPr>
            <a:r>
              <a:rPr lang="de-DE" sz="1800"/>
              <a:t>DSAK - Version 02 + neu: Angabe Rechtsform, d.h. bestehende Rechtsform vom </a:t>
            </a:r>
            <a:br>
              <a:rPr lang="de-DE" sz="1800"/>
            </a:br>
            <a:r>
              <a:rPr lang="de-DE" sz="1800"/>
              <a:t>DSBD in aktuellster DSAK-Meldung ergänzen.</a:t>
            </a:r>
          </a:p>
          <a:p>
            <a:pPr marL="285750" indent="-285750">
              <a:spcBef>
                <a:spcPts val="800"/>
              </a:spcBef>
              <a:buClr>
                <a:schemeClr val="bg2"/>
              </a:buClr>
              <a:buFont typeface="Wingdings" panose="05000000000000000000" pitchFamily="2" charset="2"/>
              <a:buChar char="ü"/>
            </a:pPr>
            <a:r>
              <a:rPr lang="de-DE" sz="1800"/>
              <a:t>Datensatz Betriebsdaten 5.0 zum 01.01.2024.</a:t>
            </a:r>
          </a:p>
          <a:p>
            <a:pPr marL="285750" indent="-285750">
              <a:spcBef>
                <a:spcPts val="800"/>
              </a:spcBef>
              <a:buClr>
                <a:schemeClr val="bg2"/>
              </a:buClr>
              <a:buFont typeface="Wingdings" panose="05000000000000000000" pitchFamily="2" charset="2"/>
              <a:buChar char="ü"/>
            </a:pPr>
            <a:r>
              <a:rPr lang="de-DE" sz="1800"/>
              <a:t>Elternzeitmeldungen - Datensatz Fehlzeiten (DSFZ) </a:t>
            </a:r>
          </a:p>
          <a:p>
            <a:pPr marL="571500" lvl="3">
              <a:spcBef>
                <a:spcPts val="600"/>
              </a:spcBef>
              <a:buFont typeface="Arial,Sans-Serif" panose="020B0604020202020204" pitchFamily="34" charset="0"/>
              <a:buChar char="•"/>
            </a:pPr>
            <a:r>
              <a:rPr lang="de-DE" sz="1600">
                <a:solidFill>
                  <a:srgbClr val="404040"/>
                </a:solidFill>
                <a:cs typeface="Calibri"/>
              </a:rPr>
              <a:t>Neue Meldegründe "Beginn der Elternzeit" (Meldegrund 17) und "Ende der Elternzeit" (Meldegrund 37).</a:t>
            </a:r>
            <a:endParaRPr lang="en-US" sz="1600">
              <a:solidFill>
                <a:srgbClr val="404040"/>
              </a:solidFill>
              <a:cs typeface="Calibri"/>
            </a:endParaRPr>
          </a:p>
          <a:p>
            <a:pPr marL="571500" lvl="3">
              <a:spcBef>
                <a:spcPts val="600"/>
              </a:spcBef>
              <a:buFont typeface="Arial,Sans-Serif" panose="020B0604020202020204" pitchFamily="34" charset="0"/>
              <a:buChar char="•"/>
            </a:pPr>
            <a:r>
              <a:rPr lang="de-DE" sz="1600">
                <a:solidFill>
                  <a:srgbClr val="404040"/>
                </a:solidFill>
                <a:cs typeface="Calibri"/>
              </a:rPr>
              <a:t>Für gesetzliche Versicherte bei Wegfall des Anspruchs auf Entgelt für einen Kalendermonat (Abrechnungsmonat ohne Entgelt, intern auch </a:t>
            </a:r>
            <a:r>
              <a:rPr lang="de-DE" sz="1600" err="1">
                <a:solidFill>
                  <a:srgbClr val="404040"/>
                </a:solidFill>
                <a:cs typeface="Calibri"/>
              </a:rPr>
              <a:t>SVTage</a:t>
            </a:r>
            <a:r>
              <a:rPr lang="de-DE" sz="1600">
                <a:solidFill>
                  <a:srgbClr val="404040"/>
                </a:solidFill>
                <a:cs typeface="Calibri"/>
              </a:rPr>
              <a:t>=0) =&gt; Elternzeitmeldung im Folgemonat fällig.</a:t>
            </a:r>
            <a:endParaRPr lang="en-US" sz="1600">
              <a:solidFill>
                <a:srgbClr val="404040"/>
              </a:solidFill>
              <a:cs typeface="Calibri"/>
            </a:endParaRPr>
          </a:p>
          <a:p>
            <a:pPr marL="571500" lvl="3">
              <a:spcBef>
                <a:spcPts val="600"/>
              </a:spcBef>
              <a:buFont typeface="Arial,Sans-Serif" panose="020B0604020202020204" pitchFamily="34" charset="0"/>
              <a:buChar char="•"/>
            </a:pPr>
            <a:r>
              <a:rPr lang="de-DE" sz="1600">
                <a:solidFill>
                  <a:srgbClr val="404040"/>
                </a:solidFill>
                <a:ea typeface="+mn-lt"/>
                <a:cs typeface="+mn-lt"/>
              </a:rPr>
              <a:t>Bei freiwillig</a:t>
            </a:r>
            <a:r>
              <a:rPr lang="de-DE" sz="1600" b="1">
                <a:solidFill>
                  <a:srgbClr val="404040"/>
                </a:solidFill>
                <a:ea typeface="+mn-lt"/>
                <a:cs typeface="+mn-lt"/>
              </a:rPr>
              <a:t> </a:t>
            </a:r>
            <a:r>
              <a:rPr lang="de-DE" sz="1600">
                <a:solidFill>
                  <a:srgbClr val="404040"/>
                </a:solidFill>
                <a:ea typeface="+mn-lt"/>
                <a:cs typeface="+mn-lt"/>
              </a:rPr>
              <a:t>krankenversicherten mit Eintritt der Elternzeit, wegen zeitnaher Berechnung der Beiträge =&gt; Elternzeitmeldung im aktuellen Monat fällig.</a:t>
            </a:r>
          </a:p>
          <a:p>
            <a:pPr marL="571500" lvl="3">
              <a:spcBef>
                <a:spcPts val="600"/>
              </a:spcBef>
              <a:buFont typeface="Arial,Sans-Serif" panose="020B0604020202020204" pitchFamily="34" charset="0"/>
              <a:buChar char="•"/>
            </a:pPr>
            <a:r>
              <a:rPr lang="de-DE" sz="1600">
                <a:cs typeface="Calibri"/>
              </a:rPr>
              <a:t>Keine Elternzeitmeldungen bei geringfügig Beschäftigten und bei privat Krankenversicherten.</a:t>
            </a:r>
          </a:p>
          <a:p>
            <a:pPr marL="571500" lvl="3">
              <a:spcBef>
                <a:spcPts val="600"/>
              </a:spcBef>
              <a:buFont typeface="Arial,Sans-Serif" panose="020B0604020202020204" pitchFamily="34" charset="0"/>
              <a:buChar char="•"/>
            </a:pPr>
            <a:r>
              <a:rPr lang="de-DE" sz="1600">
                <a:cs typeface="Calibri"/>
              </a:rPr>
              <a:t>Bei Aufnahme einer Tätigkeit, bei Beendigung der Beschäftigung, bei anschließendem Mutterschutz, bei Systemwechsel und natürlich Ende der Elternzeit werden Meldungen mit Meldegrund 37 fällig.</a:t>
            </a:r>
          </a:p>
          <a:p>
            <a:pPr marL="571500" lvl="3">
              <a:spcBef>
                <a:spcPts val="600"/>
              </a:spcBef>
              <a:buFont typeface="Arial,Sans-Serif" panose="020B0604020202020204" pitchFamily="34" charset="0"/>
              <a:buChar char="•"/>
            </a:pPr>
            <a:r>
              <a:rPr lang="de-DE" sz="1600">
                <a:cs typeface="Calibri"/>
              </a:rPr>
              <a:t>Bei  einem Krankenkassenwechsel während der Elternzeit, wird eine Meldung mit Meldegrund 17 für die neue Krankenkasse mit dem Datum des Wechsels, als Beginn-Datum fällig.</a:t>
            </a:r>
            <a:endParaRPr lang="de-DE"/>
          </a:p>
          <a:p>
            <a:endParaRPr lang="de-DE" sz="2000" b="1">
              <a:cs typeface="Calibri"/>
            </a:endParaRPr>
          </a:p>
        </p:txBody>
      </p:sp>
      <p:sp>
        <p:nvSpPr>
          <p:cNvPr id="3" name="Textplatzhalter 2">
            <a:extLst>
              <a:ext uri="{FF2B5EF4-FFF2-40B4-BE49-F238E27FC236}">
                <a16:creationId xmlns:a16="http://schemas.microsoft.com/office/drawing/2014/main" id="{8E78C1DE-7D24-8D2E-3C0D-1EA7CDCAB7B0}"/>
              </a:ext>
            </a:extLst>
          </p:cNvPr>
          <p:cNvSpPr>
            <a:spLocks noGrp="1"/>
          </p:cNvSpPr>
          <p:nvPr>
            <p:ph type="body" sz="quarter" idx="18"/>
          </p:nvPr>
        </p:nvSpPr>
        <p:spPr>
          <a:xfrm>
            <a:off x="563417" y="1001713"/>
            <a:ext cx="11072957" cy="496887"/>
          </a:xfrm>
        </p:spPr>
        <p:txBody>
          <a:bodyPr/>
          <a:lstStyle/>
          <a:p>
            <a:r>
              <a:rPr lang="de-DE" sz="1950"/>
              <a:t>Diverse Datensatzanpassungen</a:t>
            </a:r>
          </a:p>
          <a:p>
            <a:endParaRPr lang="de-DE" sz="1950"/>
          </a:p>
        </p:txBody>
      </p:sp>
      <p:pic>
        <p:nvPicPr>
          <p:cNvPr id="14" name="Grafik 13">
            <a:extLst>
              <a:ext uri="{FF2B5EF4-FFF2-40B4-BE49-F238E27FC236}">
                <a16:creationId xmlns:a16="http://schemas.microsoft.com/office/drawing/2014/main" id="{197C1A35-32C4-0300-305B-B600B5B2C165}"/>
              </a:ext>
            </a:extLst>
          </p:cNvPr>
          <p:cNvPicPr preferRelativeResize="0">
            <a:picLocks/>
          </p:cNvPicPr>
          <p:nvPr/>
        </p:nvPicPr>
        <p:blipFill>
          <a:blip r:embed="rId3"/>
          <a:stretch>
            <a:fillRect/>
          </a:stretch>
        </p:blipFill>
        <p:spPr>
          <a:xfrm>
            <a:off x="9963625" y="0"/>
            <a:ext cx="720000" cy="738000"/>
          </a:xfrm>
          <a:prstGeom prst="rect">
            <a:avLst/>
          </a:prstGeom>
        </p:spPr>
      </p:pic>
      <p:sp>
        <p:nvSpPr>
          <p:cNvPr id="15" name="Pfeil: Fünfeck 14">
            <a:extLst>
              <a:ext uri="{FF2B5EF4-FFF2-40B4-BE49-F238E27FC236}">
                <a16:creationId xmlns:a16="http://schemas.microsoft.com/office/drawing/2014/main" id="{274C544B-BD05-7E33-C089-F7A7290E84EB}"/>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Jan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24</a:t>
            </a:r>
          </a:p>
        </p:txBody>
      </p:sp>
      <p:sp>
        <p:nvSpPr>
          <p:cNvPr id="9" name="Titel 7">
            <a:extLst>
              <a:ext uri="{FF2B5EF4-FFF2-40B4-BE49-F238E27FC236}">
                <a16:creationId xmlns:a16="http://schemas.microsoft.com/office/drawing/2014/main" id="{D6587798-8B45-0379-705C-BAD34DF02F42}"/>
              </a:ext>
            </a:extLst>
          </p:cNvPr>
          <p:cNvSpPr>
            <a:spLocks noGrp="1"/>
          </p:cNvSpPr>
          <p:nvPr>
            <p:ph type="body" sz="quarter" idx="17"/>
          </p:nvPr>
        </p:nvSpPr>
        <p:spPr>
          <a:xfrm>
            <a:off x="549275" y="341313"/>
            <a:ext cx="11087100" cy="369887"/>
          </a:xfrm>
        </p:spPr>
        <p:txBody>
          <a:bodyPr vert="horz" lIns="0" tIns="0" rIns="0" bIns="0" rtlCol="0" anchor="t">
            <a:noAutofit/>
          </a:bodyPr>
          <a:lstStyle/>
          <a:p>
            <a:r>
              <a:rPr lang="de-DE"/>
              <a:t>Produktneuerungen Januar 2024 (Januar-Aktualisierung)</a:t>
            </a:r>
          </a:p>
        </p:txBody>
      </p:sp>
      <p:pic>
        <p:nvPicPr>
          <p:cNvPr id="13" name="Grafik 12">
            <a:extLst>
              <a:ext uri="{FF2B5EF4-FFF2-40B4-BE49-F238E27FC236}">
                <a16:creationId xmlns:a16="http://schemas.microsoft.com/office/drawing/2014/main" id="{31BD42DF-DF4D-5132-92AD-B28D7852D7ED}"/>
              </a:ext>
            </a:extLst>
          </p:cNvPr>
          <p:cNvPicPr>
            <a:picLocks noChangeAspect="1"/>
          </p:cNvPicPr>
          <p:nvPr/>
        </p:nvPicPr>
        <p:blipFill>
          <a:blip r:embed="rId4"/>
          <a:stretch>
            <a:fillRect/>
          </a:stretch>
        </p:blipFill>
        <p:spPr>
          <a:xfrm>
            <a:off x="8409642" y="1255797"/>
            <a:ext cx="3597389" cy="1356774"/>
          </a:xfrm>
          <a:prstGeom prst="rect">
            <a:avLst/>
          </a:prstGeom>
          <a:ln w="6350">
            <a:solidFill>
              <a:schemeClr val="bg1">
                <a:lumMod val="50000"/>
              </a:schemeClr>
            </a:solidFill>
          </a:ln>
        </p:spPr>
      </p:pic>
      <p:sp>
        <p:nvSpPr>
          <p:cNvPr id="30" name="Datumsplatzhalter 29">
            <a:extLst>
              <a:ext uri="{FF2B5EF4-FFF2-40B4-BE49-F238E27FC236}">
                <a16:creationId xmlns:a16="http://schemas.microsoft.com/office/drawing/2014/main" id="{55574A10-1238-F780-02E4-E42A341FAD02}"/>
              </a:ext>
            </a:extLst>
          </p:cNvPr>
          <p:cNvSpPr>
            <a:spLocks noGrp="1"/>
          </p:cNvSpPr>
          <p:nvPr>
            <p:ph type="dt" sz="half" idx="14"/>
          </p:nvPr>
        </p:nvSpPr>
        <p:spPr/>
        <p:txBody>
          <a:bodyPr/>
          <a:lstStyle/>
          <a:p>
            <a:r>
              <a:rPr lang="de-DE"/>
              <a:t>| </a:t>
            </a:r>
            <a:fld id="{526C3EFD-EBAE-40AC-B55A-FF465D0F25F8}" type="datetime1">
              <a:rPr lang="de-DE" smtClean="0"/>
              <a:t>20.11.2023</a:t>
            </a:fld>
            <a:r>
              <a:t> |</a:t>
            </a:r>
          </a:p>
        </p:txBody>
      </p:sp>
      <p:sp>
        <p:nvSpPr>
          <p:cNvPr id="31" name="Fußzeilenplatzhalter 30">
            <a:extLst>
              <a:ext uri="{FF2B5EF4-FFF2-40B4-BE49-F238E27FC236}">
                <a16:creationId xmlns:a16="http://schemas.microsoft.com/office/drawing/2014/main" id="{CCE666B7-97F1-3780-0F2B-1E24CD1667D1}"/>
              </a:ext>
            </a:extLst>
          </p:cNvPr>
          <p:cNvSpPr>
            <a:spLocks noGrp="1"/>
          </p:cNvSpPr>
          <p:nvPr>
            <p:ph type="ftr" sz="quarter" idx="15"/>
          </p:nvPr>
        </p:nvSpPr>
        <p:spPr/>
        <p:txBody>
          <a:bodyPr/>
          <a:lstStyle/>
          <a:p>
            <a:r>
              <a:rPr lang="de-DE"/>
              <a:t>Lexware vor Ort 2024</a:t>
            </a:r>
          </a:p>
        </p:txBody>
      </p:sp>
      <p:sp>
        <p:nvSpPr>
          <p:cNvPr id="32" name="Foliennummernplatzhalter 31">
            <a:extLst>
              <a:ext uri="{FF2B5EF4-FFF2-40B4-BE49-F238E27FC236}">
                <a16:creationId xmlns:a16="http://schemas.microsoft.com/office/drawing/2014/main" id="{C7940D37-61FE-E4D4-5F77-93C8E879CCB0}"/>
              </a:ext>
            </a:extLst>
          </p:cNvPr>
          <p:cNvSpPr>
            <a:spLocks noGrp="1"/>
          </p:cNvSpPr>
          <p:nvPr>
            <p:ph type="sldNum" sz="quarter" idx="16"/>
          </p:nvPr>
        </p:nvSpPr>
        <p:spPr/>
        <p:txBody>
          <a:bodyPr/>
          <a:lstStyle/>
          <a:p>
            <a:r>
              <a:rPr lang="de-DE"/>
              <a:t>Seite </a:t>
            </a:r>
            <a:fld id="{FFC269A0-BD27-4577-9DED-0AAE60100C51}" type="slidenum">
              <a:rPr lang="de-DE" dirty="0" smtClean="0"/>
              <a:pPr/>
              <a:t>14</a:t>
            </a:fld>
            <a:endParaRPr lang="de-DE"/>
          </a:p>
        </p:txBody>
      </p:sp>
    </p:spTree>
    <p:extLst>
      <p:ext uri="{BB962C8B-B14F-4D97-AF65-F5344CB8AC3E}">
        <p14:creationId xmlns:p14="http://schemas.microsoft.com/office/powerpoint/2010/main" val="124728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animEffect transition="in" filter="wipe(left)">
                                      <p:cBhvr>
                                        <p:cTn id="23" dur="500"/>
                                        <p:tgtEl>
                                          <p:spTgt spid="1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xEl>
                                              <p:pRg st="4" end="4"/>
                                            </p:txEl>
                                          </p:spTgt>
                                        </p:tgtEl>
                                        <p:attrNameLst>
                                          <p:attrName>style.visibility</p:attrName>
                                        </p:attrNameLst>
                                      </p:cBhvr>
                                      <p:to>
                                        <p:strVal val="visible"/>
                                      </p:to>
                                    </p:set>
                                    <p:animEffect transition="in" filter="wipe(left)">
                                      <p:cBhvr>
                                        <p:cTn id="28" dur="500"/>
                                        <p:tgtEl>
                                          <p:spTgt spid="16">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animEffect transition="in" filter="wipe(left)">
                                      <p:cBhvr>
                                        <p:cTn id="33" dur="500"/>
                                        <p:tgtEl>
                                          <p:spTgt spid="16">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
                                            <p:txEl>
                                              <p:pRg st="6" end="6"/>
                                            </p:txEl>
                                          </p:spTgt>
                                        </p:tgtEl>
                                        <p:attrNameLst>
                                          <p:attrName>style.visibility</p:attrName>
                                        </p:attrNameLst>
                                      </p:cBhvr>
                                      <p:to>
                                        <p:strVal val="visible"/>
                                      </p:to>
                                    </p:set>
                                    <p:animEffect transition="in" filter="wipe(left)">
                                      <p:cBhvr>
                                        <p:cTn id="38" dur="500"/>
                                        <p:tgtEl>
                                          <p:spTgt spid="16">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xEl>
                                              <p:pRg st="7" end="7"/>
                                            </p:txEl>
                                          </p:spTgt>
                                        </p:tgtEl>
                                        <p:attrNameLst>
                                          <p:attrName>style.visibility</p:attrName>
                                        </p:attrNameLst>
                                      </p:cBhvr>
                                      <p:to>
                                        <p:strVal val="visible"/>
                                      </p:to>
                                    </p:set>
                                    <p:animEffect transition="in" filter="wipe(left)">
                                      <p:cBhvr>
                                        <p:cTn id="43" dur="500"/>
                                        <p:tgtEl>
                                          <p:spTgt spid="16">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
                                            <p:txEl>
                                              <p:pRg st="8" end="8"/>
                                            </p:txEl>
                                          </p:spTgt>
                                        </p:tgtEl>
                                        <p:attrNameLst>
                                          <p:attrName>style.visibility</p:attrName>
                                        </p:attrNameLst>
                                      </p:cBhvr>
                                      <p:to>
                                        <p:strVal val="visible"/>
                                      </p:to>
                                    </p:set>
                                    <p:animEffect transition="in" filter="wipe(left)">
                                      <p:cBhvr>
                                        <p:cTn id="48" dur="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6F2DF4E8-105A-C00F-B3A8-6B2F61B416C3}"/>
              </a:ext>
            </a:extLst>
          </p:cNvPr>
          <p:cNvSpPr/>
          <p:nvPr/>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16" name="Inhaltsplatzhalter 15">
            <a:extLst>
              <a:ext uri="{FF2B5EF4-FFF2-40B4-BE49-F238E27FC236}">
                <a16:creationId xmlns:a16="http://schemas.microsoft.com/office/drawing/2014/main" id="{C9A2AFBF-6315-3012-F0C7-3B3E7CEC0BA1}"/>
              </a:ext>
            </a:extLst>
          </p:cNvPr>
          <p:cNvSpPr>
            <a:spLocks noGrp="1"/>
          </p:cNvSpPr>
          <p:nvPr>
            <p:ph idx="1"/>
          </p:nvPr>
        </p:nvSpPr>
        <p:spPr>
          <a:xfrm>
            <a:off x="552828" y="1446791"/>
            <a:ext cx="11086343" cy="4752976"/>
          </a:xfrm>
        </p:spPr>
        <p:txBody>
          <a:bodyPr vert="horz" lIns="0" tIns="0" rIns="0" bIns="0" rtlCol="0" anchor="t">
            <a:noAutofit/>
          </a:bodyPr>
          <a:lstStyle/>
          <a:p>
            <a:pPr marL="285750" indent="-285750">
              <a:spcBef>
                <a:spcPts val="800"/>
              </a:spcBef>
              <a:buClr>
                <a:schemeClr val="bg2"/>
              </a:buClr>
              <a:buFont typeface="Wingdings" panose="05000000000000000000" pitchFamily="2" charset="2"/>
              <a:buChar char="ü"/>
            </a:pPr>
            <a:r>
              <a:rPr lang="de-DE" sz="1800"/>
              <a:t>Um die Qualität der Meldungen für beschäftigte Rentner zu verbessern, wurden bereits mit dem April-Update die Plausibilitätsprüfungen ausgeweitet und neue Rentenarten aufgenommen.</a:t>
            </a:r>
          </a:p>
          <a:p>
            <a:pPr marL="285750" indent="-285750">
              <a:spcBef>
                <a:spcPts val="800"/>
              </a:spcBef>
              <a:buClr>
                <a:schemeClr val="bg2"/>
              </a:buClr>
              <a:buFont typeface="Wingdings" panose="05000000000000000000" pitchFamily="2" charset="2"/>
              <a:buChar char="ü"/>
            </a:pPr>
            <a:r>
              <a:rPr lang="de-DE" sz="1800"/>
              <a:t>Altersvollrentner haben die Möglichkeit auf ihre RV-Beitragsfreiheit (Beitragsgruppenschlüssel 3) zu verzichten. Sie können weiter die normalen Beiträge zu Rente zahlen (Beitragsgruppenschlüssel 1).</a:t>
            </a:r>
          </a:p>
          <a:p>
            <a:pPr marL="285750" indent="-285750">
              <a:spcBef>
                <a:spcPts val="800"/>
              </a:spcBef>
              <a:buClr>
                <a:schemeClr val="bg2"/>
              </a:buClr>
              <a:buFont typeface="Wingdings" panose="05000000000000000000" pitchFamily="2" charset="2"/>
              <a:buChar char="ü"/>
            </a:pPr>
            <a:r>
              <a:rPr lang="de-DE" sz="1800"/>
              <a:t>Dadurch ergibt sich unter anderem ein Wechsel des</a:t>
            </a:r>
            <a:br>
              <a:rPr lang="de-DE" sz="1800"/>
            </a:br>
            <a:r>
              <a:rPr lang="de-DE" sz="1800"/>
              <a:t> Beitragsgruppenschlüssels RV von 3 nach 1.</a:t>
            </a:r>
          </a:p>
          <a:p>
            <a:pPr marL="285750" indent="-285750">
              <a:spcBef>
                <a:spcPts val="800"/>
              </a:spcBef>
              <a:buClr>
                <a:schemeClr val="bg2"/>
              </a:buClr>
              <a:buFont typeface="Wingdings" panose="05000000000000000000" pitchFamily="2" charset="2"/>
              <a:buChar char="ü"/>
            </a:pPr>
            <a:r>
              <a:rPr lang="de-DE" sz="1800"/>
              <a:t>Dieser Wechsel ist mit konkretem Datum, also auch abweichend </a:t>
            </a:r>
            <a:br>
              <a:rPr lang="de-DE" sz="1800"/>
            </a:br>
            <a:r>
              <a:rPr lang="de-DE" sz="1800"/>
              <a:t>vom Wechsel zum 1. des jeweiligen Monats durchzuführen. </a:t>
            </a:r>
            <a:br>
              <a:rPr lang="de-DE" sz="1800"/>
            </a:br>
            <a:r>
              <a:rPr lang="de-DE" sz="1800"/>
              <a:t>Wenn zum 1. eines Monats, dann ist es ein Beitragsgruppenwechsel.</a:t>
            </a:r>
          </a:p>
          <a:p>
            <a:pPr marL="285750" indent="-285750">
              <a:spcBef>
                <a:spcPts val="800"/>
              </a:spcBef>
              <a:buClr>
                <a:schemeClr val="bg2"/>
              </a:buClr>
              <a:buFont typeface="Wingdings" panose="05000000000000000000" pitchFamily="2" charset="2"/>
              <a:buChar char="ü"/>
            </a:pPr>
            <a:r>
              <a:rPr lang="de-DE" sz="1800"/>
              <a:t>In allen anderen Fällen muss hier ein Statuswechsel </a:t>
            </a:r>
            <a:br>
              <a:rPr lang="de-DE" sz="1800"/>
            </a:br>
            <a:r>
              <a:rPr lang="de-DE" sz="1800"/>
              <a:t>mit Verzicht auf RV-Freiheit vorgenommen werden.</a:t>
            </a:r>
          </a:p>
          <a:p>
            <a:pPr marL="285750" indent="-285750">
              <a:spcBef>
                <a:spcPts val="800"/>
              </a:spcBef>
              <a:buClr>
                <a:schemeClr val="bg2"/>
              </a:buClr>
              <a:buFont typeface="Wingdings" panose="05000000000000000000" pitchFamily="2" charset="2"/>
              <a:buChar char="ü"/>
            </a:pPr>
            <a:r>
              <a:rPr lang="de-DE" sz="1800"/>
              <a:t>Der Wechsel zum Verzicht auf RV-Freiheit gilt </a:t>
            </a:r>
            <a:br>
              <a:rPr lang="de-DE" sz="1800"/>
            </a:br>
            <a:r>
              <a:rPr lang="de-DE" sz="1800"/>
              <a:t>für die Dauer der Beschäftigung.</a:t>
            </a:r>
          </a:p>
          <a:p>
            <a:pPr lvl="0"/>
            <a:endParaRPr lang="de-DE" sz="1800">
              <a:cs typeface="Calibri"/>
            </a:endParaRPr>
          </a:p>
          <a:p>
            <a:pPr marL="342900" lvl="0" indent="-342900">
              <a:buChar char="•"/>
            </a:pPr>
            <a:endParaRPr lang="de-DE" sz="1800">
              <a:cs typeface="Calibri"/>
            </a:endParaRPr>
          </a:p>
          <a:p>
            <a:pPr lvl="0"/>
            <a:endParaRPr lang="de-DE" sz="1800">
              <a:cs typeface="Calibri"/>
            </a:endParaRPr>
          </a:p>
        </p:txBody>
      </p:sp>
      <p:sp>
        <p:nvSpPr>
          <p:cNvPr id="3" name="Textplatzhalter 2">
            <a:extLst>
              <a:ext uri="{FF2B5EF4-FFF2-40B4-BE49-F238E27FC236}">
                <a16:creationId xmlns:a16="http://schemas.microsoft.com/office/drawing/2014/main" id="{8E78C1DE-7D24-8D2E-3C0D-1EA7CDCAB7B0}"/>
              </a:ext>
            </a:extLst>
          </p:cNvPr>
          <p:cNvSpPr>
            <a:spLocks noGrp="1"/>
          </p:cNvSpPr>
          <p:nvPr>
            <p:ph type="body" sz="quarter" idx="18"/>
          </p:nvPr>
        </p:nvSpPr>
        <p:spPr>
          <a:xfrm>
            <a:off x="563417" y="1001714"/>
            <a:ext cx="11441229" cy="316170"/>
          </a:xfrm>
        </p:spPr>
        <p:txBody>
          <a:bodyPr/>
          <a:lstStyle/>
          <a:p>
            <a:r>
              <a:rPr lang="de-DE" sz="1950"/>
              <a:t>Beschäftigte Rentner - Erweiterte Eingabemöglichkeiten + Prüfungen (Verzicht auf </a:t>
            </a:r>
            <a:r>
              <a:rPr lang="de-DE" sz="1950" err="1"/>
              <a:t>RVfreiheit</a:t>
            </a:r>
            <a:r>
              <a:rPr lang="de-DE" sz="1950"/>
              <a:t> mit Datum) </a:t>
            </a:r>
          </a:p>
          <a:p>
            <a:endParaRPr lang="de-DE" sz="1950"/>
          </a:p>
        </p:txBody>
      </p:sp>
      <p:pic>
        <p:nvPicPr>
          <p:cNvPr id="14" name="Grafik 13">
            <a:extLst>
              <a:ext uri="{FF2B5EF4-FFF2-40B4-BE49-F238E27FC236}">
                <a16:creationId xmlns:a16="http://schemas.microsoft.com/office/drawing/2014/main" id="{197C1A35-32C4-0300-305B-B600B5B2C165}"/>
              </a:ext>
            </a:extLst>
          </p:cNvPr>
          <p:cNvPicPr preferRelativeResize="0">
            <a:picLocks/>
          </p:cNvPicPr>
          <p:nvPr/>
        </p:nvPicPr>
        <p:blipFill>
          <a:blip r:embed="rId3"/>
          <a:stretch>
            <a:fillRect/>
          </a:stretch>
        </p:blipFill>
        <p:spPr>
          <a:xfrm>
            <a:off x="9963625" y="0"/>
            <a:ext cx="720000" cy="738000"/>
          </a:xfrm>
          <a:prstGeom prst="rect">
            <a:avLst/>
          </a:prstGeom>
        </p:spPr>
      </p:pic>
      <p:sp>
        <p:nvSpPr>
          <p:cNvPr id="15" name="Pfeil: Fünfeck 14">
            <a:extLst>
              <a:ext uri="{FF2B5EF4-FFF2-40B4-BE49-F238E27FC236}">
                <a16:creationId xmlns:a16="http://schemas.microsoft.com/office/drawing/2014/main" id="{274C544B-BD05-7E33-C089-F7A7290E84EB}"/>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Jan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24</a:t>
            </a:r>
          </a:p>
        </p:txBody>
      </p:sp>
      <p:sp>
        <p:nvSpPr>
          <p:cNvPr id="9" name="Titel 7">
            <a:extLst>
              <a:ext uri="{FF2B5EF4-FFF2-40B4-BE49-F238E27FC236}">
                <a16:creationId xmlns:a16="http://schemas.microsoft.com/office/drawing/2014/main" id="{D6587798-8B45-0379-705C-BAD34DF02F42}"/>
              </a:ext>
            </a:extLst>
          </p:cNvPr>
          <p:cNvSpPr>
            <a:spLocks noGrp="1"/>
          </p:cNvSpPr>
          <p:nvPr>
            <p:ph type="body" sz="quarter" idx="17"/>
          </p:nvPr>
        </p:nvSpPr>
        <p:spPr>
          <a:xfrm>
            <a:off x="549275" y="341313"/>
            <a:ext cx="11087100" cy="369887"/>
          </a:xfrm>
        </p:spPr>
        <p:txBody>
          <a:bodyPr vert="horz" lIns="0" tIns="0" rIns="0" bIns="0" rtlCol="0" anchor="t">
            <a:noAutofit/>
          </a:bodyPr>
          <a:lstStyle/>
          <a:p>
            <a:r>
              <a:rPr lang="de-DE"/>
              <a:t>Produktneuerungen Januar 2024</a:t>
            </a:r>
          </a:p>
        </p:txBody>
      </p:sp>
      <p:sp>
        <p:nvSpPr>
          <p:cNvPr id="2" name="Textfeld 1">
            <a:extLst>
              <a:ext uri="{FF2B5EF4-FFF2-40B4-BE49-F238E27FC236}">
                <a16:creationId xmlns:a16="http://schemas.microsoft.com/office/drawing/2014/main" id="{943207AC-46E2-F618-08AB-BFCF8B4063E8}"/>
              </a:ext>
            </a:extLst>
          </p:cNvPr>
          <p:cNvSpPr txBox="1"/>
          <p:nvPr/>
        </p:nvSpPr>
        <p:spPr bwMode="gray">
          <a:xfrm>
            <a:off x="3870036" y="4802909"/>
            <a:ext cx="4242089" cy="1053378"/>
          </a:xfrm>
          <a:prstGeom prst="rect">
            <a:avLst/>
          </a:prstGeom>
        </p:spPr>
        <p:txBody>
          <a:bodyPr vert="horz" wrap="square" lIns="0" tIns="0" rIns="0" bIns="0" rtlCol="0" anchor="t">
            <a:noAutofit/>
          </a:bodyPr>
          <a:lstStyle/>
          <a:p>
            <a:pPr algn="l"/>
            <a:endParaRPr lang="de-DE"/>
          </a:p>
        </p:txBody>
      </p:sp>
      <p:pic>
        <p:nvPicPr>
          <p:cNvPr id="20" name="Grafik 19">
            <a:extLst>
              <a:ext uri="{FF2B5EF4-FFF2-40B4-BE49-F238E27FC236}">
                <a16:creationId xmlns:a16="http://schemas.microsoft.com/office/drawing/2014/main" id="{B2797C3E-50C2-2F26-1662-11DB680C4CE1}"/>
              </a:ext>
            </a:extLst>
          </p:cNvPr>
          <p:cNvPicPr>
            <a:picLocks noChangeAspect="1"/>
          </p:cNvPicPr>
          <p:nvPr/>
        </p:nvPicPr>
        <p:blipFill>
          <a:blip r:embed="rId4"/>
          <a:stretch>
            <a:fillRect/>
          </a:stretch>
        </p:blipFill>
        <p:spPr>
          <a:xfrm>
            <a:off x="7328265" y="2795562"/>
            <a:ext cx="4676381" cy="2441412"/>
          </a:xfrm>
          <a:prstGeom prst="rect">
            <a:avLst/>
          </a:prstGeom>
          <a:ln w="6350" cmpd="dbl">
            <a:solidFill>
              <a:schemeClr val="bg1">
                <a:lumMod val="50000"/>
              </a:schemeClr>
            </a:solidFill>
          </a:ln>
        </p:spPr>
      </p:pic>
      <p:pic>
        <p:nvPicPr>
          <p:cNvPr id="18" name="Grafik 17">
            <a:extLst>
              <a:ext uri="{FF2B5EF4-FFF2-40B4-BE49-F238E27FC236}">
                <a16:creationId xmlns:a16="http://schemas.microsoft.com/office/drawing/2014/main" id="{8BAA2ED0-14DA-8B6F-B7BA-5D07C900A02E}"/>
              </a:ext>
            </a:extLst>
          </p:cNvPr>
          <p:cNvPicPr>
            <a:picLocks noChangeAspect="1"/>
          </p:cNvPicPr>
          <p:nvPr/>
        </p:nvPicPr>
        <p:blipFill>
          <a:blip r:embed="rId5"/>
          <a:stretch>
            <a:fillRect/>
          </a:stretch>
        </p:blipFill>
        <p:spPr>
          <a:xfrm>
            <a:off x="6284031" y="4232914"/>
            <a:ext cx="3052114" cy="2095760"/>
          </a:xfrm>
          <a:prstGeom prst="rect">
            <a:avLst/>
          </a:prstGeom>
          <a:ln w="6350">
            <a:solidFill>
              <a:schemeClr val="tx1"/>
            </a:solidFill>
          </a:ln>
        </p:spPr>
      </p:pic>
      <p:sp>
        <p:nvSpPr>
          <p:cNvPr id="10" name="Pfeil: nach rechts 9">
            <a:extLst>
              <a:ext uri="{FF2B5EF4-FFF2-40B4-BE49-F238E27FC236}">
                <a16:creationId xmlns:a16="http://schemas.microsoft.com/office/drawing/2014/main" id="{F8888362-DF08-7DEE-BEBD-91759A132F54}"/>
              </a:ext>
            </a:extLst>
          </p:cNvPr>
          <p:cNvSpPr/>
          <p:nvPr/>
        </p:nvSpPr>
        <p:spPr bwMode="gray">
          <a:xfrm>
            <a:off x="6624735" y="5566895"/>
            <a:ext cx="382555" cy="248212"/>
          </a:xfrm>
          <a:prstGeom prst="rightArrow">
            <a:avLst/>
          </a:prstGeom>
          <a:solidFill>
            <a:srgbClr val="CC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err="1">
              <a:ln>
                <a:noFill/>
              </a:ln>
              <a:solidFill>
                <a:srgbClr val="FF0000"/>
              </a:solidFill>
            </a:endParaRPr>
          </a:p>
        </p:txBody>
      </p:sp>
      <p:sp>
        <p:nvSpPr>
          <p:cNvPr id="33" name="Datumsplatzhalter 32">
            <a:extLst>
              <a:ext uri="{FF2B5EF4-FFF2-40B4-BE49-F238E27FC236}">
                <a16:creationId xmlns:a16="http://schemas.microsoft.com/office/drawing/2014/main" id="{D424F4B6-8CC6-92EE-BA37-2D7D29E3BF45}"/>
              </a:ext>
            </a:extLst>
          </p:cNvPr>
          <p:cNvSpPr>
            <a:spLocks noGrp="1"/>
          </p:cNvSpPr>
          <p:nvPr>
            <p:ph type="dt" sz="half" idx="14"/>
          </p:nvPr>
        </p:nvSpPr>
        <p:spPr/>
        <p:txBody>
          <a:bodyPr/>
          <a:lstStyle/>
          <a:p>
            <a:r>
              <a:rPr lang="de-DE"/>
              <a:t>| </a:t>
            </a:r>
            <a:fld id="{636124AC-15EE-46C0-B12C-933DCE83F62E}" type="datetime1">
              <a:rPr lang="de-DE" smtClean="0"/>
              <a:t>20.11.2023</a:t>
            </a:fld>
            <a:r>
              <a:t> |</a:t>
            </a:r>
          </a:p>
        </p:txBody>
      </p:sp>
      <p:sp>
        <p:nvSpPr>
          <p:cNvPr id="34" name="Fußzeilenplatzhalter 33">
            <a:extLst>
              <a:ext uri="{FF2B5EF4-FFF2-40B4-BE49-F238E27FC236}">
                <a16:creationId xmlns:a16="http://schemas.microsoft.com/office/drawing/2014/main" id="{6B57E227-242B-D30D-5157-1963D5027121}"/>
              </a:ext>
            </a:extLst>
          </p:cNvPr>
          <p:cNvSpPr>
            <a:spLocks noGrp="1"/>
          </p:cNvSpPr>
          <p:nvPr>
            <p:ph type="ftr" sz="quarter" idx="15"/>
          </p:nvPr>
        </p:nvSpPr>
        <p:spPr/>
        <p:txBody>
          <a:bodyPr/>
          <a:lstStyle/>
          <a:p>
            <a:r>
              <a:rPr lang="de-DE"/>
              <a:t>Lexware vor Ort 2024</a:t>
            </a:r>
          </a:p>
        </p:txBody>
      </p:sp>
      <p:sp>
        <p:nvSpPr>
          <p:cNvPr id="35" name="Foliennummernplatzhalter 34">
            <a:extLst>
              <a:ext uri="{FF2B5EF4-FFF2-40B4-BE49-F238E27FC236}">
                <a16:creationId xmlns:a16="http://schemas.microsoft.com/office/drawing/2014/main" id="{69155F6B-7DED-94C3-58D9-EF8DA05EFD66}"/>
              </a:ext>
            </a:extLst>
          </p:cNvPr>
          <p:cNvSpPr>
            <a:spLocks noGrp="1"/>
          </p:cNvSpPr>
          <p:nvPr>
            <p:ph type="sldNum" sz="quarter" idx="16"/>
          </p:nvPr>
        </p:nvSpPr>
        <p:spPr/>
        <p:txBody>
          <a:bodyPr/>
          <a:lstStyle/>
          <a:p>
            <a:r>
              <a:rPr lang="de-DE"/>
              <a:t>Seite </a:t>
            </a:r>
            <a:fld id="{FFC269A0-BD27-4577-9DED-0AAE60100C51}" type="slidenum">
              <a:rPr lang="de-DE" dirty="0" smtClean="0"/>
              <a:pPr/>
              <a:t>15</a:t>
            </a:fld>
            <a:endParaRPr lang="de-DE"/>
          </a:p>
        </p:txBody>
      </p:sp>
    </p:spTree>
    <p:extLst>
      <p:ext uri="{BB962C8B-B14F-4D97-AF65-F5344CB8AC3E}">
        <p14:creationId xmlns:p14="http://schemas.microsoft.com/office/powerpoint/2010/main" val="121587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par>
                          <p:cTn id="27" fill="hold">
                            <p:stCondLst>
                              <p:cond delay="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6F2DF4E8-105A-C00F-B3A8-6B2F61B416C3}"/>
              </a:ext>
            </a:extLst>
          </p:cNvPr>
          <p:cNvSpPr/>
          <p:nvPr/>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16" name="Inhaltsplatzhalter 15">
            <a:extLst>
              <a:ext uri="{FF2B5EF4-FFF2-40B4-BE49-F238E27FC236}">
                <a16:creationId xmlns:a16="http://schemas.microsoft.com/office/drawing/2014/main" id="{C9A2AFBF-6315-3012-F0C7-3B3E7CEC0BA1}"/>
              </a:ext>
            </a:extLst>
          </p:cNvPr>
          <p:cNvSpPr>
            <a:spLocks noGrp="1"/>
          </p:cNvSpPr>
          <p:nvPr>
            <p:ph idx="1"/>
          </p:nvPr>
        </p:nvSpPr>
        <p:spPr>
          <a:xfrm>
            <a:off x="552828" y="1465263"/>
            <a:ext cx="11086343" cy="1210889"/>
          </a:xfrm>
        </p:spPr>
        <p:txBody>
          <a:bodyPr vert="horz" lIns="0" tIns="0" rIns="0" bIns="0" rtlCol="0" anchor="t">
            <a:noAutofit/>
          </a:bodyPr>
          <a:lstStyle/>
          <a:p>
            <a:pPr marL="285750" lvl="1" indent="-285750">
              <a:spcBef>
                <a:spcPts val="800"/>
              </a:spcBef>
              <a:buClr>
                <a:schemeClr val="bg2"/>
              </a:buClr>
              <a:buFont typeface="Wingdings" panose="05000000000000000000" pitchFamily="2" charset="2"/>
              <a:buChar char="ü"/>
            </a:pPr>
            <a:r>
              <a:rPr lang="de-DE" sz="1800"/>
              <a:t>Anpassung Geringfügigkeitsgrenze 538,00 Euro</a:t>
            </a:r>
            <a:endParaRPr lang="en-US" sz="1800"/>
          </a:p>
          <a:p>
            <a:pPr marL="285750" lvl="1" indent="-285750">
              <a:spcBef>
                <a:spcPts val="800"/>
              </a:spcBef>
              <a:buClr>
                <a:schemeClr val="bg2"/>
              </a:buClr>
              <a:buFont typeface="Wingdings" panose="05000000000000000000" pitchFamily="2" charset="2"/>
              <a:buChar char="ü"/>
            </a:pPr>
            <a:r>
              <a:rPr lang="de-DE" sz="1800"/>
              <a:t>Änderung Faktor F für Übergangsbereich</a:t>
            </a:r>
            <a:endParaRPr lang="en-US" sz="1800"/>
          </a:p>
          <a:p>
            <a:pPr marL="285750" lvl="1" indent="-285750">
              <a:spcBef>
                <a:spcPts val="800"/>
              </a:spcBef>
              <a:buClr>
                <a:schemeClr val="bg2"/>
              </a:buClr>
              <a:buFont typeface="Wingdings" panose="05000000000000000000" pitchFamily="2" charset="2"/>
              <a:buChar char="ü"/>
            </a:pPr>
            <a:r>
              <a:rPr lang="de-DE" sz="1800"/>
              <a:t>Information für den Kunden über den gesetzlichen Mindestlohn</a:t>
            </a:r>
          </a:p>
        </p:txBody>
      </p:sp>
      <p:sp>
        <p:nvSpPr>
          <p:cNvPr id="3" name="Textplatzhalter 2">
            <a:extLst>
              <a:ext uri="{FF2B5EF4-FFF2-40B4-BE49-F238E27FC236}">
                <a16:creationId xmlns:a16="http://schemas.microsoft.com/office/drawing/2014/main" id="{8E78C1DE-7D24-8D2E-3C0D-1EA7CDCAB7B0}"/>
              </a:ext>
            </a:extLst>
          </p:cNvPr>
          <p:cNvSpPr>
            <a:spLocks noGrp="1"/>
          </p:cNvSpPr>
          <p:nvPr>
            <p:ph type="body" sz="quarter" idx="18"/>
          </p:nvPr>
        </p:nvSpPr>
        <p:spPr>
          <a:xfrm>
            <a:off x="563417" y="999754"/>
            <a:ext cx="11072957" cy="496887"/>
          </a:xfrm>
        </p:spPr>
        <p:txBody>
          <a:bodyPr vert="horz" lIns="0" tIns="0" rIns="0" bIns="0" rtlCol="0" anchor="t">
            <a:noAutofit/>
          </a:bodyPr>
          <a:lstStyle/>
          <a:p>
            <a:r>
              <a:rPr lang="de-DE" sz="1950"/>
              <a:t>Auswirkungen Mindestlohnerhöhung Teil 2 (Update Januar 2024)</a:t>
            </a:r>
            <a:endParaRPr lang="de-DE"/>
          </a:p>
        </p:txBody>
      </p:sp>
      <p:sp>
        <p:nvSpPr>
          <p:cNvPr id="9" name="Titel 7">
            <a:extLst>
              <a:ext uri="{FF2B5EF4-FFF2-40B4-BE49-F238E27FC236}">
                <a16:creationId xmlns:a16="http://schemas.microsoft.com/office/drawing/2014/main" id="{D6587798-8B45-0379-705C-BAD34DF02F42}"/>
              </a:ext>
            </a:extLst>
          </p:cNvPr>
          <p:cNvSpPr>
            <a:spLocks noGrp="1"/>
          </p:cNvSpPr>
          <p:nvPr>
            <p:ph type="body" sz="quarter" idx="17"/>
          </p:nvPr>
        </p:nvSpPr>
        <p:spPr>
          <a:xfrm>
            <a:off x="549275" y="341313"/>
            <a:ext cx="11087100" cy="369887"/>
          </a:xfrm>
        </p:spPr>
        <p:txBody>
          <a:bodyPr vert="horz" lIns="0" tIns="0" rIns="0" bIns="0" rtlCol="0" anchor="t">
            <a:noAutofit/>
          </a:bodyPr>
          <a:lstStyle/>
          <a:p>
            <a:r>
              <a:rPr lang="de-DE"/>
              <a:t>Produktneuerungen Januar 2024 (Januar-Aktualisierung)</a:t>
            </a:r>
          </a:p>
        </p:txBody>
      </p:sp>
      <p:sp>
        <p:nvSpPr>
          <p:cNvPr id="8" name="Inhaltsplatzhalter 15">
            <a:extLst>
              <a:ext uri="{FF2B5EF4-FFF2-40B4-BE49-F238E27FC236}">
                <a16:creationId xmlns:a16="http://schemas.microsoft.com/office/drawing/2014/main" id="{B2AA8477-24F3-90D0-22D1-40EE9662E97A}"/>
              </a:ext>
            </a:extLst>
          </p:cNvPr>
          <p:cNvSpPr txBox="1">
            <a:spLocks/>
          </p:cNvSpPr>
          <p:nvPr/>
        </p:nvSpPr>
        <p:spPr bwMode="gray">
          <a:xfrm>
            <a:off x="563417" y="3585887"/>
            <a:ext cx="11086343" cy="993697"/>
          </a:xfrm>
          <a:prstGeom prst="rect">
            <a:avLst/>
          </a:prstGeom>
        </p:spPr>
        <p:txBody>
          <a:bodyPr vert="horz" lIns="0" tIns="0" rIns="0" bIns="0" rtlCol="0" anchor="t">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285750" indent="-285750" algn="l" defTabSz="914126" rtl="0" eaLnBrk="1" latinLnBrk="0" hangingPunct="1">
              <a:spcBef>
                <a:spcPts val="400"/>
              </a:spcBef>
              <a:spcAft>
                <a:spcPts val="0"/>
              </a:spcAft>
              <a:buClr>
                <a:srgbClr val="CC0000"/>
              </a:buClr>
              <a:buSzPct val="90000"/>
              <a:buFont typeface="Wingdings" panose="05000000000000000000" pitchFamily="2" charset="2"/>
              <a:buChar char="ü"/>
              <a:defRPr sz="1799" kern="1200">
                <a:solidFill>
                  <a:schemeClr val="tx1">
                    <a:lumMod val="75000"/>
                    <a:lumOff val="25000"/>
                  </a:schemeClr>
                </a:solidFill>
                <a:latin typeface="+mn-lt"/>
                <a:ea typeface="+mn-ea"/>
                <a:cs typeface="+mn-cs"/>
              </a:defRPr>
            </a:lvl4pPr>
            <a:lvl5pPr marL="179946" indent="0" algn="l" defTabSz="914126" rtl="0" eaLnBrk="1" latinLnBrk="0" hangingPunct="1">
              <a:spcBef>
                <a:spcPts val="400"/>
              </a:spcBef>
              <a:spcAft>
                <a:spcPts val="0"/>
              </a:spcAft>
              <a:buSzPct val="90000"/>
              <a:buFont typeface="Calibri" panose="020F0502020204030204" pitchFamily="34" charset="0"/>
              <a:buNone/>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a:lstStyle>
          <a:p>
            <a:pPr marL="285750" lvl="1" indent="-285750">
              <a:spcBef>
                <a:spcPts val="800"/>
              </a:spcBef>
              <a:buClr>
                <a:schemeClr val="bg2"/>
              </a:buClr>
              <a:buFont typeface="Wingdings" panose="05000000000000000000" pitchFamily="2" charset="2"/>
              <a:buChar char="ü"/>
            </a:pPr>
            <a:r>
              <a:rPr lang="de-DE" sz="1800"/>
              <a:t>Update zum Tätigkeitsschlüssel (TS2010) der BA</a:t>
            </a:r>
          </a:p>
        </p:txBody>
      </p:sp>
      <p:sp>
        <p:nvSpPr>
          <p:cNvPr id="10" name="Textplatzhalter 2">
            <a:extLst>
              <a:ext uri="{FF2B5EF4-FFF2-40B4-BE49-F238E27FC236}">
                <a16:creationId xmlns:a16="http://schemas.microsoft.com/office/drawing/2014/main" id="{50113112-6A30-F3C5-F735-577F1C6E4CC6}"/>
              </a:ext>
            </a:extLst>
          </p:cNvPr>
          <p:cNvSpPr txBox="1">
            <a:spLocks/>
          </p:cNvSpPr>
          <p:nvPr/>
        </p:nvSpPr>
        <p:spPr>
          <a:xfrm>
            <a:off x="568181" y="3202550"/>
            <a:ext cx="11072957" cy="496887"/>
          </a:xfrm>
          <a:prstGeom prst="rect">
            <a:avLst/>
          </a:prstGeom>
        </p:spPr>
        <p:txBody>
          <a:bodyPr vert="horz" lIns="0" tIns="0" rIns="0" bIns="0" rtlCol="0">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rgbClr val="CC0000"/>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179946"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4pPr>
            <a:lvl5pPr marL="359892"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a:lstStyle>
          <a:p>
            <a:r>
              <a:rPr lang="de-DE"/>
              <a:t>Sonstige Themen</a:t>
            </a:r>
          </a:p>
        </p:txBody>
      </p:sp>
      <p:sp>
        <p:nvSpPr>
          <p:cNvPr id="31" name="Datumsplatzhalter 30">
            <a:extLst>
              <a:ext uri="{FF2B5EF4-FFF2-40B4-BE49-F238E27FC236}">
                <a16:creationId xmlns:a16="http://schemas.microsoft.com/office/drawing/2014/main" id="{FA11BCA7-EFAE-FC5E-8905-8659B679C5CD}"/>
              </a:ext>
            </a:extLst>
          </p:cNvPr>
          <p:cNvSpPr>
            <a:spLocks noGrp="1"/>
          </p:cNvSpPr>
          <p:nvPr>
            <p:ph type="dt" sz="half" idx="14"/>
          </p:nvPr>
        </p:nvSpPr>
        <p:spPr/>
        <p:txBody>
          <a:bodyPr/>
          <a:lstStyle/>
          <a:p>
            <a:r>
              <a:rPr lang="de-DE"/>
              <a:t>| </a:t>
            </a:r>
            <a:fld id="{7D7720E1-1B9C-469C-A4BD-61FBCD46F90E}" type="datetime1">
              <a:rPr lang="de-DE" smtClean="0"/>
              <a:t>20.11.2023</a:t>
            </a:fld>
            <a:r>
              <a:t> |</a:t>
            </a:r>
          </a:p>
        </p:txBody>
      </p:sp>
      <p:sp>
        <p:nvSpPr>
          <p:cNvPr id="32" name="Fußzeilenplatzhalter 31">
            <a:extLst>
              <a:ext uri="{FF2B5EF4-FFF2-40B4-BE49-F238E27FC236}">
                <a16:creationId xmlns:a16="http://schemas.microsoft.com/office/drawing/2014/main" id="{4BE06B7F-F3C4-A12F-6788-CA6FDFFDAE2D}"/>
              </a:ext>
            </a:extLst>
          </p:cNvPr>
          <p:cNvSpPr>
            <a:spLocks noGrp="1"/>
          </p:cNvSpPr>
          <p:nvPr>
            <p:ph type="ftr" sz="quarter" idx="15"/>
          </p:nvPr>
        </p:nvSpPr>
        <p:spPr/>
        <p:txBody>
          <a:bodyPr/>
          <a:lstStyle/>
          <a:p>
            <a:r>
              <a:rPr lang="de-DE"/>
              <a:t>Lexware vor Ort 2024</a:t>
            </a:r>
          </a:p>
        </p:txBody>
      </p:sp>
      <p:sp>
        <p:nvSpPr>
          <p:cNvPr id="33" name="Foliennummernplatzhalter 32">
            <a:extLst>
              <a:ext uri="{FF2B5EF4-FFF2-40B4-BE49-F238E27FC236}">
                <a16:creationId xmlns:a16="http://schemas.microsoft.com/office/drawing/2014/main" id="{BEA4E926-80F3-C729-B286-3DD8337DCB0A}"/>
              </a:ext>
            </a:extLst>
          </p:cNvPr>
          <p:cNvSpPr>
            <a:spLocks noGrp="1"/>
          </p:cNvSpPr>
          <p:nvPr>
            <p:ph type="sldNum" sz="quarter" idx="16"/>
          </p:nvPr>
        </p:nvSpPr>
        <p:spPr/>
        <p:txBody>
          <a:bodyPr/>
          <a:lstStyle/>
          <a:p>
            <a:r>
              <a:rPr lang="de-DE"/>
              <a:t>Seite </a:t>
            </a:r>
            <a:fld id="{FFC269A0-BD27-4577-9DED-0AAE60100C51}" type="slidenum">
              <a:rPr lang="de-DE" smtClean="0"/>
              <a:pPr/>
              <a:t>16</a:t>
            </a:fld>
            <a:endParaRPr lang="de-DE"/>
          </a:p>
        </p:txBody>
      </p:sp>
      <p:pic>
        <p:nvPicPr>
          <p:cNvPr id="2" name="Grafik 1">
            <a:extLst>
              <a:ext uri="{FF2B5EF4-FFF2-40B4-BE49-F238E27FC236}">
                <a16:creationId xmlns:a16="http://schemas.microsoft.com/office/drawing/2014/main" id="{50F411D0-8A4E-699B-3122-50BEF14C19BE}"/>
              </a:ext>
            </a:extLst>
          </p:cNvPr>
          <p:cNvPicPr preferRelativeResize="0">
            <a:picLocks/>
          </p:cNvPicPr>
          <p:nvPr/>
        </p:nvPicPr>
        <p:blipFill>
          <a:blip r:embed="rId3"/>
          <a:stretch>
            <a:fillRect/>
          </a:stretch>
        </p:blipFill>
        <p:spPr>
          <a:xfrm>
            <a:off x="9963625" y="0"/>
            <a:ext cx="720000" cy="738000"/>
          </a:xfrm>
          <a:prstGeom prst="rect">
            <a:avLst/>
          </a:prstGeom>
        </p:spPr>
      </p:pic>
      <p:sp>
        <p:nvSpPr>
          <p:cNvPr id="4" name="Pfeil: Fünfeck 3">
            <a:extLst>
              <a:ext uri="{FF2B5EF4-FFF2-40B4-BE49-F238E27FC236}">
                <a16:creationId xmlns:a16="http://schemas.microsoft.com/office/drawing/2014/main" id="{EFF30CD7-3E3F-7AE6-B0FA-EA3395A46D0C}"/>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Jan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24</a:t>
            </a:r>
          </a:p>
        </p:txBody>
      </p:sp>
    </p:spTree>
    <p:extLst>
      <p:ext uri="{BB962C8B-B14F-4D97-AF65-F5344CB8AC3E}">
        <p14:creationId xmlns:p14="http://schemas.microsoft.com/office/powerpoint/2010/main" val="300596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Effect transition="in" filter="fade">
                                      <p:cBhvr>
                                        <p:cTn id="13" dur="500"/>
                                        <p:tgtEl>
                                          <p:spTgt spid="1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8" grpId="0" uiExpand="1" build="p"/>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41E3C8C-E1DB-E946-C383-C2B863E26A3E}"/>
              </a:ext>
            </a:extLst>
          </p:cNvPr>
          <p:cNvPicPr>
            <a:picLocks noChangeAspect="1"/>
          </p:cNvPicPr>
          <p:nvPr/>
        </p:nvPicPr>
        <p:blipFill>
          <a:blip r:embed="rId3"/>
          <a:stretch>
            <a:fillRect/>
          </a:stretch>
        </p:blipFill>
        <p:spPr>
          <a:xfrm>
            <a:off x="6857158" y="3210343"/>
            <a:ext cx="4783980" cy="2288845"/>
          </a:xfrm>
          <a:prstGeom prst="rect">
            <a:avLst/>
          </a:prstGeom>
          <a:ln w="6350">
            <a:solidFill>
              <a:schemeClr val="bg1">
                <a:lumMod val="50000"/>
              </a:schemeClr>
            </a:solidFill>
          </a:ln>
        </p:spPr>
      </p:pic>
      <p:sp>
        <p:nvSpPr>
          <p:cNvPr id="7" name="Shape 15697">
            <a:extLst>
              <a:ext uri="{FF2B5EF4-FFF2-40B4-BE49-F238E27FC236}">
                <a16:creationId xmlns:a16="http://schemas.microsoft.com/office/drawing/2014/main" id="{6F2DF4E8-105A-C00F-B3A8-6B2F61B416C3}"/>
              </a:ext>
            </a:extLst>
          </p:cNvPr>
          <p:cNvSpPr/>
          <p:nvPr/>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16" name="Inhaltsplatzhalter 15">
            <a:extLst>
              <a:ext uri="{FF2B5EF4-FFF2-40B4-BE49-F238E27FC236}">
                <a16:creationId xmlns:a16="http://schemas.microsoft.com/office/drawing/2014/main" id="{C9A2AFBF-6315-3012-F0C7-3B3E7CEC0BA1}"/>
              </a:ext>
            </a:extLst>
          </p:cNvPr>
          <p:cNvSpPr>
            <a:spLocks noGrp="1"/>
          </p:cNvSpPr>
          <p:nvPr>
            <p:ph idx="1"/>
          </p:nvPr>
        </p:nvSpPr>
        <p:spPr>
          <a:xfrm>
            <a:off x="552828" y="1455738"/>
            <a:ext cx="11086343" cy="4752976"/>
          </a:xfrm>
        </p:spPr>
        <p:txBody>
          <a:bodyPr vert="horz" lIns="0" tIns="0" rIns="0" bIns="0" rtlCol="0" anchor="t">
            <a:noAutofit/>
          </a:bodyPr>
          <a:lstStyle/>
          <a:p>
            <a:pPr marL="285750" lvl="1" indent="-285750">
              <a:spcBef>
                <a:spcPts val="600"/>
              </a:spcBef>
              <a:buClr>
                <a:schemeClr val="bg2"/>
              </a:buClr>
              <a:buFont typeface="Wingdings" panose="05000000000000000000" pitchFamily="2" charset="2"/>
              <a:buChar char="ü"/>
            </a:pPr>
            <a:r>
              <a:rPr lang="de-DE" sz="1800"/>
              <a:t>MA-Service als Web-Applikation mit direktem Zugriff auf die DB von Lexware </a:t>
            </a:r>
            <a:r>
              <a:rPr lang="de-DE" sz="1800" err="1"/>
              <a:t>reisekosten</a:t>
            </a:r>
            <a:r>
              <a:rPr lang="de-DE" sz="1800"/>
              <a:t>/</a:t>
            </a:r>
            <a:r>
              <a:rPr lang="de-DE" sz="1800" err="1"/>
              <a:t>fehlzeiten</a:t>
            </a:r>
            <a:endParaRPr lang="de-DE"/>
          </a:p>
          <a:p>
            <a:pPr marL="571500" lvl="3">
              <a:buFont typeface="Arial,Sans-Serif" panose="020B0604020202020204" pitchFamily="34" charset="0"/>
              <a:buChar char="•"/>
            </a:pPr>
            <a:r>
              <a:rPr lang="de-DE" sz="1600">
                <a:solidFill>
                  <a:srgbClr val="404040"/>
                </a:solidFill>
                <a:ea typeface="+mn-lt"/>
                <a:cs typeface="+mn-lt"/>
              </a:rPr>
              <a:t>Eigene Daten/Belege zu erfassen (Zeiterfassung, Abwesenheiten, Erfassung Reisen inkl. Belege)</a:t>
            </a:r>
          </a:p>
          <a:p>
            <a:pPr marL="571500" lvl="3">
              <a:buFont typeface="Arial,Sans-Serif" panose="020B0604020202020204" pitchFamily="34" charset="0"/>
              <a:buChar char="•"/>
            </a:pPr>
            <a:r>
              <a:rPr lang="de-DE" sz="1600">
                <a:solidFill>
                  <a:srgbClr val="404040"/>
                </a:solidFill>
                <a:ea typeface="+mn-lt"/>
                <a:cs typeface="+mn-lt"/>
              </a:rPr>
              <a:t>Auf vorhandene Daten von Lexware </a:t>
            </a:r>
            <a:r>
              <a:rPr lang="de-DE" sz="1600" err="1">
                <a:solidFill>
                  <a:srgbClr val="404040"/>
                </a:solidFill>
                <a:ea typeface="+mn-lt"/>
                <a:cs typeface="+mn-lt"/>
              </a:rPr>
              <a:t>reisekosten</a:t>
            </a:r>
            <a:r>
              <a:rPr lang="de-DE" sz="1600">
                <a:solidFill>
                  <a:srgbClr val="404040"/>
                </a:solidFill>
                <a:ea typeface="+mn-lt"/>
                <a:cs typeface="+mn-lt"/>
              </a:rPr>
              <a:t>/</a:t>
            </a:r>
            <a:r>
              <a:rPr lang="de-DE" sz="1600" err="1">
                <a:solidFill>
                  <a:srgbClr val="404040"/>
                </a:solidFill>
                <a:ea typeface="+mn-lt"/>
                <a:cs typeface="+mn-lt"/>
              </a:rPr>
              <a:t>fehlzeiten</a:t>
            </a:r>
            <a:r>
              <a:rPr lang="de-DE" sz="1600">
                <a:solidFill>
                  <a:srgbClr val="404040"/>
                </a:solidFill>
                <a:ea typeface="+mn-lt"/>
                <a:cs typeface="+mn-lt"/>
              </a:rPr>
              <a:t> zuzugreifen (Urlaubskonto, Statusabfrage Reisen)</a:t>
            </a:r>
          </a:p>
          <a:p>
            <a:pPr marL="571500" lvl="3">
              <a:buFont typeface="Arial,Sans-Serif" panose="020B0604020202020204" pitchFamily="34" charset="0"/>
              <a:buChar char="•"/>
            </a:pPr>
            <a:r>
              <a:rPr lang="de-DE" sz="1600"/>
              <a:t>Assistentengestützte Einrichtung eines eigenem Benutzerkontos (AG muss AN freischalten)</a:t>
            </a:r>
            <a:endParaRPr lang="de-DE" sz="1600">
              <a:cs typeface="Calibri"/>
            </a:endParaRPr>
          </a:p>
          <a:p>
            <a:pPr marL="285750" lvl="1" indent="-285750">
              <a:spcBef>
                <a:spcPts val="1000"/>
              </a:spcBef>
              <a:buClr>
                <a:schemeClr val="bg2"/>
              </a:buClr>
              <a:buFont typeface="Wingdings" panose="05000000000000000000" pitchFamily="2" charset="2"/>
              <a:buChar char="ü"/>
            </a:pPr>
            <a:r>
              <a:rPr lang="de-DE" sz="1800" b="1"/>
              <a:t>Neu ab der Version 2024: </a:t>
            </a:r>
            <a:r>
              <a:rPr lang="de-DE" sz="1800">
                <a:ea typeface="Calibri"/>
                <a:cs typeface="Calibri"/>
              </a:rPr>
              <a:t>Mitarbeiteransicht für eigene Formulare </a:t>
            </a:r>
            <a:r>
              <a:rPr lang="de-DE" sz="1800"/>
              <a:t>Lexware </a:t>
            </a:r>
            <a:r>
              <a:rPr lang="de-DE" sz="1800" err="1"/>
              <a:t>lohn+gehalt</a:t>
            </a:r>
            <a:r>
              <a:rPr lang="de-DE" sz="1800"/>
              <a:t> pro/premium </a:t>
            </a:r>
            <a:endParaRPr lang="de-DE" sz="1750"/>
          </a:p>
          <a:p>
            <a:pPr marL="571500" lvl="3" indent="-179705">
              <a:buClr>
                <a:schemeClr val="bg2"/>
              </a:buClr>
              <a:buFont typeface="Arial" panose="020B0604020202020204" pitchFamily="34" charset="0"/>
              <a:buChar char="•"/>
            </a:pPr>
            <a:r>
              <a:rPr lang="de-DE" sz="1600">
                <a:solidFill>
                  <a:schemeClr val="tx1"/>
                </a:solidFill>
              </a:rPr>
              <a:t>Entgeltnachweis</a:t>
            </a:r>
            <a:endParaRPr lang="de-DE" sz="1600">
              <a:solidFill>
                <a:schemeClr val="tx1"/>
              </a:solidFill>
              <a:cs typeface="Calibri"/>
            </a:endParaRPr>
          </a:p>
          <a:p>
            <a:pPr marL="571500" lvl="3" indent="-179705">
              <a:buClr>
                <a:schemeClr val="bg2"/>
              </a:buClr>
              <a:buFont typeface="Arial" panose="020B0604020202020204" pitchFamily="34" charset="0"/>
              <a:buChar char="•"/>
            </a:pPr>
            <a:r>
              <a:rPr lang="de-DE" sz="1600">
                <a:solidFill>
                  <a:schemeClr val="tx1"/>
                </a:solidFill>
              </a:rPr>
              <a:t>Lohnsteuerjahresbescheinigung</a:t>
            </a:r>
            <a:endParaRPr lang="de-DE" sz="1600">
              <a:solidFill>
                <a:schemeClr val="tx1"/>
              </a:solidFill>
              <a:cs typeface="Calibri"/>
            </a:endParaRPr>
          </a:p>
          <a:p>
            <a:pPr marL="571500" lvl="3" indent="-179705">
              <a:buClr>
                <a:schemeClr val="bg2"/>
              </a:buClr>
              <a:buFont typeface="Arial" panose="020B0604020202020204" pitchFamily="34" charset="0"/>
              <a:buChar char="•"/>
            </a:pPr>
            <a:r>
              <a:rPr lang="de-DE" sz="1600">
                <a:solidFill>
                  <a:schemeClr val="tx1"/>
                </a:solidFill>
              </a:rPr>
              <a:t>Meldebescheinigung zur Sozialversicherung</a:t>
            </a:r>
          </a:p>
          <a:p>
            <a:pPr marL="285750" lvl="1" indent="-285750">
              <a:spcBef>
                <a:spcPts val="1000"/>
              </a:spcBef>
              <a:buClr>
                <a:schemeClr val="bg2"/>
              </a:buClr>
              <a:buFont typeface="Wingdings" panose="05000000000000000000" pitchFamily="2" charset="2"/>
              <a:buChar char="ü"/>
            </a:pPr>
            <a:r>
              <a:rPr lang="de-DE" sz="1800"/>
              <a:t>Freilizenzen Lexware </a:t>
            </a:r>
            <a:r>
              <a:rPr lang="de-DE" sz="1800" err="1"/>
              <a:t>myCenter</a:t>
            </a:r>
            <a:r>
              <a:rPr lang="de-DE" sz="1800"/>
              <a:t> </a:t>
            </a:r>
            <a:endParaRPr lang="de-DE" sz="1800">
              <a:cs typeface="Calibri"/>
            </a:endParaRPr>
          </a:p>
          <a:p>
            <a:pPr marL="571500" lvl="3" indent="-179705">
              <a:buClr>
                <a:schemeClr val="bg2"/>
              </a:buClr>
              <a:buFont typeface="Arial" panose="020B0604020202020204" pitchFamily="34" charset="0"/>
              <a:buChar char="•"/>
            </a:pPr>
            <a:r>
              <a:rPr lang="de-DE" sz="1600">
                <a:solidFill>
                  <a:schemeClr val="tx1"/>
                </a:solidFill>
              </a:rPr>
              <a:t>pro/premium = 3 (vorher 5) </a:t>
            </a:r>
            <a:endParaRPr lang="de-DE" sz="1600">
              <a:solidFill>
                <a:schemeClr val="tx1"/>
              </a:solidFill>
              <a:cs typeface="Calibri"/>
            </a:endParaRPr>
          </a:p>
          <a:p>
            <a:pPr marL="285750" lvl="1" indent="-285750">
              <a:spcBef>
                <a:spcPts val="1000"/>
              </a:spcBef>
              <a:buClr>
                <a:schemeClr val="bg2"/>
              </a:buClr>
              <a:buFont typeface="Wingdings" panose="05000000000000000000" pitchFamily="2" charset="2"/>
              <a:buChar char="ü"/>
            </a:pPr>
            <a:r>
              <a:rPr lang="de-DE" sz="1800"/>
              <a:t>Lizenzen pro weiteren MA beliebig erweiterbar (0,99€/Monat)</a:t>
            </a:r>
            <a:endParaRPr lang="de-DE" sz="1800">
              <a:ea typeface="Calibri"/>
              <a:cs typeface="Calibri"/>
            </a:endParaRPr>
          </a:p>
        </p:txBody>
      </p:sp>
      <p:sp>
        <p:nvSpPr>
          <p:cNvPr id="3" name="Textplatzhalter 2">
            <a:extLst>
              <a:ext uri="{FF2B5EF4-FFF2-40B4-BE49-F238E27FC236}">
                <a16:creationId xmlns:a16="http://schemas.microsoft.com/office/drawing/2014/main" id="{8E78C1DE-7D24-8D2E-3C0D-1EA7CDCAB7B0}"/>
              </a:ext>
            </a:extLst>
          </p:cNvPr>
          <p:cNvSpPr>
            <a:spLocks noGrp="1"/>
          </p:cNvSpPr>
          <p:nvPr>
            <p:ph type="body" sz="quarter" idx="18"/>
          </p:nvPr>
        </p:nvSpPr>
        <p:spPr>
          <a:xfrm>
            <a:off x="563418" y="1012826"/>
            <a:ext cx="11072957" cy="496887"/>
          </a:xfrm>
        </p:spPr>
        <p:txBody>
          <a:bodyPr/>
          <a:lstStyle/>
          <a:p>
            <a:r>
              <a:rPr lang="de-DE" sz="1950"/>
              <a:t>Digitale Lohnabrechnung/Entgeltunterlagen elektronisch abrufen über Lexware </a:t>
            </a:r>
            <a:r>
              <a:rPr lang="de-DE" sz="1950" err="1"/>
              <a:t>myCenter</a:t>
            </a:r>
            <a:endParaRPr lang="de-DE" sz="1950"/>
          </a:p>
        </p:txBody>
      </p:sp>
      <p:sp>
        <p:nvSpPr>
          <p:cNvPr id="15" name="Pfeil: Fünfeck 14">
            <a:extLst>
              <a:ext uri="{FF2B5EF4-FFF2-40B4-BE49-F238E27FC236}">
                <a16:creationId xmlns:a16="http://schemas.microsoft.com/office/drawing/2014/main" id="{274C544B-BD05-7E33-C089-F7A7290E84EB}"/>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Jan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24</a:t>
            </a:r>
          </a:p>
        </p:txBody>
      </p:sp>
      <p:sp>
        <p:nvSpPr>
          <p:cNvPr id="9" name="Titel 7">
            <a:extLst>
              <a:ext uri="{FF2B5EF4-FFF2-40B4-BE49-F238E27FC236}">
                <a16:creationId xmlns:a16="http://schemas.microsoft.com/office/drawing/2014/main" id="{D6587798-8B45-0379-705C-BAD34DF02F42}"/>
              </a:ext>
            </a:extLst>
          </p:cNvPr>
          <p:cNvSpPr>
            <a:spLocks noGrp="1"/>
          </p:cNvSpPr>
          <p:nvPr>
            <p:ph type="body" sz="quarter" idx="17"/>
          </p:nvPr>
        </p:nvSpPr>
        <p:spPr>
          <a:xfrm>
            <a:off x="549275" y="341313"/>
            <a:ext cx="11087100" cy="369887"/>
          </a:xfrm>
        </p:spPr>
        <p:txBody>
          <a:bodyPr vert="horz" lIns="0" tIns="0" rIns="0" bIns="0" rtlCol="0" anchor="t">
            <a:noAutofit/>
          </a:bodyPr>
          <a:lstStyle/>
          <a:p>
            <a:r>
              <a:rPr lang="de-DE"/>
              <a:t>Produktneuerungen Januar 2024</a:t>
            </a:r>
          </a:p>
        </p:txBody>
      </p:sp>
      <p:grpSp>
        <p:nvGrpSpPr>
          <p:cNvPr id="13" name="Gruppieren 12">
            <a:extLst>
              <a:ext uri="{FF2B5EF4-FFF2-40B4-BE49-F238E27FC236}">
                <a16:creationId xmlns:a16="http://schemas.microsoft.com/office/drawing/2014/main" id="{E9E1B160-EB0B-EDA3-C935-7E82BDED26E5}"/>
              </a:ext>
            </a:extLst>
          </p:cNvPr>
          <p:cNvGrpSpPr/>
          <p:nvPr/>
        </p:nvGrpSpPr>
        <p:grpSpPr>
          <a:xfrm>
            <a:off x="9945624" y="0"/>
            <a:ext cx="738001" cy="726717"/>
            <a:chOff x="9807797" y="0"/>
            <a:chExt cx="726177" cy="724408"/>
          </a:xfrm>
        </p:grpSpPr>
        <p:sp>
          <p:nvSpPr>
            <p:cNvPr id="17" name="Pfeil: Fünfeck 16">
              <a:extLst>
                <a:ext uri="{FF2B5EF4-FFF2-40B4-BE49-F238E27FC236}">
                  <a16:creationId xmlns:a16="http://schemas.microsoft.com/office/drawing/2014/main" id="{678268B8-B142-B51E-D74C-7AA94A89D6F4}"/>
                </a:ext>
              </a:extLst>
            </p:cNvPr>
            <p:cNvSpPr/>
            <p:nvPr/>
          </p:nvSpPr>
          <p:spPr bwMode="gray">
            <a:xfrm rot="5400000">
              <a:off x="9808682" y="-885"/>
              <a:ext cx="724408" cy="726177"/>
            </a:xfrm>
            <a:prstGeom prst="homePlate">
              <a:avLst>
                <a:gd name="adj" fmla="val 20674"/>
              </a:avLst>
            </a:prstGeom>
            <a:solidFill>
              <a:srgbClr val="CC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sp>
          <p:nvSpPr>
            <p:cNvPr id="18" name="Stern: 5 Zacken 17">
              <a:extLst>
                <a:ext uri="{FF2B5EF4-FFF2-40B4-BE49-F238E27FC236}">
                  <a16:creationId xmlns:a16="http://schemas.microsoft.com/office/drawing/2014/main" id="{0C10F481-C61B-6046-E292-16772B4F8304}"/>
                </a:ext>
              </a:extLst>
            </p:cNvPr>
            <p:cNvSpPr/>
            <p:nvPr/>
          </p:nvSpPr>
          <p:spPr bwMode="gray">
            <a:xfrm>
              <a:off x="9966789" y="121212"/>
              <a:ext cx="408194" cy="408194"/>
            </a:xfrm>
            <a:prstGeom prst="star5">
              <a:avLst/>
            </a:prstGeom>
            <a:noFill/>
            <a:ln w="190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grpSp>
      <p:grpSp>
        <p:nvGrpSpPr>
          <p:cNvPr id="11" name="Gruppieren 10">
            <a:extLst>
              <a:ext uri="{FF2B5EF4-FFF2-40B4-BE49-F238E27FC236}">
                <a16:creationId xmlns:a16="http://schemas.microsoft.com/office/drawing/2014/main" id="{BE43A70F-23F7-CD61-DAAC-37442DC37C50}"/>
              </a:ext>
            </a:extLst>
          </p:cNvPr>
          <p:cNvGrpSpPr/>
          <p:nvPr/>
        </p:nvGrpSpPr>
        <p:grpSpPr>
          <a:xfrm>
            <a:off x="6738794" y="3104411"/>
            <a:ext cx="5180505" cy="3166368"/>
            <a:chOff x="6936828" y="2760837"/>
            <a:chExt cx="4986814" cy="3500077"/>
          </a:xfrm>
        </p:grpSpPr>
        <p:pic>
          <p:nvPicPr>
            <p:cNvPr id="10" name="Grafik 9" descr="Ein Bild, das Text, Screenshot, Software, Computersymbol enthält.&#10;&#10;Beschreibung automatisch generiert.">
              <a:extLst>
                <a:ext uri="{FF2B5EF4-FFF2-40B4-BE49-F238E27FC236}">
                  <a16:creationId xmlns:a16="http://schemas.microsoft.com/office/drawing/2014/main" id="{558E0838-A4BB-AB1E-BC6E-8D08D64EF3BA}"/>
                </a:ext>
              </a:extLst>
            </p:cNvPr>
            <p:cNvPicPr>
              <a:picLocks noChangeAspect="1"/>
            </p:cNvPicPr>
            <p:nvPr/>
          </p:nvPicPr>
          <p:blipFill>
            <a:blip r:embed="rId4"/>
            <a:stretch>
              <a:fillRect/>
            </a:stretch>
          </p:blipFill>
          <p:spPr>
            <a:xfrm>
              <a:off x="7035345" y="2760837"/>
              <a:ext cx="4888297" cy="3500077"/>
            </a:xfrm>
            <a:prstGeom prst="rect">
              <a:avLst/>
            </a:prstGeom>
            <a:ln w="6350">
              <a:solidFill>
                <a:schemeClr val="bg1">
                  <a:lumMod val="50000"/>
                </a:schemeClr>
              </a:solidFill>
            </a:ln>
          </p:spPr>
        </p:pic>
        <p:sp>
          <p:nvSpPr>
            <p:cNvPr id="8" name="Rechteck 7">
              <a:extLst>
                <a:ext uri="{FF2B5EF4-FFF2-40B4-BE49-F238E27FC236}">
                  <a16:creationId xmlns:a16="http://schemas.microsoft.com/office/drawing/2014/main" id="{B1981109-BA62-257A-9F24-0E6E95C0DEF1}"/>
                </a:ext>
              </a:extLst>
            </p:cNvPr>
            <p:cNvSpPr/>
            <p:nvPr/>
          </p:nvSpPr>
          <p:spPr bwMode="gray">
            <a:xfrm>
              <a:off x="6936828" y="5318692"/>
              <a:ext cx="1018002" cy="315919"/>
            </a:xfrm>
            <a:prstGeom prst="rect">
              <a:avLst/>
            </a:prstGeom>
            <a:noFill/>
            <a:ln w="63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err="1">
                <a:ln>
                  <a:noFill/>
                </a:ln>
                <a:solidFill>
                  <a:srgbClr val="333333"/>
                </a:solidFill>
              </a:endParaRPr>
            </a:p>
          </p:txBody>
        </p:sp>
      </p:grpSp>
      <p:sp>
        <p:nvSpPr>
          <p:cNvPr id="12" name="Rechteck 11">
            <a:extLst>
              <a:ext uri="{FF2B5EF4-FFF2-40B4-BE49-F238E27FC236}">
                <a16:creationId xmlns:a16="http://schemas.microsoft.com/office/drawing/2014/main" id="{CBC75EDF-33C7-A779-129B-B5AB0CA88E87}"/>
              </a:ext>
            </a:extLst>
          </p:cNvPr>
          <p:cNvSpPr/>
          <p:nvPr/>
        </p:nvSpPr>
        <p:spPr bwMode="gray">
          <a:xfrm>
            <a:off x="7824788" y="4047893"/>
            <a:ext cx="806256" cy="836341"/>
          </a:xfrm>
          <a:prstGeom prst="rect">
            <a:avLst/>
          </a:prstGeom>
          <a:noFill/>
          <a:ln w="63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err="1">
              <a:ln>
                <a:noFill/>
              </a:ln>
              <a:solidFill>
                <a:srgbClr val="333333"/>
              </a:solidFill>
            </a:endParaRPr>
          </a:p>
        </p:txBody>
      </p:sp>
      <p:sp>
        <p:nvSpPr>
          <p:cNvPr id="36" name="Datumsplatzhalter 35">
            <a:extLst>
              <a:ext uri="{FF2B5EF4-FFF2-40B4-BE49-F238E27FC236}">
                <a16:creationId xmlns:a16="http://schemas.microsoft.com/office/drawing/2014/main" id="{2917D982-4A5A-F54C-F016-4F2B8506B1C7}"/>
              </a:ext>
            </a:extLst>
          </p:cNvPr>
          <p:cNvSpPr>
            <a:spLocks noGrp="1"/>
          </p:cNvSpPr>
          <p:nvPr>
            <p:ph type="dt" sz="half" idx="14"/>
          </p:nvPr>
        </p:nvSpPr>
        <p:spPr/>
        <p:txBody>
          <a:bodyPr/>
          <a:lstStyle/>
          <a:p>
            <a:r>
              <a:rPr lang="de-DE"/>
              <a:t>| </a:t>
            </a:r>
            <a:fld id="{85218CEE-5353-430D-9B65-C475D09F0FA5}" type="datetime1">
              <a:rPr lang="de-DE" smtClean="0"/>
              <a:t>20.11.2023</a:t>
            </a:fld>
            <a:r>
              <a:t> |</a:t>
            </a:r>
          </a:p>
        </p:txBody>
      </p:sp>
      <p:sp>
        <p:nvSpPr>
          <p:cNvPr id="37" name="Fußzeilenplatzhalter 36">
            <a:extLst>
              <a:ext uri="{FF2B5EF4-FFF2-40B4-BE49-F238E27FC236}">
                <a16:creationId xmlns:a16="http://schemas.microsoft.com/office/drawing/2014/main" id="{D5017E8B-213A-C0F8-33D9-A4426692CF34}"/>
              </a:ext>
            </a:extLst>
          </p:cNvPr>
          <p:cNvSpPr>
            <a:spLocks noGrp="1"/>
          </p:cNvSpPr>
          <p:nvPr>
            <p:ph type="ftr" sz="quarter" idx="15"/>
          </p:nvPr>
        </p:nvSpPr>
        <p:spPr/>
        <p:txBody>
          <a:bodyPr/>
          <a:lstStyle/>
          <a:p>
            <a:r>
              <a:rPr lang="de-DE"/>
              <a:t>Lexware vor Ort 2024</a:t>
            </a:r>
          </a:p>
        </p:txBody>
      </p:sp>
      <p:sp>
        <p:nvSpPr>
          <p:cNvPr id="38" name="Foliennummernplatzhalter 37">
            <a:extLst>
              <a:ext uri="{FF2B5EF4-FFF2-40B4-BE49-F238E27FC236}">
                <a16:creationId xmlns:a16="http://schemas.microsoft.com/office/drawing/2014/main" id="{2FB121F9-A7C1-2231-1503-013A8DB25F5B}"/>
              </a:ext>
            </a:extLst>
          </p:cNvPr>
          <p:cNvSpPr>
            <a:spLocks noGrp="1"/>
          </p:cNvSpPr>
          <p:nvPr>
            <p:ph type="sldNum" sz="quarter" idx="16"/>
          </p:nvPr>
        </p:nvSpPr>
        <p:spPr/>
        <p:txBody>
          <a:bodyPr/>
          <a:lstStyle/>
          <a:p>
            <a:r>
              <a:rPr lang="de-DE"/>
              <a:t>Seite </a:t>
            </a:r>
            <a:fld id="{FFC269A0-BD27-4577-9DED-0AAE60100C51}" type="slidenum">
              <a:rPr lang="de-DE" smtClean="0"/>
              <a:pPr/>
              <a:t>17</a:t>
            </a:fld>
            <a:endParaRPr lang="de-DE"/>
          </a:p>
        </p:txBody>
      </p:sp>
    </p:spTree>
    <p:extLst>
      <p:ext uri="{BB962C8B-B14F-4D97-AF65-F5344CB8AC3E}">
        <p14:creationId xmlns:p14="http://schemas.microsoft.com/office/powerpoint/2010/main" val="362316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25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wipe(left)">
                                      <p:cBhvr>
                                        <p:cTn id="10" dur="500"/>
                                        <p:tgtEl>
                                          <p:spTgt spid="16">
                                            <p:txEl>
                                              <p:pRg st="1" end="1"/>
                                            </p:txEl>
                                          </p:spTgt>
                                        </p:tgtEl>
                                      </p:cBhvr>
                                    </p:animEffect>
                                  </p:childTnLst>
                                </p:cTn>
                              </p:par>
                            </p:childTnLst>
                          </p:cTn>
                        </p:par>
                        <p:par>
                          <p:cTn id="11" fill="hold">
                            <p:stCondLst>
                              <p:cond delay="750"/>
                            </p:stCondLst>
                            <p:childTnLst>
                              <p:par>
                                <p:cTn id="12" presetID="22" presetClass="entr" presetSubtype="8" fill="hold" nodeType="afterEffect">
                                  <p:stCondLst>
                                    <p:cond delay="25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wipe(left)">
                                      <p:cBhvr>
                                        <p:cTn id="14" dur="500"/>
                                        <p:tgtEl>
                                          <p:spTgt spid="16">
                                            <p:txEl>
                                              <p:pRg st="2" end="2"/>
                                            </p:txEl>
                                          </p:spTgt>
                                        </p:tgtEl>
                                      </p:cBhvr>
                                    </p:animEffect>
                                  </p:childTnLst>
                                </p:cTn>
                              </p:par>
                            </p:childTnLst>
                          </p:cTn>
                        </p:par>
                        <p:par>
                          <p:cTn id="15" fill="hold">
                            <p:stCondLst>
                              <p:cond delay="1500"/>
                            </p:stCondLst>
                            <p:childTnLst>
                              <p:par>
                                <p:cTn id="16" presetID="22" presetClass="entr" presetSubtype="8" fill="hold" nodeType="afterEffect">
                                  <p:stCondLst>
                                    <p:cond delay="25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wipe(left)">
                                      <p:cBhvr>
                                        <p:cTn id="18" dur="500"/>
                                        <p:tgtEl>
                                          <p:spTgt spid="16">
                                            <p:txEl>
                                              <p:pRg st="3" end="3"/>
                                            </p:txEl>
                                          </p:spTgt>
                                        </p:tgtEl>
                                      </p:cBhvr>
                                    </p:animEffect>
                                  </p:childTnLst>
                                </p:cTn>
                              </p:par>
                            </p:childTnLst>
                          </p:cTn>
                        </p:par>
                        <p:par>
                          <p:cTn id="19" fill="hold">
                            <p:stCondLst>
                              <p:cond delay="2250"/>
                            </p:stCondLst>
                            <p:childTnLst>
                              <p:par>
                                <p:cTn id="20" presetID="22" presetClass="entr" presetSubtype="8" fill="hold" nodeType="afterEffect">
                                  <p:stCondLst>
                                    <p:cond delay="25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wipe(left)">
                                      <p:cBhvr>
                                        <p:cTn id="22" dur="500"/>
                                        <p:tgtEl>
                                          <p:spTgt spid="16">
                                            <p:txEl>
                                              <p:pRg st="4" end="4"/>
                                            </p:txEl>
                                          </p:spTgt>
                                        </p:tgtEl>
                                      </p:cBhvr>
                                    </p:animEffect>
                                  </p:childTnLst>
                                </p:cTn>
                              </p:par>
                            </p:childTnLst>
                          </p:cTn>
                        </p:par>
                        <p:par>
                          <p:cTn id="23" fill="hold">
                            <p:stCondLst>
                              <p:cond delay="3000"/>
                            </p:stCondLst>
                            <p:childTnLst>
                              <p:par>
                                <p:cTn id="24" presetID="10" presetClass="entr" presetSubtype="0" fill="hold" nodeType="after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par>
                          <p:cTn id="27" fill="hold">
                            <p:stCondLst>
                              <p:cond delay="4000"/>
                            </p:stCondLst>
                            <p:childTnLst>
                              <p:par>
                                <p:cTn id="28" presetID="22" presetClass="entr" presetSubtype="8" fill="hold" nodeType="afterEffect">
                                  <p:stCondLst>
                                    <p:cond delay="250"/>
                                  </p:stCondLst>
                                  <p:childTnLst>
                                    <p:set>
                                      <p:cBhvr>
                                        <p:cTn id="29" dur="1" fill="hold">
                                          <p:stCondLst>
                                            <p:cond delay="0"/>
                                          </p:stCondLst>
                                        </p:cTn>
                                        <p:tgtEl>
                                          <p:spTgt spid="16">
                                            <p:txEl>
                                              <p:pRg st="5" end="5"/>
                                            </p:txEl>
                                          </p:spTgt>
                                        </p:tgtEl>
                                        <p:attrNameLst>
                                          <p:attrName>style.visibility</p:attrName>
                                        </p:attrNameLst>
                                      </p:cBhvr>
                                      <p:to>
                                        <p:strVal val="visible"/>
                                      </p:to>
                                    </p:set>
                                    <p:animEffect transition="in" filter="wipe(left)">
                                      <p:cBhvr>
                                        <p:cTn id="30" dur="500"/>
                                        <p:tgtEl>
                                          <p:spTgt spid="16">
                                            <p:txEl>
                                              <p:pRg st="5" end="5"/>
                                            </p:txEl>
                                          </p:spTgt>
                                        </p:tgtEl>
                                      </p:cBhvr>
                                    </p:animEffect>
                                  </p:childTnLst>
                                </p:cTn>
                              </p:par>
                            </p:childTnLst>
                          </p:cTn>
                        </p:par>
                        <p:par>
                          <p:cTn id="31" fill="hold">
                            <p:stCondLst>
                              <p:cond delay="4750"/>
                            </p:stCondLst>
                            <p:childTnLst>
                              <p:par>
                                <p:cTn id="32" presetID="22" presetClass="entr" presetSubtype="8" fill="hold" nodeType="afterEffect">
                                  <p:stCondLst>
                                    <p:cond delay="250"/>
                                  </p:stCondLst>
                                  <p:childTnLst>
                                    <p:set>
                                      <p:cBhvr>
                                        <p:cTn id="33" dur="1" fill="hold">
                                          <p:stCondLst>
                                            <p:cond delay="0"/>
                                          </p:stCondLst>
                                        </p:cTn>
                                        <p:tgtEl>
                                          <p:spTgt spid="16">
                                            <p:txEl>
                                              <p:pRg st="6" end="6"/>
                                            </p:txEl>
                                          </p:spTgt>
                                        </p:tgtEl>
                                        <p:attrNameLst>
                                          <p:attrName>style.visibility</p:attrName>
                                        </p:attrNameLst>
                                      </p:cBhvr>
                                      <p:to>
                                        <p:strVal val="visible"/>
                                      </p:to>
                                    </p:set>
                                    <p:animEffect transition="in" filter="wipe(left)">
                                      <p:cBhvr>
                                        <p:cTn id="34" dur="500"/>
                                        <p:tgtEl>
                                          <p:spTgt spid="16">
                                            <p:txEl>
                                              <p:pRg st="6" end="6"/>
                                            </p:txEl>
                                          </p:spTgt>
                                        </p:tgtEl>
                                      </p:cBhvr>
                                    </p:animEffect>
                                  </p:childTnLst>
                                </p:cTn>
                              </p:par>
                            </p:childTnLst>
                          </p:cTn>
                        </p:par>
                        <p:par>
                          <p:cTn id="35" fill="hold">
                            <p:stCondLst>
                              <p:cond delay="5500"/>
                            </p:stCondLst>
                            <p:childTnLst>
                              <p:par>
                                <p:cTn id="36" presetID="22" presetClass="entr" presetSubtype="8" fill="hold" nodeType="afterEffect">
                                  <p:stCondLst>
                                    <p:cond delay="250"/>
                                  </p:stCondLst>
                                  <p:childTnLst>
                                    <p:set>
                                      <p:cBhvr>
                                        <p:cTn id="37" dur="1" fill="hold">
                                          <p:stCondLst>
                                            <p:cond delay="0"/>
                                          </p:stCondLst>
                                        </p:cTn>
                                        <p:tgtEl>
                                          <p:spTgt spid="16">
                                            <p:txEl>
                                              <p:pRg st="7" end="7"/>
                                            </p:txEl>
                                          </p:spTgt>
                                        </p:tgtEl>
                                        <p:attrNameLst>
                                          <p:attrName>style.visibility</p:attrName>
                                        </p:attrNameLst>
                                      </p:cBhvr>
                                      <p:to>
                                        <p:strVal val="visible"/>
                                      </p:to>
                                    </p:set>
                                    <p:animEffect transition="in" filter="wipe(left)">
                                      <p:cBhvr>
                                        <p:cTn id="38" dur="500"/>
                                        <p:tgtEl>
                                          <p:spTgt spid="16">
                                            <p:txEl>
                                              <p:pRg st="7" end="7"/>
                                            </p:txEl>
                                          </p:spTgt>
                                        </p:tgtEl>
                                      </p:cBhvr>
                                    </p:animEffect>
                                  </p:childTnLst>
                                </p:cTn>
                              </p:par>
                            </p:childTnLst>
                          </p:cTn>
                        </p:par>
                        <p:par>
                          <p:cTn id="39" fill="hold">
                            <p:stCondLst>
                              <p:cond delay="6250"/>
                            </p:stCondLst>
                            <p:childTnLst>
                              <p:par>
                                <p:cTn id="40" presetID="10"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6750"/>
                            </p:stCondLst>
                            <p:childTnLst>
                              <p:par>
                                <p:cTn id="44" presetID="10" presetClass="entr" presetSubtype="0" fill="hold" grpId="0" nodeType="afterEffect">
                                  <p:stCondLst>
                                    <p:cond delay="50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xEl>
                                              <p:pRg st="9" end="9"/>
                                            </p:txEl>
                                          </p:spTgt>
                                        </p:tgtEl>
                                        <p:attrNameLst>
                                          <p:attrName>style.visibility</p:attrName>
                                        </p:attrNameLst>
                                      </p:cBhvr>
                                      <p:to>
                                        <p:strVal val="visible"/>
                                      </p:to>
                                    </p:set>
                                  </p:childTnLst>
                                </p:cTn>
                              </p:par>
                            </p:childTnLst>
                          </p:cTn>
                        </p:par>
                        <p:par>
                          <p:cTn id="55" fill="hold">
                            <p:stCondLst>
                              <p:cond delay="0"/>
                            </p:stCondLst>
                            <p:childTnLst>
                              <p:par>
                                <p:cTn id="56" presetID="22" presetClass="entr" presetSubtype="8" fill="hold" nodeType="afterEffect">
                                  <p:stCondLst>
                                    <p:cond delay="250"/>
                                  </p:stCondLst>
                                  <p:childTnLst>
                                    <p:set>
                                      <p:cBhvr>
                                        <p:cTn id="57" dur="1" fill="hold">
                                          <p:stCondLst>
                                            <p:cond delay="0"/>
                                          </p:stCondLst>
                                        </p:cTn>
                                        <p:tgtEl>
                                          <p:spTgt spid="16">
                                            <p:txEl>
                                              <p:pRg st="10" end="10"/>
                                            </p:txEl>
                                          </p:spTgt>
                                        </p:tgtEl>
                                        <p:attrNameLst>
                                          <p:attrName>style.visibility</p:attrName>
                                        </p:attrNameLst>
                                      </p:cBhvr>
                                      <p:to>
                                        <p:strVal val="visible"/>
                                      </p:to>
                                    </p:set>
                                    <p:animEffect transition="in" filter="wipe(left)">
                                      <p:cBhvr>
                                        <p:cTn id="58" dur="50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979F3E-3FE1-4886-99FC-61775F74AC94}"/>
              </a:ext>
            </a:extLst>
          </p:cNvPr>
          <p:cNvSpPr>
            <a:spLocks noGrp="1"/>
          </p:cNvSpPr>
          <p:nvPr>
            <p:ph type="title"/>
          </p:nvPr>
        </p:nvSpPr>
        <p:spPr/>
        <p:txBody>
          <a:bodyPr/>
          <a:lstStyle/>
          <a:p>
            <a:pPr>
              <a:lnSpc>
                <a:spcPct val="100000"/>
              </a:lnSpc>
              <a:spcBef>
                <a:spcPts val="1200"/>
              </a:spcBef>
            </a:pPr>
            <a:r>
              <a:rPr lang="de-DE" sz="2800">
                <a:solidFill>
                  <a:schemeClr val="tx1">
                    <a:lumMod val="75000"/>
                    <a:lumOff val="25000"/>
                  </a:schemeClr>
                </a:solidFill>
                <a:latin typeface="+mn-lt"/>
                <a:ea typeface="+mn-ea"/>
                <a:cs typeface="+mn-cs"/>
              </a:rPr>
              <a:t>Produktneuerungen Lexware </a:t>
            </a:r>
            <a:r>
              <a:rPr lang="de-DE" sz="2800" err="1">
                <a:solidFill>
                  <a:schemeClr val="tx1">
                    <a:lumMod val="75000"/>
                    <a:lumOff val="25000"/>
                  </a:schemeClr>
                </a:solidFill>
                <a:latin typeface="+mn-lt"/>
                <a:ea typeface="+mn-ea"/>
                <a:cs typeface="+mn-cs"/>
              </a:rPr>
              <a:t>lohn+gehalt</a:t>
            </a:r>
            <a:r>
              <a:rPr lang="de-DE" sz="2800">
                <a:solidFill>
                  <a:schemeClr val="tx1">
                    <a:lumMod val="75000"/>
                    <a:lumOff val="25000"/>
                  </a:schemeClr>
                </a:solidFill>
                <a:latin typeface="+mn-lt"/>
                <a:ea typeface="+mn-ea"/>
                <a:cs typeface="+mn-cs"/>
              </a:rPr>
              <a:t> </a:t>
            </a:r>
          </a:p>
        </p:txBody>
      </p:sp>
      <p:pic>
        <p:nvPicPr>
          <p:cNvPr id="8" name="Grafik 7">
            <a:extLst>
              <a:ext uri="{FF2B5EF4-FFF2-40B4-BE49-F238E27FC236}">
                <a16:creationId xmlns:a16="http://schemas.microsoft.com/office/drawing/2014/main" id="{FE2C4D8B-2950-9615-6B0B-4EEF7C9D563B}"/>
              </a:ext>
            </a:extLst>
          </p:cNvPr>
          <p:cNvPicPr>
            <a:picLocks noChangeAspect="1"/>
          </p:cNvPicPr>
          <p:nvPr/>
        </p:nvPicPr>
        <p:blipFill>
          <a:blip r:embed="rId3"/>
          <a:stretch>
            <a:fillRect/>
          </a:stretch>
        </p:blipFill>
        <p:spPr>
          <a:xfrm>
            <a:off x="42153" y="1850348"/>
            <a:ext cx="989400" cy="1404027"/>
          </a:xfrm>
          <a:prstGeom prst="rect">
            <a:avLst/>
          </a:prstGeom>
        </p:spPr>
      </p:pic>
      <p:pic>
        <p:nvPicPr>
          <p:cNvPr id="13" name="Grafik 12">
            <a:extLst>
              <a:ext uri="{FF2B5EF4-FFF2-40B4-BE49-F238E27FC236}">
                <a16:creationId xmlns:a16="http://schemas.microsoft.com/office/drawing/2014/main" id="{DBCEB75B-5A77-06EE-108F-31698FD6BB8B}"/>
              </a:ext>
            </a:extLst>
          </p:cNvPr>
          <p:cNvPicPr>
            <a:picLocks noChangeAspect="1"/>
          </p:cNvPicPr>
          <p:nvPr/>
        </p:nvPicPr>
        <p:blipFill>
          <a:blip r:embed="rId4"/>
          <a:stretch>
            <a:fillRect/>
          </a:stretch>
        </p:blipFill>
        <p:spPr>
          <a:xfrm>
            <a:off x="1068836" y="1843998"/>
            <a:ext cx="2748708" cy="3601221"/>
          </a:xfrm>
          <a:prstGeom prst="rect">
            <a:avLst/>
          </a:prstGeom>
        </p:spPr>
      </p:pic>
      <p:pic>
        <p:nvPicPr>
          <p:cNvPr id="16" name="Grafik 15">
            <a:extLst>
              <a:ext uri="{FF2B5EF4-FFF2-40B4-BE49-F238E27FC236}">
                <a16:creationId xmlns:a16="http://schemas.microsoft.com/office/drawing/2014/main" id="{5F170CC1-0219-95A9-3B26-D760400F52A5}"/>
              </a:ext>
            </a:extLst>
          </p:cNvPr>
          <p:cNvPicPr>
            <a:picLocks noChangeAspect="1"/>
          </p:cNvPicPr>
          <p:nvPr/>
        </p:nvPicPr>
        <p:blipFill>
          <a:blip r:embed="rId5"/>
          <a:stretch>
            <a:fillRect/>
          </a:stretch>
        </p:blipFill>
        <p:spPr>
          <a:xfrm>
            <a:off x="3859828" y="1843998"/>
            <a:ext cx="2749245" cy="3601220"/>
          </a:xfrm>
          <a:prstGeom prst="rect">
            <a:avLst/>
          </a:prstGeom>
        </p:spPr>
      </p:pic>
      <p:pic>
        <p:nvPicPr>
          <p:cNvPr id="20" name="Grafik 19">
            <a:extLst>
              <a:ext uri="{FF2B5EF4-FFF2-40B4-BE49-F238E27FC236}">
                <a16:creationId xmlns:a16="http://schemas.microsoft.com/office/drawing/2014/main" id="{321F534F-4299-EAC8-61B7-C270E5CFECD0}"/>
              </a:ext>
            </a:extLst>
          </p:cNvPr>
          <p:cNvPicPr>
            <a:picLocks noChangeAspect="1"/>
          </p:cNvPicPr>
          <p:nvPr/>
        </p:nvPicPr>
        <p:blipFill>
          <a:blip r:embed="rId6"/>
          <a:stretch>
            <a:fillRect/>
          </a:stretch>
        </p:blipFill>
        <p:spPr>
          <a:xfrm>
            <a:off x="6651359" y="1843998"/>
            <a:ext cx="2749244" cy="3601219"/>
          </a:xfrm>
          <a:prstGeom prst="rect">
            <a:avLst/>
          </a:prstGeom>
        </p:spPr>
      </p:pic>
      <p:pic>
        <p:nvPicPr>
          <p:cNvPr id="18" name="Grafik 17">
            <a:extLst>
              <a:ext uri="{FF2B5EF4-FFF2-40B4-BE49-F238E27FC236}">
                <a16:creationId xmlns:a16="http://schemas.microsoft.com/office/drawing/2014/main" id="{0468B65F-ECC6-33AA-46AC-CDF6EA91C3AF}"/>
              </a:ext>
            </a:extLst>
          </p:cNvPr>
          <p:cNvPicPr>
            <a:picLocks noChangeAspect="1"/>
          </p:cNvPicPr>
          <p:nvPr/>
        </p:nvPicPr>
        <p:blipFill>
          <a:blip r:embed="rId7"/>
          <a:stretch>
            <a:fillRect/>
          </a:stretch>
        </p:blipFill>
        <p:spPr>
          <a:xfrm>
            <a:off x="9442889" y="1843997"/>
            <a:ext cx="2749244" cy="3601219"/>
          </a:xfrm>
          <a:prstGeom prst="rect">
            <a:avLst/>
          </a:prstGeom>
        </p:spPr>
      </p:pic>
      <p:sp>
        <p:nvSpPr>
          <p:cNvPr id="22" name="Textplatzhalter 2">
            <a:extLst>
              <a:ext uri="{FF2B5EF4-FFF2-40B4-BE49-F238E27FC236}">
                <a16:creationId xmlns:a16="http://schemas.microsoft.com/office/drawing/2014/main" id="{150FB2BE-8B44-4E2C-31D4-88382FE97228}"/>
              </a:ext>
            </a:extLst>
          </p:cNvPr>
          <p:cNvSpPr txBox="1">
            <a:spLocks/>
          </p:cNvSpPr>
          <p:nvPr/>
        </p:nvSpPr>
        <p:spPr>
          <a:xfrm>
            <a:off x="528521" y="985044"/>
            <a:ext cx="11072957" cy="496887"/>
          </a:xfrm>
          <a:prstGeom prst="rect">
            <a:avLst/>
          </a:prstGeom>
        </p:spPr>
        <p:txBody>
          <a:bodyPr vert="horz" lIns="0" tIns="0" rIns="0" bIns="0" rtlCol="0">
            <a:noAutofit/>
          </a:bodyPr>
          <a:lstStyle>
            <a:lvl1pPr marR="0" indent="0" defTabSz="914126" fontAlgn="auto">
              <a:lnSpc>
                <a:spcPct val="100000"/>
              </a:lnSpc>
              <a:spcBef>
                <a:spcPts val="1200"/>
              </a:spcBef>
              <a:spcAft>
                <a:spcPts val="0"/>
              </a:spcAft>
              <a:buClrTx/>
              <a:buSzTx/>
              <a:buFont typeface="Arial" panose="020B0604020202020204" pitchFamily="34" charset="0"/>
              <a:buNone/>
              <a:tabLst/>
              <a:defRPr sz="1950" b="0">
                <a:solidFill>
                  <a:srgbClr val="CC0000"/>
                </a:solidFill>
              </a:defRPr>
            </a:lvl1pPr>
            <a:lvl2pPr marL="0" marR="0" indent="0" defTabSz="914126" fontAlgn="auto">
              <a:lnSpc>
                <a:spcPct val="100000"/>
              </a:lnSpc>
              <a:spcBef>
                <a:spcPts val="400"/>
              </a:spcBef>
              <a:spcAft>
                <a:spcPts val="0"/>
              </a:spcAft>
              <a:buClrTx/>
              <a:buSzTx/>
              <a:buFont typeface="Arial" panose="020B0604020202020204" pitchFamily="34" charset="0"/>
              <a:buNone/>
              <a:tabLst/>
              <a:defRPr sz="1799">
                <a:solidFill>
                  <a:schemeClr val="tx1">
                    <a:lumMod val="75000"/>
                    <a:lumOff val="25000"/>
                  </a:schemeClr>
                </a:solidFill>
              </a:defRPr>
            </a:lvl2pPr>
            <a:lvl3pPr marL="0" indent="0" defTabSz="914126">
              <a:spcBef>
                <a:spcPts val="400"/>
              </a:spcBef>
              <a:spcAft>
                <a:spcPts val="0"/>
              </a:spcAft>
              <a:buSzPct val="90000"/>
              <a:buFont typeface="Calibri" panose="020F0502020204030204" pitchFamily="34" charset="0"/>
              <a:buNone/>
              <a:defRPr sz="1799" b="1">
                <a:solidFill>
                  <a:schemeClr val="tx1">
                    <a:lumMod val="75000"/>
                    <a:lumOff val="25000"/>
                  </a:schemeClr>
                </a:solidFill>
              </a:defRPr>
            </a:lvl3pPr>
            <a:lvl4pPr marL="179946" indent="-179946" defTabSz="914126">
              <a:spcBef>
                <a:spcPts val="400"/>
              </a:spcBef>
              <a:spcAft>
                <a:spcPts val="0"/>
              </a:spcAft>
              <a:buSzPct val="90000"/>
              <a:buFont typeface="Calibri" panose="020F0502020204030204" pitchFamily="34" charset="0"/>
              <a:buChar char="•"/>
              <a:defRPr sz="1799">
                <a:solidFill>
                  <a:schemeClr val="tx1">
                    <a:lumMod val="75000"/>
                    <a:lumOff val="25000"/>
                  </a:schemeClr>
                </a:solidFill>
              </a:defRPr>
            </a:lvl4pPr>
            <a:lvl5pPr marL="359892" indent="-179946" defTabSz="914126">
              <a:spcBef>
                <a:spcPts val="400"/>
              </a:spcBef>
              <a:spcAft>
                <a:spcPts val="0"/>
              </a:spcAft>
              <a:buSzPct val="90000"/>
              <a:buFont typeface="Calibri" panose="020F0502020204030204" pitchFamily="34" charset="0"/>
              <a:buChar char="•"/>
              <a:defRPr sz="1799">
                <a:solidFill>
                  <a:schemeClr val="tx1">
                    <a:lumMod val="75000"/>
                    <a:lumOff val="25000"/>
                  </a:schemeClr>
                </a:solidFill>
              </a:defRPr>
            </a:lvl5pPr>
            <a:lvl6pPr marL="0" indent="0" defTabSz="914126">
              <a:spcBef>
                <a:spcPts val="400"/>
              </a:spcBef>
              <a:spcAft>
                <a:spcPts val="0"/>
              </a:spcAft>
              <a:buSzPct val="90000"/>
              <a:buFont typeface="Calibri" panose="020F0502020204030204" pitchFamily="34" charset="0"/>
              <a:buNone/>
              <a:defRPr sz="1400">
                <a:solidFill>
                  <a:schemeClr val="bg2">
                    <a:lumMod val="25000"/>
                  </a:schemeClr>
                </a:solidFill>
              </a:defRPr>
            </a:lvl6pPr>
            <a:lvl7pPr marL="0" indent="0" defTabSz="914126">
              <a:spcBef>
                <a:spcPts val="400"/>
              </a:spcBef>
              <a:spcAft>
                <a:spcPts val="0"/>
              </a:spcAft>
              <a:buSzPct val="90000"/>
              <a:buFont typeface="Calibri" panose="020F0502020204030204" pitchFamily="34" charset="0"/>
              <a:buNone/>
              <a:defRPr sz="1400" b="1">
                <a:solidFill>
                  <a:schemeClr val="bg2">
                    <a:lumMod val="25000"/>
                  </a:schemeClr>
                </a:solidFill>
              </a:defRPr>
            </a:lvl7pPr>
            <a:lvl8pPr marL="179946" indent="-180921" defTabSz="914126">
              <a:spcBef>
                <a:spcPts val="400"/>
              </a:spcBef>
              <a:spcAft>
                <a:spcPts val="0"/>
              </a:spcAft>
              <a:buSzPct val="90000"/>
              <a:buFont typeface="Calibri" panose="020F0502020204030204" pitchFamily="34" charset="0"/>
              <a:buChar char="•"/>
              <a:defRPr sz="1400">
                <a:solidFill>
                  <a:schemeClr val="bg2">
                    <a:lumMod val="25000"/>
                  </a:schemeClr>
                </a:solidFill>
              </a:defRPr>
            </a:lvl8pPr>
            <a:lvl9pPr marL="359892" indent="-180921" defTabSz="914126">
              <a:spcBef>
                <a:spcPts val="400"/>
              </a:spcBef>
              <a:spcAft>
                <a:spcPts val="0"/>
              </a:spcAft>
              <a:buSzPct val="90000"/>
              <a:buFont typeface="Calibri" panose="020F0502020204030204" pitchFamily="34" charset="0"/>
              <a:buChar char="•"/>
              <a:defRPr sz="1400">
                <a:solidFill>
                  <a:schemeClr val="bg2">
                    <a:lumMod val="25000"/>
                  </a:schemeClr>
                </a:solidFill>
              </a:defRPr>
            </a:lvl9pPr>
          </a:lstStyle>
          <a:p>
            <a:r>
              <a:rPr lang="de-DE"/>
              <a:t>Rechengrößen Sozialversicherung 2024</a:t>
            </a:r>
          </a:p>
          <a:p>
            <a:endParaRPr lang="de-DE"/>
          </a:p>
        </p:txBody>
      </p:sp>
      <p:pic>
        <p:nvPicPr>
          <p:cNvPr id="6" name="Grafik 5">
            <a:extLst>
              <a:ext uri="{FF2B5EF4-FFF2-40B4-BE49-F238E27FC236}">
                <a16:creationId xmlns:a16="http://schemas.microsoft.com/office/drawing/2014/main" id="{BA27A074-9A7A-87BF-EA76-0087630784D9}"/>
              </a:ext>
            </a:extLst>
          </p:cNvPr>
          <p:cNvPicPr preferRelativeResize="0">
            <a:picLocks/>
          </p:cNvPicPr>
          <p:nvPr/>
        </p:nvPicPr>
        <p:blipFill>
          <a:blip r:embed="rId8"/>
          <a:stretch>
            <a:fillRect/>
          </a:stretch>
        </p:blipFill>
        <p:spPr>
          <a:xfrm>
            <a:off x="9963625" y="0"/>
            <a:ext cx="720000" cy="738000"/>
          </a:xfrm>
          <a:prstGeom prst="rect">
            <a:avLst/>
          </a:prstGeom>
        </p:spPr>
      </p:pic>
      <p:sp>
        <p:nvSpPr>
          <p:cNvPr id="7" name="Pfeil: Fünfeck 6">
            <a:extLst>
              <a:ext uri="{FF2B5EF4-FFF2-40B4-BE49-F238E27FC236}">
                <a16:creationId xmlns:a16="http://schemas.microsoft.com/office/drawing/2014/main" id="{DAED914C-E18B-4C5D-DA0A-DE77E0550A58}"/>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Jan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24</a:t>
            </a:r>
          </a:p>
        </p:txBody>
      </p:sp>
      <p:sp>
        <p:nvSpPr>
          <p:cNvPr id="24" name="Datumsplatzhalter 23">
            <a:extLst>
              <a:ext uri="{FF2B5EF4-FFF2-40B4-BE49-F238E27FC236}">
                <a16:creationId xmlns:a16="http://schemas.microsoft.com/office/drawing/2014/main" id="{4CCA45F8-8F96-EF4C-CEE9-D9355C0DD50C}"/>
              </a:ext>
            </a:extLst>
          </p:cNvPr>
          <p:cNvSpPr>
            <a:spLocks noGrp="1"/>
          </p:cNvSpPr>
          <p:nvPr>
            <p:ph type="dt" sz="half" idx="14"/>
          </p:nvPr>
        </p:nvSpPr>
        <p:spPr/>
        <p:txBody>
          <a:bodyPr/>
          <a:lstStyle/>
          <a:p>
            <a:r>
              <a:rPr lang="de-DE">
                <a:solidFill>
                  <a:schemeClr val="bg1"/>
                </a:solidFill>
              </a:rPr>
              <a:t>| </a:t>
            </a:r>
            <a:fld id="{9FD3C1B4-C5A4-45A6-95F3-64E2A508F5CD}" type="datetime1">
              <a:rPr lang="de-DE" smtClean="0">
                <a:solidFill>
                  <a:schemeClr val="bg1"/>
                </a:solidFill>
              </a:rPr>
              <a:t>20.11.2023</a:t>
            </a:fld>
            <a:r>
              <a:rPr>
                <a:solidFill>
                  <a:schemeClr val="bg1"/>
                </a:solidFill>
              </a:rPr>
              <a:t> |</a:t>
            </a:r>
          </a:p>
        </p:txBody>
      </p:sp>
      <p:sp>
        <p:nvSpPr>
          <p:cNvPr id="25" name="Fußzeilenplatzhalter 24">
            <a:extLst>
              <a:ext uri="{FF2B5EF4-FFF2-40B4-BE49-F238E27FC236}">
                <a16:creationId xmlns:a16="http://schemas.microsoft.com/office/drawing/2014/main" id="{FB6CFC0D-37B0-7218-FD55-8A9433496120}"/>
              </a:ext>
            </a:extLst>
          </p:cNvPr>
          <p:cNvSpPr>
            <a:spLocks noGrp="1"/>
          </p:cNvSpPr>
          <p:nvPr>
            <p:ph type="ftr" sz="quarter" idx="15"/>
          </p:nvPr>
        </p:nvSpPr>
        <p:spPr/>
        <p:txBody>
          <a:bodyPr/>
          <a:lstStyle/>
          <a:p>
            <a:r>
              <a:rPr lang="de-DE"/>
              <a:t>Lexware vor Ort 2024</a:t>
            </a:r>
          </a:p>
        </p:txBody>
      </p:sp>
      <p:sp>
        <p:nvSpPr>
          <p:cNvPr id="26" name="Foliennummernplatzhalter 25">
            <a:extLst>
              <a:ext uri="{FF2B5EF4-FFF2-40B4-BE49-F238E27FC236}">
                <a16:creationId xmlns:a16="http://schemas.microsoft.com/office/drawing/2014/main" id="{065B7984-4B1A-6F38-9C09-19390D81FA3B}"/>
              </a:ext>
            </a:extLst>
          </p:cNvPr>
          <p:cNvSpPr>
            <a:spLocks noGrp="1"/>
          </p:cNvSpPr>
          <p:nvPr>
            <p:ph type="sldNum" sz="quarter" idx="16"/>
          </p:nvPr>
        </p:nvSpPr>
        <p:spPr/>
        <p:txBody>
          <a:bodyPr/>
          <a:lstStyle/>
          <a:p>
            <a:r>
              <a:rPr lang="de-DE"/>
              <a:t>Seite </a:t>
            </a:r>
            <a:fld id="{FFC269A0-BD27-4577-9DED-0AAE60100C51}" type="slidenum">
              <a:rPr lang="de-DE" smtClean="0"/>
              <a:pPr/>
              <a:t>18</a:t>
            </a:fld>
            <a:endParaRPr lang="de-DE"/>
          </a:p>
        </p:txBody>
      </p:sp>
    </p:spTree>
    <p:extLst>
      <p:ext uri="{BB962C8B-B14F-4D97-AF65-F5344CB8AC3E}">
        <p14:creationId xmlns:p14="http://schemas.microsoft.com/office/powerpoint/2010/main" val="267244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6F2DF4E8-105A-C00F-B3A8-6B2F61B416C3}"/>
              </a:ext>
            </a:extLst>
          </p:cNvPr>
          <p:cNvSpPr/>
          <p:nvPr/>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16" name="Inhaltsplatzhalter 15">
            <a:extLst>
              <a:ext uri="{FF2B5EF4-FFF2-40B4-BE49-F238E27FC236}">
                <a16:creationId xmlns:a16="http://schemas.microsoft.com/office/drawing/2014/main" id="{C9A2AFBF-6315-3012-F0C7-3B3E7CEC0BA1}"/>
              </a:ext>
            </a:extLst>
          </p:cNvPr>
          <p:cNvSpPr>
            <a:spLocks noGrp="1"/>
          </p:cNvSpPr>
          <p:nvPr>
            <p:ph idx="1"/>
          </p:nvPr>
        </p:nvSpPr>
        <p:spPr>
          <a:xfrm>
            <a:off x="552828" y="1238249"/>
            <a:ext cx="11086343" cy="4408489"/>
          </a:xfrm>
        </p:spPr>
        <p:txBody>
          <a:bodyPr/>
          <a:lstStyle/>
          <a:p>
            <a:endParaRPr lang="de-DE" sz="900" b="1"/>
          </a:p>
          <a:p>
            <a:pPr marL="285750" lvl="1" indent="-285750">
              <a:spcBef>
                <a:spcPts val="600"/>
              </a:spcBef>
              <a:buClr>
                <a:schemeClr val="bg2"/>
              </a:buClr>
              <a:buFont typeface="Wingdings" panose="05000000000000000000" pitchFamily="2" charset="2"/>
              <a:buChar char="ü"/>
            </a:pPr>
            <a:r>
              <a:rPr lang="de-DE" sz="1800"/>
              <a:t>Sachbezugswerte für 2024 - mit dem Januar Update sind die neuen Sachbezugswerte implementiert.                       Die voraussichtlichen Werte: Frühstück 2,17 Euro, Mittag- und Abendessen jeweils 4,13 Euro.</a:t>
            </a:r>
          </a:p>
          <a:p>
            <a:pPr marL="285750" lvl="1" indent="-285750">
              <a:spcBef>
                <a:spcPts val="600"/>
              </a:spcBef>
              <a:buClr>
                <a:schemeClr val="bg2"/>
              </a:buClr>
              <a:buFont typeface="Wingdings" panose="05000000000000000000" pitchFamily="2" charset="2"/>
              <a:buChar char="ü"/>
            </a:pPr>
            <a:r>
              <a:rPr lang="de-DE" sz="1800"/>
              <a:t>Auslandspauschalen 2024 - die neuen, jährlichen Auslandspauschalen (vom BMF) sind in der Januaraktualisierung enthalten. </a:t>
            </a:r>
          </a:p>
          <a:p>
            <a:pPr lvl="1">
              <a:spcBef>
                <a:spcPts val="600"/>
              </a:spcBef>
              <a:buClr>
                <a:schemeClr val="bg2"/>
              </a:buClr>
            </a:pPr>
            <a:endParaRPr lang="de-DE" sz="1800"/>
          </a:p>
          <a:p>
            <a:pPr marL="285750" lvl="1" indent="-285750">
              <a:spcBef>
                <a:spcPts val="600"/>
              </a:spcBef>
              <a:buClr>
                <a:schemeClr val="bg2"/>
              </a:buClr>
              <a:buFont typeface="Wingdings" panose="05000000000000000000" pitchFamily="2" charset="2"/>
              <a:buChar char="ü"/>
            </a:pPr>
            <a:r>
              <a:rPr lang="de-DE" sz="1800">
                <a:effectLst/>
                <a:latin typeface="Calibri" panose="020F0502020204030204" pitchFamily="34" charset="0"/>
                <a:ea typeface="Times New Roman" panose="02020603050405020304" pitchFamily="18" charset="0"/>
              </a:rPr>
              <a:t>Wachstumschancengesetz: </a:t>
            </a:r>
          </a:p>
          <a:p>
            <a:pPr marL="571500" lvl="3">
              <a:spcBef>
                <a:spcPts val="600"/>
              </a:spcBef>
              <a:buClr>
                <a:schemeClr val="bg2"/>
              </a:buClr>
              <a:buFont typeface="Arial" panose="020B0604020202020204" pitchFamily="34" charset="0"/>
              <a:buChar char="•"/>
            </a:pPr>
            <a:r>
              <a:rPr lang="de-DE" sz="1600">
                <a:effectLst/>
                <a:latin typeface="Calibri" panose="020F0502020204030204" pitchFamily="34" charset="0"/>
                <a:ea typeface="Times New Roman" panose="02020603050405020304" pitchFamily="18" charset="0"/>
              </a:rPr>
              <a:t>Erhöhung inländischer Verpflegungspauschalen </a:t>
            </a:r>
            <a:br>
              <a:rPr lang="de-DE" sz="1600">
                <a:effectLst/>
                <a:latin typeface="Calibri" panose="020F0502020204030204" pitchFamily="34" charset="0"/>
                <a:ea typeface="Times New Roman" panose="02020603050405020304" pitchFamily="18" charset="0"/>
              </a:rPr>
            </a:br>
            <a:r>
              <a:rPr lang="de-DE" sz="1600">
                <a:effectLst/>
                <a:latin typeface="Calibri" panose="020F0502020204030204" pitchFamily="34" charset="0"/>
                <a:ea typeface="Times New Roman" panose="02020603050405020304" pitchFamily="18" charset="0"/>
              </a:rPr>
              <a:t>von 14 auf 15 Euro (ab 8 Std.) und von 28 auf 30 Euro (ganztägig)</a:t>
            </a:r>
          </a:p>
          <a:p>
            <a:pPr marL="571500" lvl="3">
              <a:spcBef>
                <a:spcPts val="600"/>
              </a:spcBef>
              <a:buClr>
                <a:schemeClr val="bg2"/>
              </a:buClr>
              <a:buFont typeface="Arial" panose="020B0604020202020204" pitchFamily="34" charset="0"/>
              <a:buChar char="•"/>
            </a:pPr>
            <a:r>
              <a:rPr lang="de-DE" sz="1600">
                <a:effectLst/>
                <a:latin typeface="Calibri" panose="020F0502020204030204" pitchFamily="34" charset="0"/>
                <a:ea typeface="Times New Roman" panose="02020603050405020304" pitchFamily="18" charset="0"/>
              </a:rPr>
              <a:t>Erhöhung Freigrenze bei Geschenken von 35 auf 50 Euro (</a:t>
            </a:r>
            <a:r>
              <a:rPr lang="de-DE" sz="1600" err="1">
                <a:effectLst/>
                <a:latin typeface="Calibri" panose="020F0502020204030204" pitchFamily="34" charset="0"/>
                <a:ea typeface="Times New Roman" panose="02020603050405020304" pitchFamily="18" charset="0"/>
              </a:rPr>
              <a:t>pP</a:t>
            </a:r>
            <a:r>
              <a:rPr lang="de-DE" sz="1600">
                <a:effectLst/>
                <a:latin typeface="Calibri" panose="020F0502020204030204" pitchFamily="34" charset="0"/>
                <a:ea typeface="Times New Roman" panose="02020603050405020304" pitchFamily="18" charset="0"/>
              </a:rPr>
              <a:t> pro Jahr)</a:t>
            </a:r>
          </a:p>
          <a:p>
            <a:pPr marL="571500" lvl="3">
              <a:spcBef>
                <a:spcPts val="600"/>
              </a:spcBef>
              <a:buClr>
                <a:schemeClr val="bg2"/>
              </a:buClr>
              <a:buFont typeface="Arial" panose="020B0604020202020204" pitchFamily="34" charset="0"/>
              <a:buChar char="•"/>
            </a:pPr>
            <a:r>
              <a:rPr lang="de-DE" sz="1600">
                <a:effectLst/>
                <a:latin typeface="Calibri" panose="020F0502020204030204" pitchFamily="34" charset="0"/>
                <a:ea typeface="Times New Roman" panose="02020603050405020304" pitchFamily="18" charset="0"/>
              </a:rPr>
              <a:t>Bei Bewirtungen wieder Ansatz von 19 % Umsatzsteuer bei Essen vor Ort.</a:t>
            </a:r>
            <a:br>
              <a:rPr lang="de-DE" sz="1600">
                <a:effectLst/>
                <a:latin typeface="Calibri" panose="020F0502020204030204" pitchFamily="34" charset="0"/>
                <a:ea typeface="Times New Roman" panose="02020603050405020304" pitchFamily="18" charset="0"/>
              </a:rPr>
            </a:br>
            <a:r>
              <a:rPr lang="de-DE" sz="1600">
                <a:effectLst/>
                <a:latin typeface="Calibri" panose="020F0502020204030204" pitchFamily="34" charset="0"/>
                <a:ea typeface="Times New Roman" panose="02020603050405020304" pitchFamily="18" charset="0"/>
              </a:rPr>
              <a:t> (Getränke bleiben bei 19%)  </a:t>
            </a:r>
            <a:endParaRPr lang="de-DE" sz="1800"/>
          </a:p>
        </p:txBody>
      </p:sp>
      <p:sp>
        <p:nvSpPr>
          <p:cNvPr id="2" name="Textplatzhalter 1">
            <a:extLst>
              <a:ext uri="{FF2B5EF4-FFF2-40B4-BE49-F238E27FC236}">
                <a16:creationId xmlns:a16="http://schemas.microsoft.com/office/drawing/2014/main" id="{0FE7D913-8FFE-9C32-5315-DA6428979A0E}"/>
              </a:ext>
            </a:extLst>
          </p:cNvPr>
          <p:cNvSpPr>
            <a:spLocks noGrp="1"/>
          </p:cNvSpPr>
          <p:nvPr>
            <p:ph type="body" sz="quarter" idx="17"/>
          </p:nvPr>
        </p:nvSpPr>
        <p:spPr/>
        <p:txBody>
          <a:bodyPr/>
          <a:lstStyle/>
          <a:p>
            <a:r>
              <a:rPr lang="de-DE"/>
              <a:t>Produktneuerungen Lexware </a:t>
            </a:r>
            <a:r>
              <a:rPr lang="de-DE" err="1"/>
              <a:t>reisekosten</a:t>
            </a:r>
            <a:endParaRPr lang="de-DE"/>
          </a:p>
        </p:txBody>
      </p:sp>
      <p:sp>
        <p:nvSpPr>
          <p:cNvPr id="3" name="Textplatzhalter 2">
            <a:extLst>
              <a:ext uri="{FF2B5EF4-FFF2-40B4-BE49-F238E27FC236}">
                <a16:creationId xmlns:a16="http://schemas.microsoft.com/office/drawing/2014/main" id="{518BCDB1-0431-B11C-B764-52F39062C7FE}"/>
              </a:ext>
            </a:extLst>
          </p:cNvPr>
          <p:cNvSpPr>
            <a:spLocks noGrp="1"/>
          </p:cNvSpPr>
          <p:nvPr>
            <p:ph type="body" sz="quarter" idx="18"/>
          </p:nvPr>
        </p:nvSpPr>
        <p:spPr>
          <a:xfrm>
            <a:off x="563417" y="992188"/>
            <a:ext cx="11072957" cy="496887"/>
          </a:xfrm>
        </p:spPr>
        <p:txBody>
          <a:bodyPr/>
          <a:lstStyle/>
          <a:p>
            <a:r>
              <a:rPr lang="de-DE" sz="2000"/>
              <a:t>Vorankündigung Update Januar 2024</a:t>
            </a:r>
          </a:p>
          <a:p>
            <a:endParaRPr lang="de-DE"/>
          </a:p>
        </p:txBody>
      </p:sp>
      <p:pic>
        <p:nvPicPr>
          <p:cNvPr id="2050" name="Picture 2" descr="Video: Wachstumschancengesetz - Morgenmagazin - ARD | Das Erste">
            <a:extLst>
              <a:ext uri="{FF2B5EF4-FFF2-40B4-BE49-F238E27FC236}">
                <a16:creationId xmlns:a16="http://schemas.microsoft.com/office/drawing/2014/main" id="{62D9CAA8-EC41-770E-7320-FE4E5352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904" y="3105807"/>
            <a:ext cx="4376470" cy="2347654"/>
          </a:xfrm>
          <a:prstGeom prst="rect">
            <a:avLst/>
          </a:prstGeom>
          <a:noFill/>
          <a:extLst>
            <a:ext uri="{909E8E84-426E-40DD-AFC4-6F175D3DCCD1}">
              <a14:hiddenFill xmlns:a14="http://schemas.microsoft.com/office/drawing/2010/main">
                <a:solidFill>
                  <a:srgbClr val="FFFFFF"/>
                </a:solidFill>
              </a14:hiddenFill>
            </a:ext>
          </a:extLst>
        </p:spPr>
      </p:pic>
      <p:sp>
        <p:nvSpPr>
          <p:cNvPr id="29" name="Datumsplatzhalter 28">
            <a:extLst>
              <a:ext uri="{FF2B5EF4-FFF2-40B4-BE49-F238E27FC236}">
                <a16:creationId xmlns:a16="http://schemas.microsoft.com/office/drawing/2014/main" id="{968203B8-9070-96C0-8D78-85EB5FB680F2}"/>
              </a:ext>
            </a:extLst>
          </p:cNvPr>
          <p:cNvSpPr>
            <a:spLocks noGrp="1"/>
          </p:cNvSpPr>
          <p:nvPr>
            <p:ph type="dt" sz="half" idx="14"/>
          </p:nvPr>
        </p:nvSpPr>
        <p:spPr/>
        <p:txBody>
          <a:bodyPr/>
          <a:lstStyle/>
          <a:p>
            <a:r>
              <a:rPr lang="de-DE"/>
              <a:t>| </a:t>
            </a:r>
            <a:fld id="{288F679D-9477-488A-A4E8-D9EFE935B637}" type="datetime1">
              <a:rPr lang="de-DE" smtClean="0"/>
              <a:t>20.11.2023</a:t>
            </a:fld>
            <a:r>
              <a:t> |</a:t>
            </a:r>
          </a:p>
        </p:txBody>
      </p:sp>
      <p:sp>
        <p:nvSpPr>
          <p:cNvPr id="30" name="Fußzeilenplatzhalter 29">
            <a:extLst>
              <a:ext uri="{FF2B5EF4-FFF2-40B4-BE49-F238E27FC236}">
                <a16:creationId xmlns:a16="http://schemas.microsoft.com/office/drawing/2014/main" id="{9327FF7C-8F51-39AD-B505-81051B967CEF}"/>
              </a:ext>
            </a:extLst>
          </p:cNvPr>
          <p:cNvSpPr>
            <a:spLocks noGrp="1"/>
          </p:cNvSpPr>
          <p:nvPr>
            <p:ph type="ftr" sz="quarter" idx="15"/>
          </p:nvPr>
        </p:nvSpPr>
        <p:spPr/>
        <p:txBody>
          <a:bodyPr/>
          <a:lstStyle/>
          <a:p>
            <a:r>
              <a:rPr lang="de-DE"/>
              <a:t>Lexware vor Ort 2024</a:t>
            </a:r>
          </a:p>
        </p:txBody>
      </p:sp>
      <p:sp>
        <p:nvSpPr>
          <p:cNvPr id="31" name="Foliennummernplatzhalter 30">
            <a:extLst>
              <a:ext uri="{FF2B5EF4-FFF2-40B4-BE49-F238E27FC236}">
                <a16:creationId xmlns:a16="http://schemas.microsoft.com/office/drawing/2014/main" id="{01A45279-9BFC-37F7-434F-3889B37004E3}"/>
              </a:ext>
            </a:extLst>
          </p:cNvPr>
          <p:cNvSpPr>
            <a:spLocks noGrp="1"/>
          </p:cNvSpPr>
          <p:nvPr>
            <p:ph type="sldNum" sz="quarter" idx="16"/>
          </p:nvPr>
        </p:nvSpPr>
        <p:spPr/>
        <p:txBody>
          <a:bodyPr/>
          <a:lstStyle/>
          <a:p>
            <a:r>
              <a:rPr lang="de-DE"/>
              <a:t>Seite </a:t>
            </a:r>
            <a:fld id="{FFC269A0-BD27-4577-9DED-0AAE60100C51}" type="slidenum">
              <a:rPr lang="de-DE" smtClean="0"/>
              <a:pPr/>
              <a:t>19</a:t>
            </a:fld>
            <a:endParaRPr lang="de-DE"/>
          </a:p>
        </p:txBody>
      </p:sp>
      <p:pic>
        <p:nvPicPr>
          <p:cNvPr id="4" name="Grafik 3">
            <a:extLst>
              <a:ext uri="{FF2B5EF4-FFF2-40B4-BE49-F238E27FC236}">
                <a16:creationId xmlns:a16="http://schemas.microsoft.com/office/drawing/2014/main" id="{904D6F53-D654-CBF5-7E2E-D1439736036E}"/>
              </a:ext>
            </a:extLst>
          </p:cNvPr>
          <p:cNvPicPr preferRelativeResize="0">
            <a:picLocks/>
          </p:cNvPicPr>
          <p:nvPr/>
        </p:nvPicPr>
        <p:blipFill>
          <a:blip r:embed="rId4"/>
          <a:stretch>
            <a:fillRect/>
          </a:stretch>
        </p:blipFill>
        <p:spPr>
          <a:xfrm>
            <a:off x="9963625" y="0"/>
            <a:ext cx="720000" cy="738000"/>
          </a:xfrm>
          <a:prstGeom prst="rect">
            <a:avLst/>
          </a:prstGeom>
        </p:spPr>
      </p:pic>
      <p:sp>
        <p:nvSpPr>
          <p:cNvPr id="5" name="Pfeil: Fünfeck 4">
            <a:extLst>
              <a:ext uri="{FF2B5EF4-FFF2-40B4-BE49-F238E27FC236}">
                <a16:creationId xmlns:a16="http://schemas.microsoft.com/office/drawing/2014/main" id="{0FC47596-186A-03AD-B939-178646A64347}"/>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Jan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24</a:t>
            </a:r>
          </a:p>
        </p:txBody>
      </p:sp>
    </p:spTree>
    <p:extLst>
      <p:ext uri="{BB962C8B-B14F-4D97-AF65-F5344CB8AC3E}">
        <p14:creationId xmlns:p14="http://schemas.microsoft.com/office/powerpoint/2010/main" val="96893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4" end="4"/>
                                            </p:txEl>
                                          </p:spTgt>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250"/>
                                  </p:stCondLst>
                                  <p:childTnLst>
                                    <p:set>
                                      <p:cBhvr>
                                        <p:cTn id="13" dur="1" fill="hold">
                                          <p:stCondLst>
                                            <p:cond delay="0"/>
                                          </p:stCondLst>
                                        </p:cTn>
                                        <p:tgtEl>
                                          <p:spTgt spid="16">
                                            <p:txEl>
                                              <p:pRg st="5" end="5"/>
                                            </p:txEl>
                                          </p:spTgt>
                                        </p:tgtEl>
                                        <p:attrNameLst>
                                          <p:attrName>style.visibility</p:attrName>
                                        </p:attrNameLst>
                                      </p:cBhvr>
                                      <p:to>
                                        <p:strVal val="visible"/>
                                      </p:to>
                                    </p:set>
                                    <p:animEffect transition="in" filter="wipe(left)">
                                      <p:cBhvr>
                                        <p:cTn id="14" dur="500"/>
                                        <p:tgtEl>
                                          <p:spTgt spid="16">
                                            <p:txEl>
                                              <p:pRg st="5" end="5"/>
                                            </p:txEl>
                                          </p:spTgt>
                                        </p:tgtEl>
                                      </p:cBhvr>
                                    </p:animEffect>
                                  </p:childTnLst>
                                </p:cTn>
                              </p:par>
                            </p:childTnLst>
                          </p:cTn>
                        </p:par>
                        <p:par>
                          <p:cTn id="15" fill="hold">
                            <p:stCondLst>
                              <p:cond delay="750"/>
                            </p:stCondLst>
                            <p:childTnLst>
                              <p:par>
                                <p:cTn id="16" presetID="22" presetClass="entr" presetSubtype="8" fill="hold" nodeType="afterEffect">
                                  <p:stCondLst>
                                    <p:cond delay="250"/>
                                  </p:stCondLst>
                                  <p:childTnLst>
                                    <p:set>
                                      <p:cBhvr>
                                        <p:cTn id="17" dur="1" fill="hold">
                                          <p:stCondLst>
                                            <p:cond delay="0"/>
                                          </p:stCondLst>
                                        </p:cTn>
                                        <p:tgtEl>
                                          <p:spTgt spid="16">
                                            <p:txEl>
                                              <p:pRg st="6" end="6"/>
                                            </p:txEl>
                                          </p:spTgt>
                                        </p:tgtEl>
                                        <p:attrNameLst>
                                          <p:attrName>style.visibility</p:attrName>
                                        </p:attrNameLst>
                                      </p:cBhvr>
                                      <p:to>
                                        <p:strVal val="visible"/>
                                      </p:to>
                                    </p:set>
                                    <p:animEffect transition="in" filter="wipe(left)">
                                      <p:cBhvr>
                                        <p:cTn id="18" dur="500"/>
                                        <p:tgtEl>
                                          <p:spTgt spid="16">
                                            <p:txEl>
                                              <p:pRg st="6" end="6"/>
                                            </p:txEl>
                                          </p:spTgt>
                                        </p:tgtEl>
                                      </p:cBhvr>
                                    </p:animEffect>
                                  </p:childTnLst>
                                </p:cTn>
                              </p:par>
                            </p:childTnLst>
                          </p:cTn>
                        </p:par>
                        <p:par>
                          <p:cTn id="19" fill="hold">
                            <p:stCondLst>
                              <p:cond delay="1500"/>
                            </p:stCondLst>
                            <p:childTnLst>
                              <p:par>
                                <p:cTn id="20" presetID="22" presetClass="entr" presetSubtype="8" fill="hold" nodeType="afterEffect">
                                  <p:stCondLst>
                                    <p:cond delay="250"/>
                                  </p:stCondLst>
                                  <p:childTnLst>
                                    <p:set>
                                      <p:cBhvr>
                                        <p:cTn id="21" dur="1" fill="hold">
                                          <p:stCondLst>
                                            <p:cond delay="0"/>
                                          </p:stCondLst>
                                        </p:cTn>
                                        <p:tgtEl>
                                          <p:spTgt spid="16">
                                            <p:txEl>
                                              <p:pRg st="7" end="7"/>
                                            </p:txEl>
                                          </p:spTgt>
                                        </p:tgtEl>
                                        <p:attrNameLst>
                                          <p:attrName>style.visibility</p:attrName>
                                        </p:attrNameLst>
                                      </p:cBhvr>
                                      <p:to>
                                        <p:strVal val="visible"/>
                                      </p:to>
                                    </p:set>
                                    <p:animEffect transition="in" filter="wipe(left)">
                                      <p:cBhvr>
                                        <p:cTn id="22"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50650" y="2433269"/>
            <a:ext cx="11085958" cy="3037146"/>
          </a:xfrm>
        </p:spPr>
        <p:txBody>
          <a:bodyPr/>
          <a:lstStyle/>
          <a:p>
            <a:pPr algn="ctr"/>
            <a:r>
              <a:rPr lang="de-DE" dirty="0"/>
              <a:t>wird veranstaltet von</a:t>
            </a:r>
            <a:br>
              <a:rPr lang="de-DE" dirty="0"/>
            </a:br>
            <a:br>
              <a:rPr lang="de-DE" dirty="0"/>
            </a:br>
            <a:r>
              <a:rPr lang="de-DE" sz="4400" dirty="0"/>
              <a:t>Com-Tech Systems</a:t>
            </a:r>
            <a:br>
              <a:rPr lang="de-DE" sz="4400" dirty="0"/>
            </a:br>
            <a:r>
              <a:rPr lang="de-DE" sz="4400" dirty="0"/>
              <a:t>Karlshuld</a:t>
            </a:r>
          </a:p>
        </p:txBody>
      </p:sp>
      <p:sp>
        <p:nvSpPr>
          <p:cNvPr id="21" name="Shape 15697"/>
          <p:cNvSpPr/>
          <p:nvPr/>
        </p:nvSpPr>
        <p:spPr>
          <a:xfrm>
            <a:off x="0" y="6363093"/>
            <a:ext cx="12192000" cy="494909"/>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mj-lt"/>
              <a:sym typeface="Helvetica Light"/>
            </a:endParaRPr>
          </a:p>
        </p:txBody>
      </p:sp>
      <p:pic>
        <p:nvPicPr>
          <p:cNvPr id="7" name="Bild 6" descr="14169_lvo_icon_72dpi_rgb.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3050" y="858252"/>
            <a:ext cx="3073062" cy="1124379"/>
          </a:xfrm>
          <a:prstGeom prst="rect">
            <a:avLst/>
          </a:prstGeom>
        </p:spPr>
      </p:pic>
      <p:sp>
        <p:nvSpPr>
          <p:cNvPr id="27" name="Datumsplatzhalter 26">
            <a:extLst>
              <a:ext uri="{FF2B5EF4-FFF2-40B4-BE49-F238E27FC236}">
                <a16:creationId xmlns:a16="http://schemas.microsoft.com/office/drawing/2014/main" id="{E46500A1-4C16-B461-34DA-7DAE9AB4526F}"/>
              </a:ext>
            </a:extLst>
          </p:cNvPr>
          <p:cNvSpPr>
            <a:spLocks noGrp="1"/>
          </p:cNvSpPr>
          <p:nvPr>
            <p:ph type="dt" sz="half" idx="10"/>
          </p:nvPr>
        </p:nvSpPr>
        <p:spPr/>
        <p:txBody>
          <a:bodyPr/>
          <a:lstStyle/>
          <a:p>
            <a:r>
              <a:rPr lang="de-DE"/>
              <a:t>| </a:t>
            </a:r>
            <a:fld id="{6533C197-9B0B-4862-8A04-FF0EF962D19E}" type="datetime1">
              <a:rPr lang="de-DE" smtClean="0"/>
              <a:t>20.11.2023</a:t>
            </a:fld>
            <a:r>
              <a:t> |</a:t>
            </a:r>
          </a:p>
        </p:txBody>
      </p:sp>
      <p:sp>
        <p:nvSpPr>
          <p:cNvPr id="28" name="Fußzeilenplatzhalter 27">
            <a:extLst>
              <a:ext uri="{FF2B5EF4-FFF2-40B4-BE49-F238E27FC236}">
                <a16:creationId xmlns:a16="http://schemas.microsoft.com/office/drawing/2014/main" id="{7B6DEF51-6D8F-2A20-0CE1-7B2E0421BD33}"/>
              </a:ext>
            </a:extLst>
          </p:cNvPr>
          <p:cNvSpPr>
            <a:spLocks noGrp="1"/>
          </p:cNvSpPr>
          <p:nvPr>
            <p:ph type="ftr" sz="quarter" idx="11"/>
          </p:nvPr>
        </p:nvSpPr>
        <p:spPr/>
        <p:txBody>
          <a:bodyPr/>
          <a:lstStyle/>
          <a:p>
            <a:r>
              <a:rPr lang="de-DE"/>
              <a:t>Lexware vor Ort 2024</a:t>
            </a:r>
          </a:p>
        </p:txBody>
      </p:sp>
      <p:sp>
        <p:nvSpPr>
          <p:cNvPr id="29" name="Foliennummernplatzhalter 28">
            <a:extLst>
              <a:ext uri="{FF2B5EF4-FFF2-40B4-BE49-F238E27FC236}">
                <a16:creationId xmlns:a16="http://schemas.microsoft.com/office/drawing/2014/main" id="{EC2F8F54-A71E-C1AC-9D4F-2B57B9B67B16}"/>
              </a:ext>
            </a:extLst>
          </p:cNvPr>
          <p:cNvSpPr>
            <a:spLocks noGrp="1"/>
          </p:cNvSpPr>
          <p:nvPr>
            <p:ph type="sldNum" sz="quarter" idx="12"/>
          </p:nvPr>
        </p:nvSpPr>
        <p:spPr/>
        <p:txBody>
          <a:bodyPr/>
          <a:lstStyle/>
          <a:p>
            <a:r>
              <a:rPr lang="de-DE"/>
              <a:t>Seite </a:t>
            </a:r>
            <a:fld id="{FFC269A0-BD27-4577-9DED-0AAE60100C51}" type="slidenum">
              <a:rPr lang="de-DE" smtClean="0"/>
              <a:pPr/>
              <a:t>2</a:t>
            </a:fld>
            <a:endParaRPr lang="de-DE"/>
          </a:p>
        </p:txBody>
      </p:sp>
    </p:spTree>
    <p:extLst>
      <p:ext uri="{BB962C8B-B14F-4D97-AF65-F5344CB8AC3E}">
        <p14:creationId xmlns:p14="http://schemas.microsoft.com/office/powerpoint/2010/main" val="3465263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6F2DF4E8-105A-C00F-B3A8-6B2F61B416C3}"/>
              </a:ext>
            </a:extLst>
          </p:cNvPr>
          <p:cNvSpPr/>
          <p:nvPr/>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16" name="Inhaltsplatzhalter 15">
            <a:extLst>
              <a:ext uri="{FF2B5EF4-FFF2-40B4-BE49-F238E27FC236}">
                <a16:creationId xmlns:a16="http://schemas.microsoft.com/office/drawing/2014/main" id="{C9A2AFBF-6315-3012-F0C7-3B3E7CEC0BA1}"/>
              </a:ext>
            </a:extLst>
          </p:cNvPr>
          <p:cNvSpPr>
            <a:spLocks noGrp="1"/>
          </p:cNvSpPr>
          <p:nvPr>
            <p:ph idx="1"/>
          </p:nvPr>
        </p:nvSpPr>
        <p:spPr>
          <a:xfrm>
            <a:off x="552828" y="1466849"/>
            <a:ext cx="11086343" cy="4408489"/>
          </a:xfrm>
        </p:spPr>
        <p:txBody>
          <a:bodyPr/>
          <a:lstStyle/>
          <a:p>
            <a:pPr marL="285750" lvl="1" indent="-285750">
              <a:spcBef>
                <a:spcPts val="1200"/>
              </a:spcBef>
              <a:buClr>
                <a:schemeClr val="bg2"/>
              </a:buClr>
              <a:buFont typeface="Wingdings" panose="05000000000000000000" pitchFamily="2" charset="2"/>
              <a:buChar char="ü"/>
            </a:pPr>
            <a:r>
              <a:rPr lang="de-DE" sz="1800"/>
              <a:t>Aktuelle Daten aller bundeslandspezifischen Schulferientermine bis Sommer 2025.</a:t>
            </a:r>
          </a:p>
          <a:p>
            <a:pPr marL="285750" lvl="1" indent="-285750">
              <a:spcBef>
                <a:spcPts val="1200"/>
              </a:spcBef>
              <a:buClr>
                <a:schemeClr val="bg2"/>
              </a:buClr>
              <a:buFont typeface="Wingdings" panose="05000000000000000000" pitchFamily="2" charset="2"/>
              <a:buChar char="ü"/>
            </a:pPr>
            <a:r>
              <a:rPr lang="de-DE" sz="1800"/>
              <a:t>Aktualisierung Feiertage - alle bundeseinheitlichen und alle bundeslandspezifischen Feiertage bis Ende 2026.</a:t>
            </a:r>
          </a:p>
          <a:p>
            <a:pPr marL="285750" lvl="1" indent="-285750">
              <a:spcBef>
                <a:spcPts val="1200"/>
              </a:spcBef>
              <a:buClr>
                <a:schemeClr val="bg2"/>
              </a:buClr>
              <a:buFont typeface="Wingdings" panose="05000000000000000000" pitchFamily="2" charset="2"/>
              <a:buChar char="ü"/>
            </a:pPr>
            <a:r>
              <a:rPr lang="de-DE" sz="1800"/>
              <a:t>Bearbeitungsstatus im Arbeitszeit-Konto in Fehlzeiten </a:t>
            </a:r>
            <a:r>
              <a:rPr lang="de-DE" sz="1800" err="1"/>
              <a:t>wrd</a:t>
            </a:r>
            <a:r>
              <a:rPr lang="de-DE" sz="1800"/>
              <a:t> erweitert. Dadurch sind Genehmigungen von Arbeitszeiten nicht nur über </a:t>
            </a:r>
            <a:r>
              <a:rPr lang="de-DE" sz="1800" err="1"/>
              <a:t>myCenter</a:t>
            </a:r>
            <a:r>
              <a:rPr lang="de-DE" sz="1800"/>
              <a:t>, sondern auch direkt in der Zentrale möglich. </a:t>
            </a:r>
          </a:p>
          <a:p>
            <a:pPr marL="285750" lvl="1" indent="-285750">
              <a:spcBef>
                <a:spcPts val="1200"/>
              </a:spcBef>
              <a:buClr>
                <a:schemeClr val="bg2"/>
              </a:buClr>
              <a:buFont typeface="Wingdings" panose="05000000000000000000" pitchFamily="2" charset="2"/>
              <a:buChar char="ü"/>
            </a:pPr>
            <a:r>
              <a:rPr lang="de-DE" sz="1800"/>
              <a:t>Verbesserung der Performance bei der Berechnung des Urlaubskontos ermöglicht schnellere Bearbeitung der Urlaubskonten.</a:t>
            </a:r>
          </a:p>
          <a:p>
            <a:pPr marL="285750" lvl="1" indent="-285750">
              <a:spcBef>
                <a:spcPts val="1200"/>
              </a:spcBef>
              <a:buClr>
                <a:schemeClr val="bg2"/>
              </a:buClr>
              <a:buFont typeface="Wingdings" panose="05000000000000000000" pitchFamily="2" charset="2"/>
              <a:buChar char="ü"/>
            </a:pPr>
            <a:r>
              <a:rPr lang="de-DE" sz="1800"/>
              <a:t>Unter Beobachtung: Thema Arbeitszeiterfassung</a:t>
            </a:r>
          </a:p>
          <a:p>
            <a:pPr marL="285750" lvl="1" indent="-285750">
              <a:spcBef>
                <a:spcPts val="600"/>
              </a:spcBef>
              <a:buClr>
                <a:schemeClr val="bg2"/>
              </a:buClr>
              <a:buFont typeface="Wingdings" panose="05000000000000000000" pitchFamily="2" charset="2"/>
              <a:buChar char="ü"/>
            </a:pPr>
            <a:endParaRPr lang="de-DE" sz="1800"/>
          </a:p>
        </p:txBody>
      </p:sp>
      <p:sp>
        <p:nvSpPr>
          <p:cNvPr id="2" name="Textplatzhalter 1">
            <a:extLst>
              <a:ext uri="{FF2B5EF4-FFF2-40B4-BE49-F238E27FC236}">
                <a16:creationId xmlns:a16="http://schemas.microsoft.com/office/drawing/2014/main" id="{0FE7D913-8FFE-9C32-5315-DA6428979A0E}"/>
              </a:ext>
            </a:extLst>
          </p:cNvPr>
          <p:cNvSpPr>
            <a:spLocks noGrp="1"/>
          </p:cNvSpPr>
          <p:nvPr>
            <p:ph type="body" sz="quarter" idx="17"/>
          </p:nvPr>
        </p:nvSpPr>
        <p:spPr/>
        <p:txBody>
          <a:bodyPr/>
          <a:lstStyle/>
          <a:p>
            <a:r>
              <a:rPr lang="de-DE"/>
              <a:t>Produktneuerungen Lexware </a:t>
            </a:r>
            <a:r>
              <a:rPr lang="de-DE" err="1"/>
              <a:t>fehlzeiten</a:t>
            </a:r>
            <a:endParaRPr lang="de-DE"/>
          </a:p>
        </p:txBody>
      </p:sp>
      <p:sp>
        <p:nvSpPr>
          <p:cNvPr id="3" name="Textplatzhalter 2">
            <a:extLst>
              <a:ext uri="{FF2B5EF4-FFF2-40B4-BE49-F238E27FC236}">
                <a16:creationId xmlns:a16="http://schemas.microsoft.com/office/drawing/2014/main" id="{518BCDB1-0431-B11C-B764-52F39062C7FE}"/>
              </a:ext>
            </a:extLst>
          </p:cNvPr>
          <p:cNvSpPr>
            <a:spLocks noGrp="1"/>
          </p:cNvSpPr>
          <p:nvPr>
            <p:ph type="body" sz="quarter" idx="18"/>
          </p:nvPr>
        </p:nvSpPr>
        <p:spPr>
          <a:xfrm>
            <a:off x="563417" y="992188"/>
            <a:ext cx="11072957" cy="496887"/>
          </a:xfrm>
        </p:spPr>
        <p:txBody>
          <a:bodyPr/>
          <a:lstStyle/>
          <a:p>
            <a:r>
              <a:rPr lang="de-DE" sz="2000"/>
              <a:t>Vorankündigung Update Januar 2024</a:t>
            </a:r>
          </a:p>
          <a:p>
            <a:pPr>
              <a:spcBef>
                <a:spcPts val="1800"/>
              </a:spcBef>
            </a:pPr>
            <a:endParaRPr lang="de-DE"/>
          </a:p>
        </p:txBody>
      </p:sp>
      <p:pic>
        <p:nvPicPr>
          <p:cNvPr id="8" name="Picture 6" descr="Ferien Berlin 2024, Ferien, Ferientermine 2024">
            <a:extLst>
              <a:ext uri="{FF2B5EF4-FFF2-40B4-BE49-F238E27FC236}">
                <a16:creationId xmlns:a16="http://schemas.microsoft.com/office/drawing/2014/main" id="{F86256C8-34D5-8B19-0B08-6014672C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405" y="3578487"/>
            <a:ext cx="4178301" cy="2243661"/>
          </a:xfrm>
          <a:prstGeom prst="rect">
            <a:avLst/>
          </a:prstGeom>
          <a:noFill/>
          <a:extLst>
            <a:ext uri="{909E8E84-426E-40DD-AFC4-6F175D3DCCD1}">
              <a14:hiddenFill xmlns:a14="http://schemas.microsoft.com/office/drawing/2010/main">
                <a:solidFill>
                  <a:srgbClr val="FFFFFF"/>
                </a:solidFill>
              </a14:hiddenFill>
            </a:ext>
          </a:extLst>
        </p:spPr>
      </p:pic>
      <p:sp>
        <p:nvSpPr>
          <p:cNvPr id="30" name="Datumsplatzhalter 29">
            <a:extLst>
              <a:ext uri="{FF2B5EF4-FFF2-40B4-BE49-F238E27FC236}">
                <a16:creationId xmlns:a16="http://schemas.microsoft.com/office/drawing/2014/main" id="{26C84D4B-A85F-D1F4-8332-247B5EFFF46A}"/>
              </a:ext>
            </a:extLst>
          </p:cNvPr>
          <p:cNvSpPr>
            <a:spLocks noGrp="1"/>
          </p:cNvSpPr>
          <p:nvPr>
            <p:ph type="dt" sz="half" idx="14"/>
          </p:nvPr>
        </p:nvSpPr>
        <p:spPr/>
        <p:txBody>
          <a:bodyPr/>
          <a:lstStyle/>
          <a:p>
            <a:r>
              <a:rPr lang="de-DE"/>
              <a:t>| </a:t>
            </a:r>
            <a:fld id="{765EA9B3-77D4-44E9-8959-15329EF4D6D4}" type="datetime1">
              <a:rPr lang="de-DE" smtClean="0"/>
              <a:t>20.11.2023</a:t>
            </a:fld>
            <a:r>
              <a:t> |</a:t>
            </a:r>
          </a:p>
        </p:txBody>
      </p:sp>
      <p:sp>
        <p:nvSpPr>
          <p:cNvPr id="31" name="Fußzeilenplatzhalter 30">
            <a:extLst>
              <a:ext uri="{FF2B5EF4-FFF2-40B4-BE49-F238E27FC236}">
                <a16:creationId xmlns:a16="http://schemas.microsoft.com/office/drawing/2014/main" id="{BF8F86B8-A85D-4BA6-0EB0-97D9E98C02FD}"/>
              </a:ext>
            </a:extLst>
          </p:cNvPr>
          <p:cNvSpPr>
            <a:spLocks noGrp="1"/>
          </p:cNvSpPr>
          <p:nvPr>
            <p:ph type="ftr" sz="quarter" idx="15"/>
          </p:nvPr>
        </p:nvSpPr>
        <p:spPr/>
        <p:txBody>
          <a:bodyPr/>
          <a:lstStyle/>
          <a:p>
            <a:r>
              <a:rPr lang="de-DE"/>
              <a:t>Lexware vor Ort 2024</a:t>
            </a:r>
          </a:p>
        </p:txBody>
      </p:sp>
      <p:sp>
        <p:nvSpPr>
          <p:cNvPr id="32" name="Foliennummernplatzhalter 31">
            <a:extLst>
              <a:ext uri="{FF2B5EF4-FFF2-40B4-BE49-F238E27FC236}">
                <a16:creationId xmlns:a16="http://schemas.microsoft.com/office/drawing/2014/main" id="{A3DE2E58-A845-036F-E90A-8840286B8593}"/>
              </a:ext>
            </a:extLst>
          </p:cNvPr>
          <p:cNvSpPr>
            <a:spLocks noGrp="1"/>
          </p:cNvSpPr>
          <p:nvPr>
            <p:ph type="sldNum" sz="quarter" idx="16"/>
          </p:nvPr>
        </p:nvSpPr>
        <p:spPr/>
        <p:txBody>
          <a:bodyPr/>
          <a:lstStyle/>
          <a:p>
            <a:r>
              <a:rPr lang="de-DE"/>
              <a:t>Seite </a:t>
            </a:r>
            <a:fld id="{FFC269A0-BD27-4577-9DED-0AAE60100C51}" type="slidenum">
              <a:rPr lang="de-DE" smtClean="0"/>
              <a:pPr/>
              <a:t>20</a:t>
            </a:fld>
            <a:endParaRPr lang="de-DE"/>
          </a:p>
        </p:txBody>
      </p:sp>
      <p:pic>
        <p:nvPicPr>
          <p:cNvPr id="4" name="Grafik 3">
            <a:extLst>
              <a:ext uri="{FF2B5EF4-FFF2-40B4-BE49-F238E27FC236}">
                <a16:creationId xmlns:a16="http://schemas.microsoft.com/office/drawing/2014/main" id="{B42EEFCE-8E2E-5835-9CC0-A60CD7E50EDD}"/>
              </a:ext>
            </a:extLst>
          </p:cNvPr>
          <p:cNvPicPr preferRelativeResize="0">
            <a:picLocks/>
          </p:cNvPicPr>
          <p:nvPr/>
        </p:nvPicPr>
        <p:blipFill>
          <a:blip r:embed="rId4"/>
          <a:stretch>
            <a:fillRect/>
          </a:stretch>
        </p:blipFill>
        <p:spPr>
          <a:xfrm>
            <a:off x="9963625" y="0"/>
            <a:ext cx="720000" cy="738000"/>
          </a:xfrm>
          <a:prstGeom prst="rect">
            <a:avLst/>
          </a:prstGeom>
        </p:spPr>
      </p:pic>
      <p:sp>
        <p:nvSpPr>
          <p:cNvPr id="5" name="Pfeil: Fünfeck 4">
            <a:extLst>
              <a:ext uri="{FF2B5EF4-FFF2-40B4-BE49-F238E27FC236}">
                <a16:creationId xmlns:a16="http://schemas.microsoft.com/office/drawing/2014/main" id="{23B1D0EE-ABE9-01DE-E2E1-22C5D0553BD8}"/>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Jan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24</a:t>
            </a:r>
          </a:p>
        </p:txBody>
      </p:sp>
    </p:spTree>
    <p:extLst>
      <p:ext uri="{BB962C8B-B14F-4D97-AF65-F5344CB8AC3E}">
        <p14:creationId xmlns:p14="http://schemas.microsoft.com/office/powerpoint/2010/main" val="174079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814A115-F109-FBA9-683C-7AE96E51D59C}"/>
              </a:ext>
            </a:extLst>
          </p:cNvPr>
          <p:cNvSpPr>
            <a:spLocks noGrp="1"/>
          </p:cNvSpPr>
          <p:nvPr>
            <p:ph type="body" sz="quarter" idx="12"/>
          </p:nvPr>
        </p:nvSpPr>
        <p:spPr/>
        <p:txBody>
          <a:bodyPr/>
          <a:lstStyle/>
          <a:p>
            <a:r>
              <a:rPr lang="de-DE"/>
              <a:t>2</a:t>
            </a:r>
          </a:p>
        </p:txBody>
      </p:sp>
      <p:sp>
        <p:nvSpPr>
          <p:cNvPr id="3" name="Titel 2">
            <a:extLst>
              <a:ext uri="{FF2B5EF4-FFF2-40B4-BE49-F238E27FC236}">
                <a16:creationId xmlns:a16="http://schemas.microsoft.com/office/drawing/2014/main" id="{FBF982F6-657B-8968-E5F2-9673EC2C25CC}"/>
              </a:ext>
            </a:extLst>
          </p:cNvPr>
          <p:cNvSpPr>
            <a:spLocks noGrp="1"/>
          </p:cNvSpPr>
          <p:nvPr>
            <p:ph type="title"/>
          </p:nvPr>
        </p:nvSpPr>
        <p:spPr/>
        <p:txBody>
          <a:bodyPr/>
          <a:lstStyle/>
          <a:p>
            <a:r>
              <a:rPr lang="de-DE"/>
              <a:t>Lexware </a:t>
            </a:r>
            <a:r>
              <a:rPr lang="de-DE" err="1"/>
              <a:t>buchhaltung</a:t>
            </a:r>
            <a:endParaRPr lang="de-DE"/>
          </a:p>
        </p:txBody>
      </p:sp>
      <p:sp>
        <p:nvSpPr>
          <p:cNvPr id="4" name="Textplatzhalter 3">
            <a:extLst>
              <a:ext uri="{FF2B5EF4-FFF2-40B4-BE49-F238E27FC236}">
                <a16:creationId xmlns:a16="http://schemas.microsoft.com/office/drawing/2014/main" id="{12528289-BE70-2B68-AD1C-45BD323EA902}"/>
              </a:ext>
            </a:extLst>
          </p:cNvPr>
          <p:cNvSpPr>
            <a:spLocks noGrp="1"/>
          </p:cNvSpPr>
          <p:nvPr>
            <p:ph type="body" sz="quarter" idx="10"/>
          </p:nvPr>
        </p:nvSpPr>
        <p:spPr/>
        <p:txBody>
          <a:bodyPr/>
          <a:lstStyle/>
          <a:p>
            <a:r>
              <a:rPr lang="de-DE"/>
              <a:t>Neuerungen in den Versionen 2024</a:t>
            </a:r>
          </a:p>
        </p:txBody>
      </p:sp>
    </p:spTree>
    <p:extLst>
      <p:ext uri="{BB962C8B-B14F-4D97-AF65-F5344CB8AC3E}">
        <p14:creationId xmlns:p14="http://schemas.microsoft.com/office/powerpoint/2010/main" val="3606342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BF776-8D3E-6964-2387-DD8D2BA022E5}"/>
              </a:ext>
            </a:extLst>
          </p:cNvPr>
          <p:cNvSpPr>
            <a:spLocks noGrp="1"/>
          </p:cNvSpPr>
          <p:nvPr>
            <p:ph type="title"/>
          </p:nvPr>
        </p:nvSpPr>
        <p:spPr/>
        <p:txBody>
          <a:bodyPr/>
          <a:lstStyle/>
          <a:p>
            <a:r>
              <a:rPr lang="de-DE" b="0"/>
              <a:t>Weiterentwicklung „Buchungsmaske mit digitalen Belegen“</a:t>
            </a:r>
          </a:p>
        </p:txBody>
      </p:sp>
      <p:sp>
        <p:nvSpPr>
          <p:cNvPr id="3" name="Inhaltsplatzhalter 2">
            <a:extLst>
              <a:ext uri="{FF2B5EF4-FFF2-40B4-BE49-F238E27FC236}">
                <a16:creationId xmlns:a16="http://schemas.microsoft.com/office/drawing/2014/main" id="{7AC8A5E7-C1A5-48B0-1DF1-BDF2183B791E}"/>
              </a:ext>
            </a:extLst>
          </p:cNvPr>
          <p:cNvSpPr>
            <a:spLocks noGrp="1"/>
          </p:cNvSpPr>
          <p:nvPr>
            <p:ph idx="1"/>
          </p:nvPr>
        </p:nvSpPr>
        <p:spPr>
          <a:xfrm>
            <a:off x="552829" y="1394370"/>
            <a:ext cx="4999560" cy="4842920"/>
          </a:xfrm>
        </p:spPr>
        <p:txBody>
          <a:bodyPr/>
          <a:lstStyle/>
          <a:p>
            <a:pPr marL="342900" indent="-342900">
              <a:buClr>
                <a:srgbClr val="CC0000"/>
              </a:buClr>
              <a:buFont typeface="Wingdings" panose="05000000000000000000" pitchFamily="2" charset="2"/>
              <a:buChar char="ü"/>
            </a:pPr>
            <a:r>
              <a:rPr lang="de-DE" sz="2000"/>
              <a:t>„Drag &amp; Drop“- sowie „Copy &amp; Paste“- Funktion von Belegen im Eingangskorb</a:t>
            </a:r>
          </a:p>
          <a:p>
            <a:pPr marL="342900" indent="-342900">
              <a:buClr>
                <a:srgbClr val="CC0000"/>
              </a:buClr>
              <a:buFont typeface="Wingdings" panose="05000000000000000000" pitchFamily="2" charset="2"/>
              <a:buChar char="ü"/>
            </a:pPr>
            <a:r>
              <a:rPr lang="de-DE" sz="2000"/>
              <a:t>Erweiterung OCR: bestehende Textteile um weitere aus digitalem Beleg ergänzen</a:t>
            </a:r>
          </a:p>
          <a:p>
            <a:pPr marL="342900" indent="-342900">
              <a:buClr>
                <a:srgbClr val="CC0000"/>
              </a:buClr>
              <a:buFont typeface="Wingdings" panose="05000000000000000000" pitchFamily="2" charset="2"/>
              <a:buChar char="ü"/>
            </a:pPr>
            <a:r>
              <a:rPr lang="de-DE" sz="2000"/>
              <a:t>Mehrfachauswahl von Belegen im Eingangskorb zur gleichzeitigen Verbuchung oder Löschung</a:t>
            </a:r>
          </a:p>
          <a:p>
            <a:pPr marL="342900" indent="-342900">
              <a:buClr>
                <a:srgbClr val="CC0000"/>
              </a:buClr>
              <a:buFont typeface="Wingdings" panose="05000000000000000000" pitchFamily="2" charset="2"/>
              <a:buChar char="ü"/>
            </a:pPr>
            <a:r>
              <a:rPr lang="de-DE" sz="2000"/>
              <a:t>Grenze 2MB erhöht (individuell durch Support anpassbar) </a:t>
            </a:r>
          </a:p>
        </p:txBody>
      </p:sp>
      <p:sp>
        <p:nvSpPr>
          <p:cNvPr id="7" name="Textplatzhalter 6">
            <a:extLst>
              <a:ext uri="{FF2B5EF4-FFF2-40B4-BE49-F238E27FC236}">
                <a16:creationId xmlns:a16="http://schemas.microsoft.com/office/drawing/2014/main" id="{1A7B3D91-E29F-F0A0-0351-3D84468E55FA}"/>
              </a:ext>
            </a:extLst>
          </p:cNvPr>
          <p:cNvSpPr>
            <a:spLocks noGrp="1"/>
          </p:cNvSpPr>
          <p:nvPr>
            <p:ph type="body" sz="quarter" idx="17"/>
          </p:nvPr>
        </p:nvSpPr>
        <p:spPr/>
        <p:txBody>
          <a:bodyPr/>
          <a:lstStyle/>
          <a:p>
            <a:r>
              <a:rPr lang="de-DE"/>
              <a:t>Rückblick – Lexware buchhaltung Version 2023</a:t>
            </a:r>
          </a:p>
        </p:txBody>
      </p:sp>
      <p:sp>
        <p:nvSpPr>
          <p:cNvPr id="9" name="Pfeil: Fünfeck 8">
            <a:extLst>
              <a:ext uri="{FF2B5EF4-FFF2-40B4-BE49-F238E27FC236}">
                <a16:creationId xmlns:a16="http://schemas.microsoft.com/office/drawing/2014/main" id="{94DFC2CB-2239-5C98-2FE3-BF3FE8540CB5}"/>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schemeClr val="bg1"/>
              </a:solidFill>
              <a:effectLst/>
              <a:uLnTx/>
              <a:uFillTx/>
              <a:latin typeface="+mj-lt"/>
              <a:ea typeface="+mn-ea"/>
              <a:cs typeface="+mn-cs"/>
            </a:endParaRPr>
          </a:p>
        </p:txBody>
      </p:sp>
      <p:pic>
        <p:nvPicPr>
          <p:cNvPr id="11" name="Grafik 10" descr="Zurückspulen mit einfarbiger Füllung">
            <a:extLst>
              <a:ext uri="{FF2B5EF4-FFF2-40B4-BE49-F238E27FC236}">
                <a16:creationId xmlns:a16="http://schemas.microsoft.com/office/drawing/2014/main" id="{2C5DDEDF-054B-49EC-7D2F-66B9F7770A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86576" y="93569"/>
            <a:ext cx="499594" cy="499594"/>
          </a:xfrm>
          <a:prstGeom prst="rect">
            <a:avLst/>
          </a:prstGeom>
        </p:spPr>
      </p:pic>
      <p:pic>
        <p:nvPicPr>
          <p:cNvPr id="12" name="Grafik 11">
            <a:extLst>
              <a:ext uri="{FF2B5EF4-FFF2-40B4-BE49-F238E27FC236}">
                <a16:creationId xmlns:a16="http://schemas.microsoft.com/office/drawing/2014/main" id="{8C66BCB8-F644-2DFF-BB0D-B251906A0412}"/>
              </a:ext>
            </a:extLst>
          </p:cNvPr>
          <p:cNvPicPr>
            <a:picLocks noChangeAspect="1"/>
          </p:cNvPicPr>
          <p:nvPr/>
        </p:nvPicPr>
        <p:blipFill>
          <a:blip r:embed="rId5"/>
          <a:stretch>
            <a:fillRect/>
          </a:stretch>
        </p:blipFill>
        <p:spPr>
          <a:xfrm>
            <a:off x="7688471" y="776682"/>
            <a:ext cx="2539611" cy="5406596"/>
          </a:xfrm>
          <a:prstGeom prst="rect">
            <a:avLst/>
          </a:prstGeom>
          <a:ln>
            <a:solidFill>
              <a:schemeClr val="tx1"/>
            </a:solidFill>
          </a:ln>
        </p:spPr>
      </p:pic>
      <p:pic>
        <p:nvPicPr>
          <p:cNvPr id="15" name="Grafik 14">
            <a:extLst>
              <a:ext uri="{FF2B5EF4-FFF2-40B4-BE49-F238E27FC236}">
                <a16:creationId xmlns:a16="http://schemas.microsoft.com/office/drawing/2014/main" id="{A25583AC-E9FF-8E67-3BF5-9A8C19226ACC}"/>
              </a:ext>
            </a:extLst>
          </p:cNvPr>
          <p:cNvPicPr>
            <a:picLocks noChangeAspect="1"/>
          </p:cNvPicPr>
          <p:nvPr/>
        </p:nvPicPr>
        <p:blipFill rotWithShape="1">
          <a:blip r:embed="rId6"/>
          <a:srcRect l="6423" t="7564"/>
          <a:stretch/>
        </p:blipFill>
        <p:spPr>
          <a:xfrm>
            <a:off x="5956183" y="1383769"/>
            <a:ext cx="5798683" cy="4806812"/>
          </a:xfrm>
          <a:prstGeom prst="rect">
            <a:avLst/>
          </a:prstGeom>
          <a:ln>
            <a:solidFill>
              <a:schemeClr val="tx1"/>
            </a:solidFill>
          </a:ln>
        </p:spPr>
      </p:pic>
      <p:sp>
        <p:nvSpPr>
          <p:cNvPr id="30" name="Datumsplatzhalter 29">
            <a:extLst>
              <a:ext uri="{FF2B5EF4-FFF2-40B4-BE49-F238E27FC236}">
                <a16:creationId xmlns:a16="http://schemas.microsoft.com/office/drawing/2014/main" id="{E065DBFA-0051-2DA4-D073-343A218CC46D}"/>
              </a:ext>
            </a:extLst>
          </p:cNvPr>
          <p:cNvSpPr>
            <a:spLocks noGrp="1"/>
          </p:cNvSpPr>
          <p:nvPr>
            <p:ph type="dt" sz="half" idx="14"/>
          </p:nvPr>
        </p:nvSpPr>
        <p:spPr/>
        <p:txBody>
          <a:bodyPr/>
          <a:lstStyle/>
          <a:p>
            <a:r>
              <a:rPr lang="de-DE"/>
              <a:t>| </a:t>
            </a:r>
            <a:fld id="{E8694D1B-600E-45F3-B30D-9D4E217C7C28}" type="datetime1">
              <a:rPr lang="de-DE" smtClean="0"/>
              <a:t>20.11.2023</a:t>
            </a:fld>
            <a:r>
              <a:t> |</a:t>
            </a:r>
          </a:p>
        </p:txBody>
      </p:sp>
      <p:sp>
        <p:nvSpPr>
          <p:cNvPr id="31" name="Fußzeilenplatzhalter 30">
            <a:extLst>
              <a:ext uri="{FF2B5EF4-FFF2-40B4-BE49-F238E27FC236}">
                <a16:creationId xmlns:a16="http://schemas.microsoft.com/office/drawing/2014/main" id="{70E399DF-2B59-2657-3FC7-634FD4032564}"/>
              </a:ext>
            </a:extLst>
          </p:cNvPr>
          <p:cNvSpPr>
            <a:spLocks noGrp="1"/>
          </p:cNvSpPr>
          <p:nvPr>
            <p:ph type="ftr" sz="quarter" idx="15"/>
          </p:nvPr>
        </p:nvSpPr>
        <p:spPr/>
        <p:txBody>
          <a:bodyPr/>
          <a:lstStyle/>
          <a:p>
            <a:r>
              <a:rPr lang="de-DE"/>
              <a:t>Lexware vor Ort 2024</a:t>
            </a:r>
          </a:p>
        </p:txBody>
      </p:sp>
      <p:sp>
        <p:nvSpPr>
          <p:cNvPr id="32" name="Foliennummernplatzhalter 31">
            <a:extLst>
              <a:ext uri="{FF2B5EF4-FFF2-40B4-BE49-F238E27FC236}">
                <a16:creationId xmlns:a16="http://schemas.microsoft.com/office/drawing/2014/main" id="{3ACCF50C-E7D1-9465-EA20-DDB810854C28}"/>
              </a:ext>
            </a:extLst>
          </p:cNvPr>
          <p:cNvSpPr>
            <a:spLocks noGrp="1"/>
          </p:cNvSpPr>
          <p:nvPr>
            <p:ph type="sldNum" sz="quarter" idx="16"/>
          </p:nvPr>
        </p:nvSpPr>
        <p:spPr/>
        <p:txBody>
          <a:bodyPr/>
          <a:lstStyle/>
          <a:p>
            <a:r>
              <a:rPr lang="de-DE"/>
              <a:t>Seite </a:t>
            </a:r>
            <a:fld id="{FFC269A0-BD27-4577-9DED-0AAE60100C51}" type="slidenum">
              <a:rPr lang="de-DE" smtClean="0"/>
              <a:pPr/>
              <a:t>22</a:t>
            </a:fld>
            <a:endParaRPr lang="de-DE"/>
          </a:p>
        </p:txBody>
      </p:sp>
    </p:spTree>
    <p:extLst>
      <p:ext uri="{BB962C8B-B14F-4D97-AF65-F5344CB8AC3E}">
        <p14:creationId xmlns:p14="http://schemas.microsoft.com/office/powerpoint/2010/main" val="1288179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BF776-8D3E-6964-2387-DD8D2BA022E5}"/>
              </a:ext>
            </a:extLst>
          </p:cNvPr>
          <p:cNvSpPr>
            <a:spLocks noGrp="1"/>
          </p:cNvSpPr>
          <p:nvPr>
            <p:ph type="title"/>
          </p:nvPr>
        </p:nvSpPr>
        <p:spPr/>
        <p:txBody>
          <a:bodyPr/>
          <a:lstStyle/>
          <a:p>
            <a:r>
              <a:rPr lang="de-DE" b="0"/>
              <a:t>Sonstige Funktionen &amp; Optimierungen</a:t>
            </a:r>
          </a:p>
        </p:txBody>
      </p:sp>
      <p:sp>
        <p:nvSpPr>
          <p:cNvPr id="3" name="Inhaltsplatzhalter 2">
            <a:extLst>
              <a:ext uri="{FF2B5EF4-FFF2-40B4-BE49-F238E27FC236}">
                <a16:creationId xmlns:a16="http://schemas.microsoft.com/office/drawing/2014/main" id="{7AC8A5E7-C1A5-48B0-1DF1-BDF2183B791E}"/>
              </a:ext>
            </a:extLst>
          </p:cNvPr>
          <p:cNvSpPr>
            <a:spLocks noGrp="1"/>
          </p:cNvSpPr>
          <p:nvPr>
            <p:ph idx="1"/>
          </p:nvPr>
        </p:nvSpPr>
        <p:spPr>
          <a:xfrm>
            <a:off x="552829" y="1394370"/>
            <a:ext cx="6975435" cy="3895385"/>
          </a:xfrm>
        </p:spPr>
        <p:txBody>
          <a:bodyPr vert="horz" lIns="0" tIns="0" rIns="0" bIns="0" rtlCol="0" anchor="t">
            <a:noAutofit/>
          </a:bodyPr>
          <a:lstStyle/>
          <a:p>
            <a:pPr marL="342900" indent="-342900">
              <a:buClr>
                <a:srgbClr val="CC0000"/>
              </a:buClr>
              <a:buFont typeface="Wingdings" panose="05000000000000000000" pitchFamily="2" charset="2"/>
              <a:buChar char="ü"/>
            </a:pPr>
            <a:r>
              <a:rPr lang="de-DE" sz="2000" b="1"/>
              <a:t>Benutzerverwaltung: </a:t>
            </a:r>
            <a:r>
              <a:rPr lang="de-DE" sz="2000"/>
              <a:t>Export von einzelnen Buchungsstapeln anderer Benutzer durch Supervisor möglich**</a:t>
            </a:r>
            <a:endParaRPr lang="de-DE" sz="2000">
              <a:ea typeface="Calibri"/>
              <a:cs typeface="Calibri"/>
            </a:endParaRPr>
          </a:p>
          <a:p>
            <a:pPr marL="342900" indent="-342900">
              <a:buClr>
                <a:srgbClr val="CC0000"/>
              </a:buClr>
              <a:buFont typeface="Wingdings" panose="05000000000000000000" pitchFamily="2" charset="2"/>
              <a:buChar char="ü"/>
            </a:pPr>
            <a:r>
              <a:rPr lang="de-DE" sz="2000" b="1"/>
              <a:t>Datenübernahme: </a:t>
            </a:r>
            <a:r>
              <a:rPr lang="de-DE" sz="2000"/>
              <a:t>Angaben zu § 13b UStG (Reverse Charge) werden übernommen**</a:t>
            </a:r>
            <a:endParaRPr lang="de-DE" sz="2000">
              <a:highlight>
                <a:srgbClr val="FFFF00"/>
              </a:highlight>
              <a:ea typeface="Calibri"/>
              <a:cs typeface="Calibri"/>
            </a:endParaRPr>
          </a:p>
          <a:p>
            <a:pPr marL="342900" indent="-342900">
              <a:buClr>
                <a:srgbClr val="CC0000"/>
              </a:buClr>
              <a:buFont typeface="Wingdings" panose="05000000000000000000" pitchFamily="2" charset="2"/>
              <a:buChar char="ü"/>
            </a:pPr>
            <a:r>
              <a:rPr lang="de-DE" sz="2000" b="1"/>
              <a:t>Eigenverbrauchsrechner: </a:t>
            </a:r>
            <a:r>
              <a:rPr lang="de-DE" sz="2000"/>
              <a:t>Berechnung der Umsatzsteuer für privat genutzte Firmen-E-Bikes</a:t>
            </a:r>
            <a:endParaRPr lang="de-DE" sz="2000">
              <a:ea typeface="Calibri"/>
              <a:cs typeface="Calibri"/>
            </a:endParaRPr>
          </a:p>
          <a:p>
            <a:pPr marL="342900" indent="-342900">
              <a:buClr>
                <a:srgbClr val="CC0000"/>
              </a:buClr>
              <a:buFont typeface="Wingdings" panose="05000000000000000000" pitchFamily="2" charset="2"/>
              <a:buChar char="ü"/>
            </a:pPr>
            <a:r>
              <a:rPr lang="de-DE" sz="2000" b="1"/>
              <a:t>DATEV-Import: </a:t>
            </a:r>
            <a:r>
              <a:rPr lang="de-DE" sz="2000"/>
              <a:t>Vollständige Anzeige von 		             Fehlern und Warnungen (mehrzeilig)</a:t>
            </a:r>
            <a:endParaRPr lang="de-DE" sz="2000">
              <a:ea typeface="Calibri"/>
              <a:cs typeface="Calibri"/>
            </a:endParaRPr>
          </a:p>
          <a:p>
            <a:pPr marL="342900" indent="-342900">
              <a:buClr>
                <a:srgbClr val="CC0000"/>
              </a:buClr>
              <a:buFont typeface="Wingdings" panose="05000000000000000000" pitchFamily="2" charset="2"/>
              <a:buChar char="ü"/>
            </a:pPr>
            <a:r>
              <a:rPr lang="de-DE" sz="2000"/>
              <a:t>u.v.m. </a:t>
            </a:r>
            <a:endParaRPr lang="de-DE" sz="2000">
              <a:ea typeface="Calibri"/>
              <a:cs typeface="Calibri"/>
            </a:endParaRPr>
          </a:p>
          <a:p>
            <a:pPr marL="342900" indent="-342900">
              <a:buClr>
                <a:srgbClr val="CC0000"/>
              </a:buClr>
              <a:buFont typeface="Wingdings" panose="05000000000000000000" pitchFamily="2" charset="2"/>
              <a:buChar char="ü"/>
            </a:pPr>
            <a:endParaRPr lang="de-DE"/>
          </a:p>
        </p:txBody>
      </p:sp>
      <p:sp>
        <p:nvSpPr>
          <p:cNvPr id="7" name="Textplatzhalter 6">
            <a:extLst>
              <a:ext uri="{FF2B5EF4-FFF2-40B4-BE49-F238E27FC236}">
                <a16:creationId xmlns:a16="http://schemas.microsoft.com/office/drawing/2014/main" id="{1A7B3D91-E29F-F0A0-0351-3D84468E55FA}"/>
              </a:ext>
            </a:extLst>
          </p:cNvPr>
          <p:cNvSpPr>
            <a:spLocks noGrp="1"/>
          </p:cNvSpPr>
          <p:nvPr>
            <p:ph type="body" sz="quarter" idx="17"/>
          </p:nvPr>
        </p:nvSpPr>
        <p:spPr/>
        <p:txBody>
          <a:bodyPr/>
          <a:lstStyle/>
          <a:p>
            <a:r>
              <a:rPr lang="de-DE"/>
              <a:t>Rückblick – Lexware </a:t>
            </a:r>
            <a:r>
              <a:rPr lang="de-DE" err="1"/>
              <a:t>buchhaltung</a:t>
            </a:r>
            <a:r>
              <a:rPr lang="de-DE"/>
              <a:t> Version 2023 ab Februar</a:t>
            </a:r>
          </a:p>
        </p:txBody>
      </p:sp>
      <p:sp>
        <p:nvSpPr>
          <p:cNvPr id="9" name="Pfeil: Fünfeck 8">
            <a:extLst>
              <a:ext uri="{FF2B5EF4-FFF2-40B4-BE49-F238E27FC236}">
                <a16:creationId xmlns:a16="http://schemas.microsoft.com/office/drawing/2014/main" id="{94DFC2CB-2239-5C98-2FE3-BF3FE8540CB5}"/>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schemeClr val="bg1"/>
              </a:solidFill>
              <a:effectLst/>
              <a:uLnTx/>
              <a:uFillTx/>
              <a:latin typeface="+mj-lt"/>
              <a:ea typeface="+mn-ea"/>
              <a:cs typeface="+mn-cs"/>
            </a:endParaRPr>
          </a:p>
        </p:txBody>
      </p:sp>
      <p:pic>
        <p:nvPicPr>
          <p:cNvPr id="11" name="Grafik 10" descr="Zurückspulen mit einfarbiger Füllung">
            <a:extLst>
              <a:ext uri="{FF2B5EF4-FFF2-40B4-BE49-F238E27FC236}">
                <a16:creationId xmlns:a16="http://schemas.microsoft.com/office/drawing/2014/main" id="{2C5DDEDF-054B-49EC-7D2F-66B9F7770A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86576" y="93569"/>
            <a:ext cx="499594" cy="499594"/>
          </a:xfrm>
          <a:prstGeom prst="rect">
            <a:avLst/>
          </a:prstGeom>
        </p:spPr>
      </p:pic>
      <p:sp>
        <p:nvSpPr>
          <p:cNvPr id="13" name="Textfeld 12">
            <a:extLst>
              <a:ext uri="{FF2B5EF4-FFF2-40B4-BE49-F238E27FC236}">
                <a16:creationId xmlns:a16="http://schemas.microsoft.com/office/drawing/2014/main" id="{654BF9A0-552E-A6CC-2E2B-8035BE522CF4}"/>
              </a:ext>
            </a:extLst>
          </p:cNvPr>
          <p:cNvSpPr txBox="1"/>
          <p:nvPr/>
        </p:nvSpPr>
        <p:spPr>
          <a:xfrm>
            <a:off x="8820283" y="5980085"/>
            <a:ext cx="3132368" cy="307777"/>
          </a:xfrm>
          <a:prstGeom prst="rect">
            <a:avLst/>
          </a:prstGeom>
          <a:noFill/>
        </p:spPr>
        <p:txBody>
          <a:bodyPr wrap="square" rtlCol="0">
            <a:spAutoFit/>
          </a:body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kumimoji="0" lang="de-DE" sz="1400" b="0" i="0" u="none" strike="noStrike" kern="1200" cap="none" spc="0" normalizeH="0" baseline="0" noProof="0">
                <a:ln>
                  <a:noFill/>
                </a:ln>
                <a:solidFill>
                  <a:schemeClr val="tx1">
                    <a:lumMod val="75000"/>
                    <a:lumOff val="25000"/>
                  </a:schemeClr>
                </a:solidFill>
                <a:effectLst/>
                <a:uLnTx/>
                <a:uFillTx/>
                <a:ea typeface="+mn-ea"/>
                <a:cs typeface="Calibri"/>
              </a:rPr>
              <a:t>** Lexware buchhaltung pro/premium</a:t>
            </a:r>
          </a:p>
        </p:txBody>
      </p:sp>
      <p:pic>
        <p:nvPicPr>
          <p:cNvPr id="15" name="Picture 14">
            <a:extLst>
              <a:ext uri="{FF2B5EF4-FFF2-40B4-BE49-F238E27FC236}">
                <a16:creationId xmlns:a16="http://schemas.microsoft.com/office/drawing/2014/main" id="{E53DBBBC-609B-1CDF-D494-87497B2E3B7D}"/>
              </a:ext>
            </a:extLst>
          </p:cNvPr>
          <p:cNvPicPr>
            <a:picLocks noChangeAspect="1"/>
          </p:cNvPicPr>
          <p:nvPr/>
        </p:nvPicPr>
        <p:blipFill>
          <a:blip r:embed="rId5"/>
          <a:stretch>
            <a:fillRect/>
          </a:stretch>
        </p:blipFill>
        <p:spPr>
          <a:xfrm>
            <a:off x="5351123" y="3653574"/>
            <a:ext cx="6476499" cy="1810056"/>
          </a:xfrm>
          <a:prstGeom prst="rect">
            <a:avLst/>
          </a:prstGeom>
          <a:ln>
            <a:solidFill>
              <a:schemeClr val="tx1"/>
            </a:solidFill>
          </a:ln>
        </p:spPr>
      </p:pic>
      <p:sp>
        <p:nvSpPr>
          <p:cNvPr id="30" name="Datumsplatzhalter 29">
            <a:extLst>
              <a:ext uri="{FF2B5EF4-FFF2-40B4-BE49-F238E27FC236}">
                <a16:creationId xmlns:a16="http://schemas.microsoft.com/office/drawing/2014/main" id="{AE7A606C-2B29-D228-FC48-1716AF5FCC8E}"/>
              </a:ext>
            </a:extLst>
          </p:cNvPr>
          <p:cNvSpPr>
            <a:spLocks noGrp="1"/>
          </p:cNvSpPr>
          <p:nvPr>
            <p:ph type="dt" sz="half" idx="14"/>
          </p:nvPr>
        </p:nvSpPr>
        <p:spPr/>
        <p:txBody>
          <a:bodyPr/>
          <a:lstStyle/>
          <a:p>
            <a:r>
              <a:rPr lang="de-DE"/>
              <a:t>| </a:t>
            </a:r>
            <a:fld id="{7319DA19-2C63-4ECD-8979-AFFFD1D48A2E}" type="datetime1">
              <a:rPr lang="de-DE" smtClean="0"/>
              <a:t>20.11.2023</a:t>
            </a:fld>
            <a:r>
              <a:t> |</a:t>
            </a:r>
          </a:p>
        </p:txBody>
      </p:sp>
      <p:sp>
        <p:nvSpPr>
          <p:cNvPr id="31" name="Fußzeilenplatzhalter 30">
            <a:extLst>
              <a:ext uri="{FF2B5EF4-FFF2-40B4-BE49-F238E27FC236}">
                <a16:creationId xmlns:a16="http://schemas.microsoft.com/office/drawing/2014/main" id="{77E971E6-4B24-9102-993F-72BE055B4E83}"/>
              </a:ext>
            </a:extLst>
          </p:cNvPr>
          <p:cNvSpPr>
            <a:spLocks noGrp="1"/>
          </p:cNvSpPr>
          <p:nvPr>
            <p:ph type="ftr" sz="quarter" idx="15"/>
          </p:nvPr>
        </p:nvSpPr>
        <p:spPr/>
        <p:txBody>
          <a:bodyPr/>
          <a:lstStyle/>
          <a:p>
            <a:r>
              <a:rPr lang="de-DE"/>
              <a:t>Lexware vor Ort 2024</a:t>
            </a:r>
          </a:p>
        </p:txBody>
      </p:sp>
      <p:sp>
        <p:nvSpPr>
          <p:cNvPr id="32" name="Foliennummernplatzhalter 31">
            <a:extLst>
              <a:ext uri="{FF2B5EF4-FFF2-40B4-BE49-F238E27FC236}">
                <a16:creationId xmlns:a16="http://schemas.microsoft.com/office/drawing/2014/main" id="{ACE5F457-21BF-4B44-8F13-4D47576151AE}"/>
              </a:ext>
            </a:extLst>
          </p:cNvPr>
          <p:cNvSpPr>
            <a:spLocks noGrp="1"/>
          </p:cNvSpPr>
          <p:nvPr>
            <p:ph type="sldNum" sz="quarter" idx="16"/>
          </p:nvPr>
        </p:nvSpPr>
        <p:spPr/>
        <p:txBody>
          <a:bodyPr/>
          <a:lstStyle/>
          <a:p>
            <a:r>
              <a:rPr lang="de-DE"/>
              <a:t>Seite </a:t>
            </a:r>
            <a:fld id="{FFC269A0-BD27-4577-9DED-0AAE60100C51}" type="slidenum">
              <a:rPr lang="de-DE" smtClean="0"/>
              <a:pPr/>
              <a:t>23</a:t>
            </a:fld>
            <a:endParaRPr lang="de-DE"/>
          </a:p>
        </p:txBody>
      </p:sp>
    </p:spTree>
    <p:extLst>
      <p:ext uri="{BB962C8B-B14F-4D97-AF65-F5344CB8AC3E}">
        <p14:creationId xmlns:p14="http://schemas.microsoft.com/office/powerpoint/2010/main" val="134431759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BF776-8D3E-6964-2387-DD8D2BA022E5}"/>
              </a:ext>
            </a:extLst>
          </p:cNvPr>
          <p:cNvSpPr>
            <a:spLocks noGrp="1"/>
          </p:cNvSpPr>
          <p:nvPr>
            <p:ph type="title"/>
          </p:nvPr>
        </p:nvSpPr>
        <p:spPr/>
        <p:txBody>
          <a:bodyPr/>
          <a:lstStyle/>
          <a:p>
            <a:r>
              <a:rPr lang="de-DE" b="0"/>
              <a:t>Sonstige Funktionen &amp; Optimierungen</a:t>
            </a:r>
          </a:p>
        </p:txBody>
      </p:sp>
      <p:sp>
        <p:nvSpPr>
          <p:cNvPr id="3" name="Inhaltsplatzhalter 2">
            <a:extLst>
              <a:ext uri="{FF2B5EF4-FFF2-40B4-BE49-F238E27FC236}">
                <a16:creationId xmlns:a16="http://schemas.microsoft.com/office/drawing/2014/main" id="{7AC8A5E7-C1A5-48B0-1DF1-BDF2183B791E}"/>
              </a:ext>
            </a:extLst>
          </p:cNvPr>
          <p:cNvSpPr>
            <a:spLocks noGrp="1"/>
          </p:cNvSpPr>
          <p:nvPr>
            <p:ph idx="1"/>
          </p:nvPr>
        </p:nvSpPr>
        <p:spPr>
          <a:xfrm>
            <a:off x="552829" y="1394370"/>
            <a:ext cx="5543171" cy="4842920"/>
          </a:xfrm>
        </p:spPr>
        <p:txBody>
          <a:bodyPr vert="horz" lIns="0" tIns="0" rIns="0" bIns="0" rtlCol="0" anchor="t">
            <a:noAutofit/>
          </a:bodyPr>
          <a:lstStyle/>
          <a:p>
            <a:pPr marL="342900" indent="-342900">
              <a:buClr>
                <a:srgbClr val="CC0000"/>
              </a:buClr>
              <a:buFont typeface="Wingdings" panose="05000000000000000000" pitchFamily="2" charset="2"/>
              <a:buChar char="ü"/>
            </a:pPr>
            <a:r>
              <a:rPr lang="de-DE" sz="2000" b="1"/>
              <a:t>Ansichten: </a:t>
            </a:r>
            <a:r>
              <a:rPr lang="de-DE" sz="2000"/>
              <a:t>Erweiterung der „Hilfe &amp; Aktionsleiste“ rechts um den Aufruf von „Optionen“**</a:t>
            </a:r>
          </a:p>
          <a:p>
            <a:pPr marL="342900" indent="-342900">
              <a:buClr>
                <a:srgbClr val="CC0000"/>
              </a:buClr>
              <a:buFont typeface="Wingdings" panose="05000000000000000000" pitchFamily="2" charset="2"/>
              <a:buChar char="ü"/>
            </a:pPr>
            <a:r>
              <a:rPr lang="de-DE" sz="2000" b="1"/>
              <a:t>Online-Kontoauszugsabgleich**: </a:t>
            </a:r>
            <a:endParaRPr lang="de-DE" sz="2000" b="1">
              <a:ea typeface="Calibri"/>
              <a:cs typeface="Calibri"/>
            </a:endParaRPr>
          </a:p>
          <a:p>
            <a:pPr marL="628650" lvl="3" indent="-342900">
              <a:buFont typeface="Arial" panose="020B0604020202020204" pitchFamily="34" charset="0"/>
              <a:buChar char="•"/>
            </a:pPr>
            <a:r>
              <a:rPr lang="de-DE" sz="2000"/>
              <a:t>Möglichkeit, mehrere/alle Kontenbewegungen zu markieren &amp; zu löschen (die Anzeige der gelöschten Kontobewegungen ist jahresunabhängig)</a:t>
            </a:r>
            <a:endParaRPr lang="de-DE" sz="2000">
              <a:ea typeface="Calibri"/>
              <a:cs typeface="Calibri"/>
            </a:endParaRPr>
          </a:p>
          <a:p>
            <a:pPr marL="628650" lvl="3" indent="-342900">
              <a:buFont typeface="Arial" panose="020B0604020202020204" pitchFamily="34" charset="0"/>
              <a:buChar char="•"/>
            </a:pPr>
            <a:r>
              <a:rPr lang="de-DE" sz="2000"/>
              <a:t>Manuelles Löschen von Posten, die auf Registerkarte Interimskonto bereits abgeglichen sind </a:t>
            </a:r>
          </a:p>
          <a:p>
            <a:pPr marL="342900" indent="-342900">
              <a:buClr>
                <a:srgbClr val="CC0000"/>
              </a:buClr>
              <a:buFont typeface="Wingdings" panose="05000000000000000000" pitchFamily="2" charset="2"/>
              <a:buChar char="ü"/>
            </a:pPr>
            <a:endParaRPr lang="de-DE"/>
          </a:p>
        </p:txBody>
      </p:sp>
      <p:sp>
        <p:nvSpPr>
          <p:cNvPr id="7" name="Textplatzhalter 6">
            <a:extLst>
              <a:ext uri="{FF2B5EF4-FFF2-40B4-BE49-F238E27FC236}">
                <a16:creationId xmlns:a16="http://schemas.microsoft.com/office/drawing/2014/main" id="{1A7B3D91-E29F-F0A0-0351-3D84468E55FA}"/>
              </a:ext>
            </a:extLst>
          </p:cNvPr>
          <p:cNvSpPr>
            <a:spLocks noGrp="1"/>
          </p:cNvSpPr>
          <p:nvPr>
            <p:ph type="body" sz="quarter" idx="17"/>
          </p:nvPr>
        </p:nvSpPr>
        <p:spPr/>
        <p:txBody>
          <a:bodyPr/>
          <a:lstStyle/>
          <a:p>
            <a:r>
              <a:rPr lang="de-DE"/>
              <a:t>Rückblick – Lexware </a:t>
            </a:r>
            <a:r>
              <a:rPr lang="de-DE" err="1"/>
              <a:t>buchhaltung</a:t>
            </a:r>
            <a:r>
              <a:rPr lang="de-DE"/>
              <a:t> Version 2023 ab Februar</a:t>
            </a:r>
          </a:p>
        </p:txBody>
      </p:sp>
      <p:sp>
        <p:nvSpPr>
          <p:cNvPr id="9" name="Pfeil: Fünfeck 8">
            <a:extLst>
              <a:ext uri="{FF2B5EF4-FFF2-40B4-BE49-F238E27FC236}">
                <a16:creationId xmlns:a16="http://schemas.microsoft.com/office/drawing/2014/main" id="{94DFC2CB-2239-5C98-2FE3-BF3FE8540CB5}"/>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schemeClr val="bg1"/>
              </a:solidFill>
              <a:effectLst/>
              <a:uLnTx/>
              <a:uFillTx/>
              <a:latin typeface="+mj-lt"/>
              <a:ea typeface="+mn-ea"/>
              <a:cs typeface="+mn-cs"/>
            </a:endParaRPr>
          </a:p>
        </p:txBody>
      </p:sp>
      <p:pic>
        <p:nvPicPr>
          <p:cNvPr id="11" name="Grafik 10" descr="Zurückspulen mit einfarbiger Füllung">
            <a:extLst>
              <a:ext uri="{FF2B5EF4-FFF2-40B4-BE49-F238E27FC236}">
                <a16:creationId xmlns:a16="http://schemas.microsoft.com/office/drawing/2014/main" id="{2C5DDEDF-054B-49EC-7D2F-66B9F7770A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86576" y="93569"/>
            <a:ext cx="499594" cy="499594"/>
          </a:xfrm>
          <a:prstGeom prst="rect">
            <a:avLst/>
          </a:prstGeom>
        </p:spPr>
      </p:pic>
      <p:sp>
        <p:nvSpPr>
          <p:cNvPr id="13" name="Textfeld 12">
            <a:extLst>
              <a:ext uri="{FF2B5EF4-FFF2-40B4-BE49-F238E27FC236}">
                <a16:creationId xmlns:a16="http://schemas.microsoft.com/office/drawing/2014/main" id="{654BF9A0-552E-A6CC-2E2B-8035BE522CF4}"/>
              </a:ext>
            </a:extLst>
          </p:cNvPr>
          <p:cNvSpPr txBox="1"/>
          <p:nvPr/>
        </p:nvSpPr>
        <p:spPr>
          <a:xfrm>
            <a:off x="8820283" y="5980085"/>
            <a:ext cx="3132368" cy="307777"/>
          </a:xfrm>
          <a:prstGeom prst="rect">
            <a:avLst/>
          </a:prstGeom>
          <a:noFill/>
        </p:spPr>
        <p:txBody>
          <a:bodyPr wrap="square" rtlCol="0">
            <a:spAutoFit/>
          </a:body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kumimoji="0" lang="de-DE" sz="1400" b="0" i="0" u="none" strike="noStrike" kern="1200" cap="none" spc="0" normalizeH="0" baseline="0" noProof="0">
                <a:ln>
                  <a:noFill/>
                </a:ln>
                <a:solidFill>
                  <a:schemeClr val="tx1">
                    <a:lumMod val="75000"/>
                    <a:lumOff val="25000"/>
                  </a:schemeClr>
                </a:solidFill>
                <a:effectLst/>
                <a:uLnTx/>
                <a:uFillTx/>
                <a:ea typeface="+mn-ea"/>
                <a:cs typeface="Calibri"/>
              </a:rPr>
              <a:t>** Lexware buchhaltung pro/premium</a:t>
            </a:r>
          </a:p>
        </p:txBody>
      </p:sp>
      <p:grpSp>
        <p:nvGrpSpPr>
          <p:cNvPr id="19" name="Gruppieren 18">
            <a:extLst>
              <a:ext uri="{FF2B5EF4-FFF2-40B4-BE49-F238E27FC236}">
                <a16:creationId xmlns:a16="http://schemas.microsoft.com/office/drawing/2014/main" id="{12CF3D33-2459-2C97-894F-194832C84452}"/>
              </a:ext>
            </a:extLst>
          </p:cNvPr>
          <p:cNvGrpSpPr/>
          <p:nvPr/>
        </p:nvGrpSpPr>
        <p:grpSpPr>
          <a:xfrm>
            <a:off x="6643852" y="2510950"/>
            <a:ext cx="5308799" cy="3280770"/>
            <a:chOff x="6735097" y="2510950"/>
            <a:chExt cx="5308799" cy="3280770"/>
          </a:xfrm>
        </p:grpSpPr>
        <p:pic>
          <p:nvPicPr>
            <p:cNvPr id="10" name="Grafik 9">
              <a:extLst>
                <a:ext uri="{FF2B5EF4-FFF2-40B4-BE49-F238E27FC236}">
                  <a16:creationId xmlns:a16="http://schemas.microsoft.com/office/drawing/2014/main" id="{014894BE-BEDA-BB34-2120-49C2770BBAB0}"/>
                </a:ext>
              </a:extLst>
            </p:cNvPr>
            <p:cNvPicPr>
              <a:picLocks noChangeAspect="1"/>
            </p:cNvPicPr>
            <p:nvPr/>
          </p:nvPicPr>
          <p:blipFill rotWithShape="1">
            <a:blip r:embed="rId5"/>
            <a:srcRect l="5414" t="2218"/>
            <a:stretch/>
          </p:blipFill>
          <p:spPr>
            <a:xfrm>
              <a:off x="6735097" y="2510950"/>
              <a:ext cx="5308799" cy="3280770"/>
            </a:xfrm>
            <a:prstGeom prst="rect">
              <a:avLst/>
            </a:prstGeom>
            <a:ln>
              <a:solidFill>
                <a:schemeClr val="tx1"/>
              </a:solidFill>
            </a:ln>
          </p:spPr>
        </p:pic>
        <p:sp>
          <p:nvSpPr>
            <p:cNvPr id="12" name="Rechteck 11">
              <a:extLst>
                <a:ext uri="{FF2B5EF4-FFF2-40B4-BE49-F238E27FC236}">
                  <a16:creationId xmlns:a16="http://schemas.microsoft.com/office/drawing/2014/main" id="{2461444B-83AA-CEC7-528C-DA60AF35935E}"/>
                </a:ext>
              </a:extLst>
            </p:cNvPr>
            <p:cNvSpPr/>
            <p:nvPr/>
          </p:nvSpPr>
          <p:spPr bwMode="gray">
            <a:xfrm>
              <a:off x="11122027" y="3912694"/>
              <a:ext cx="522286" cy="186199"/>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err="1">
                <a:ln>
                  <a:noFill/>
                </a:ln>
                <a:solidFill>
                  <a:srgbClr val="333333"/>
                </a:solidFill>
              </a:endParaRPr>
            </a:p>
          </p:txBody>
        </p:sp>
      </p:grpSp>
      <p:sp>
        <p:nvSpPr>
          <p:cNvPr id="32" name="Datumsplatzhalter 31">
            <a:extLst>
              <a:ext uri="{FF2B5EF4-FFF2-40B4-BE49-F238E27FC236}">
                <a16:creationId xmlns:a16="http://schemas.microsoft.com/office/drawing/2014/main" id="{AACD321C-D8E8-8078-E3CA-3F805C57FCA0}"/>
              </a:ext>
            </a:extLst>
          </p:cNvPr>
          <p:cNvSpPr>
            <a:spLocks noGrp="1"/>
          </p:cNvSpPr>
          <p:nvPr>
            <p:ph type="dt" sz="half" idx="14"/>
          </p:nvPr>
        </p:nvSpPr>
        <p:spPr/>
        <p:txBody>
          <a:bodyPr/>
          <a:lstStyle/>
          <a:p>
            <a:r>
              <a:rPr lang="de-DE"/>
              <a:t>| </a:t>
            </a:r>
            <a:fld id="{2A1AE5E8-B437-4BDC-BEA7-CECA2F516DAD}" type="datetime1">
              <a:rPr lang="de-DE" smtClean="0"/>
              <a:t>20.11.2023</a:t>
            </a:fld>
            <a:r>
              <a:t> |</a:t>
            </a:r>
          </a:p>
        </p:txBody>
      </p:sp>
      <p:sp>
        <p:nvSpPr>
          <p:cNvPr id="33" name="Fußzeilenplatzhalter 32">
            <a:extLst>
              <a:ext uri="{FF2B5EF4-FFF2-40B4-BE49-F238E27FC236}">
                <a16:creationId xmlns:a16="http://schemas.microsoft.com/office/drawing/2014/main" id="{BE39D9A0-B1FE-4728-ADAE-808425883889}"/>
              </a:ext>
            </a:extLst>
          </p:cNvPr>
          <p:cNvSpPr>
            <a:spLocks noGrp="1"/>
          </p:cNvSpPr>
          <p:nvPr>
            <p:ph type="ftr" sz="quarter" idx="15"/>
          </p:nvPr>
        </p:nvSpPr>
        <p:spPr/>
        <p:txBody>
          <a:bodyPr/>
          <a:lstStyle/>
          <a:p>
            <a:r>
              <a:rPr lang="de-DE"/>
              <a:t>Lexware vor Ort 2024</a:t>
            </a:r>
          </a:p>
        </p:txBody>
      </p:sp>
      <p:sp>
        <p:nvSpPr>
          <p:cNvPr id="34" name="Foliennummernplatzhalter 33">
            <a:extLst>
              <a:ext uri="{FF2B5EF4-FFF2-40B4-BE49-F238E27FC236}">
                <a16:creationId xmlns:a16="http://schemas.microsoft.com/office/drawing/2014/main" id="{866461ED-EC86-62F4-215A-21D8CF55E668}"/>
              </a:ext>
            </a:extLst>
          </p:cNvPr>
          <p:cNvSpPr>
            <a:spLocks noGrp="1"/>
          </p:cNvSpPr>
          <p:nvPr>
            <p:ph type="sldNum" sz="quarter" idx="16"/>
          </p:nvPr>
        </p:nvSpPr>
        <p:spPr/>
        <p:txBody>
          <a:bodyPr/>
          <a:lstStyle/>
          <a:p>
            <a:r>
              <a:rPr lang="de-DE"/>
              <a:t>Seite </a:t>
            </a:r>
            <a:fld id="{FFC269A0-BD27-4577-9DED-0AAE60100C51}" type="slidenum">
              <a:rPr lang="de-DE" smtClean="0"/>
              <a:pPr/>
              <a:t>24</a:t>
            </a:fld>
            <a:endParaRPr lang="de-DE"/>
          </a:p>
        </p:txBody>
      </p:sp>
    </p:spTree>
    <p:extLst>
      <p:ext uri="{BB962C8B-B14F-4D97-AF65-F5344CB8AC3E}">
        <p14:creationId xmlns:p14="http://schemas.microsoft.com/office/powerpoint/2010/main" val="211291974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BF776-8D3E-6964-2387-DD8D2BA022E5}"/>
              </a:ext>
            </a:extLst>
          </p:cNvPr>
          <p:cNvSpPr>
            <a:spLocks noGrp="1"/>
          </p:cNvSpPr>
          <p:nvPr>
            <p:ph type="title"/>
          </p:nvPr>
        </p:nvSpPr>
        <p:spPr/>
        <p:txBody>
          <a:bodyPr/>
          <a:lstStyle/>
          <a:p>
            <a:r>
              <a:rPr lang="de-DE" b="0"/>
              <a:t>Allgemeine Neuerungen</a:t>
            </a:r>
          </a:p>
        </p:txBody>
      </p:sp>
      <p:sp>
        <p:nvSpPr>
          <p:cNvPr id="3" name="Inhaltsplatzhalter 2">
            <a:extLst>
              <a:ext uri="{FF2B5EF4-FFF2-40B4-BE49-F238E27FC236}">
                <a16:creationId xmlns:a16="http://schemas.microsoft.com/office/drawing/2014/main" id="{7AC8A5E7-C1A5-48B0-1DF1-BDF2183B791E}"/>
              </a:ext>
            </a:extLst>
          </p:cNvPr>
          <p:cNvSpPr>
            <a:spLocks noGrp="1"/>
          </p:cNvSpPr>
          <p:nvPr>
            <p:ph idx="1"/>
          </p:nvPr>
        </p:nvSpPr>
        <p:spPr>
          <a:xfrm>
            <a:off x="552829" y="1394370"/>
            <a:ext cx="8774052" cy="4842920"/>
          </a:xfrm>
        </p:spPr>
        <p:txBody>
          <a:bodyPr vert="horz" lIns="0" tIns="0" rIns="0" bIns="0" rtlCol="0" anchor="t">
            <a:noAutofit/>
          </a:bodyPr>
          <a:lstStyle/>
          <a:p>
            <a:pPr marL="342900" indent="-342900">
              <a:buClr>
                <a:srgbClr val="CC0000"/>
              </a:buClr>
              <a:buFont typeface="Wingdings" panose="05000000000000000000" pitchFamily="2" charset="2"/>
              <a:buChar char="ü"/>
            </a:pPr>
            <a:r>
              <a:rPr lang="de-DE" sz="1950" b="1"/>
              <a:t>Betriebsprüfer-Export: </a:t>
            </a:r>
            <a:r>
              <a:rPr lang="de-DE" sz="1950"/>
              <a:t>Erweiterung um Adressdaten &amp; Branche der Debitoren, sowie Adressdaten der Kreditoren bei innergemeinschaftlichen Vorgängen </a:t>
            </a:r>
            <a:endParaRPr lang="de-DE"/>
          </a:p>
          <a:p>
            <a:pPr marL="342900" indent="-342900">
              <a:buClr>
                <a:srgbClr val="CC0000"/>
              </a:buClr>
              <a:buFont typeface="Wingdings" panose="05000000000000000000" pitchFamily="2" charset="2"/>
              <a:buChar char="ü"/>
            </a:pPr>
            <a:r>
              <a:rPr lang="de-DE" sz="1950" b="1"/>
              <a:t>AfA-Rechner: </a:t>
            </a:r>
            <a:r>
              <a:rPr lang="de-DE" sz="1950"/>
              <a:t>Anpassung der</a:t>
            </a:r>
            <a:r>
              <a:rPr lang="de-DE" sz="2000"/>
              <a:t> Berechnung des Investitionsabzugsbetrages (IAB) inkl. Berücksichtigung </a:t>
            </a:r>
            <a:r>
              <a:rPr lang="de-DE" sz="1950"/>
              <a:t>der aktivierbaren Nebenkosten*</a:t>
            </a:r>
            <a:endParaRPr lang="de-DE" sz="1950">
              <a:ea typeface="Calibri"/>
              <a:cs typeface="Calibri"/>
            </a:endParaRPr>
          </a:p>
          <a:p>
            <a:pPr marL="342900" indent="-342900">
              <a:buClr>
                <a:srgbClr val="CC0000"/>
              </a:buClr>
              <a:buFont typeface="Wingdings" panose="05000000000000000000" pitchFamily="2" charset="2"/>
              <a:buChar char="ü"/>
            </a:pPr>
            <a:r>
              <a:rPr lang="de-DE" sz="1950" b="1"/>
              <a:t>DATEV-Import: </a:t>
            </a:r>
            <a:r>
              <a:rPr lang="de-DE" sz="1950"/>
              <a:t>Unterstützung DATEV Buchungsstapelformat Version 13 (Rechnungswesen-Version ab V.12.0) beim Import</a:t>
            </a:r>
            <a:endParaRPr lang="de-DE" sz="1950">
              <a:ea typeface="Calibri"/>
              <a:cs typeface="Calibri"/>
            </a:endParaRPr>
          </a:p>
          <a:p>
            <a:pPr marL="342900" indent="-342900">
              <a:buClr>
                <a:srgbClr val="CC0000"/>
              </a:buClr>
              <a:buFont typeface="Wingdings" panose="05000000000000000000" pitchFamily="2" charset="2"/>
              <a:buChar char="ü"/>
            </a:pPr>
            <a:r>
              <a:rPr lang="de-DE" sz="1950" b="1"/>
              <a:t>Online-Kontoauszugsabgleich: </a:t>
            </a:r>
            <a:endParaRPr lang="de-DE" sz="1950" b="1">
              <a:ea typeface="Calibri"/>
              <a:cs typeface="Calibri"/>
            </a:endParaRPr>
          </a:p>
          <a:p>
            <a:pPr marL="628650" lvl="3" indent="-342900">
              <a:buFont typeface="Arial" panose="020B0604020202020204" pitchFamily="34" charset="0"/>
              <a:buChar char="•"/>
            </a:pPr>
            <a:r>
              <a:rPr lang="de-DE" sz="2000"/>
              <a:t>neue Spalte mit Kontoinhaber</a:t>
            </a:r>
            <a:endParaRPr lang="de-DE" sz="2000">
              <a:ea typeface="Calibri"/>
              <a:cs typeface="Calibri"/>
            </a:endParaRPr>
          </a:p>
          <a:p>
            <a:pPr marL="628650" lvl="3" indent="-342900">
              <a:buFont typeface="Arial" panose="020B0604020202020204" pitchFamily="34" charset="0"/>
              <a:buChar char="•"/>
            </a:pPr>
            <a:r>
              <a:rPr lang="de-DE" sz="2000"/>
              <a:t>Optimierung des Algorithmus beim automatischen Abgleich</a:t>
            </a:r>
          </a:p>
          <a:p>
            <a:pPr marL="342900" lvl="2" indent="-342900">
              <a:spcBef>
                <a:spcPts val="1200"/>
              </a:spcBef>
              <a:buClr>
                <a:srgbClr val="CC0000"/>
              </a:buClr>
              <a:buSzTx/>
              <a:buFont typeface="Wingdings" panose="05000000000000000000" pitchFamily="2" charset="2"/>
              <a:buChar char="ü"/>
            </a:pPr>
            <a:r>
              <a:rPr lang="de-DE" sz="1950"/>
              <a:t>Buchungsmaske mit digitalen Belegen: </a:t>
            </a:r>
            <a:r>
              <a:rPr lang="de-DE" sz="1950" b="0"/>
              <a:t>neue Version der OCR-Software</a:t>
            </a:r>
          </a:p>
          <a:p>
            <a:pPr marL="628650" lvl="3" indent="-342900">
              <a:buFont typeface="Arial" panose="020B0604020202020204" pitchFamily="34" charset="0"/>
              <a:buChar char="•"/>
            </a:pPr>
            <a:endParaRPr lang="de-DE" sz="2000" b="1"/>
          </a:p>
        </p:txBody>
      </p:sp>
      <p:sp>
        <p:nvSpPr>
          <p:cNvPr id="7" name="Textplatzhalter 6">
            <a:extLst>
              <a:ext uri="{FF2B5EF4-FFF2-40B4-BE49-F238E27FC236}">
                <a16:creationId xmlns:a16="http://schemas.microsoft.com/office/drawing/2014/main" id="{1A7B3D91-E29F-F0A0-0351-3D84468E55FA}"/>
              </a:ext>
            </a:extLst>
          </p:cNvPr>
          <p:cNvSpPr>
            <a:spLocks noGrp="1"/>
          </p:cNvSpPr>
          <p:nvPr>
            <p:ph type="body" sz="quarter" idx="17"/>
          </p:nvPr>
        </p:nvSpPr>
        <p:spPr/>
        <p:txBody>
          <a:bodyPr/>
          <a:lstStyle/>
          <a:p>
            <a:r>
              <a:rPr lang="de-DE"/>
              <a:t>Neuerungen in Lexware buchhaltung 2024</a:t>
            </a:r>
          </a:p>
        </p:txBody>
      </p:sp>
      <p:sp>
        <p:nvSpPr>
          <p:cNvPr id="10" name="Textfeld 9">
            <a:extLst>
              <a:ext uri="{FF2B5EF4-FFF2-40B4-BE49-F238E27FC236}">
                <a16:creationId xmlns:a16="http://schemas.microsoft.com/office/drawing/2014/main" id="{932C06D3-B935-6899-249B-ED49CAC27FB9}"/>
              </a:ext>
            </a:extLst>
          </p:cNvPr>
          <p:cNvSpPr txBox="1"/>
          <p:nvPr/>
        </p:nvSpPr>
        <p:spPr>
          <a:xfrm>
            <a:off x="8820283" y="5980085"/>
            <a:ext cx="3132368" cy="307777"/>
          </a:xfrm>
          <a:prstGeom prst="rect">
            <a:avLst/>
          </a:prstGeom>
          <a:noFill/>
        </p:spPr>
        <p:txBody>
          <a:bodyPr wrap="square" rtlCol="0">
            <a:spAutoFit/>
          </a:body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kumimoji="0" lang="de-DE" sz="1400" b="0" i="0" u="none" strike="noStrike" kern="1200" cap="none" spc="0" normalizeH="0" baseline="0" noProof="0">
                <a:ln>
                  <a:noFill/>
                </a:ln>
                <a:solidFill>
                  <a:prstClr val="black"/>
                </a:solidFill>
                <a:effectLst/>
                <a:uLnTx/>
                <a:uFillTx/>
                <a:ea typeface="+mn-ea"/>
                <a:cs typeface="Calibri"/>
              </a:rPr>
              <a:t>* Lexware buchhaltung basis/plus</a:t>
            </a:r>
          </a:p>
        </p:txBody>
      </p:sp>
      <p:pic>
        <p:nvPicPr>
          <p:cNvPr id="8" name="Grafik 7">
            <a:extLst>
              <a:ext uri="{FF2B5EF4-FFF2-40B4-BE49-F238E27FC236}">
                <a16:creationId xmlns:a16="http://schemas.microsoft.com/office/drawing/2014/main" id="{A6AA4E96-C8F3-9948-1DB7-7A26394ADEFF}"/>
              </a:ext>
            </a:extLst>
          </p:cNvPr>
          <p:cNvPicPr preferRelativeResize="0">
            <a:picLocks/>
          </p:cNvPicPr>
          <p:nvPr/>
        </p:nvPicPr>
        <p:blipFill>
          <a:blip r:embed="rId3"/>
          <a:stretch>
            <a:fillRect/>
          </a:stretch>
        </p:blipFill>
        <p:spPr>
          <a:xfrm>
            <a:off x="9963625" y="0"/>
            <a:ext cx="720000" cy="738000"/>
          </a:xfrm>
          <a:prstGeom prst="rect">
            <a:avLst/>
          </a:prstGeom>
        </p:spPr>
      </p:pic>
      <p:grpSp>
        <p:nvGrpSpPr>
          <p:cNvPr id="11" name="Gruppieren 10">
            <a:extLst>
              <a:ext uri="{FF2B5EF4-FFF2-40B4-BE49-F238E27FC236}">
                <a16:creationId xmlns:a16="http://schemas.microsoft.com/office/drawing/2014/main" id="{96B8E519-F7CE-A810-28E8-F67AB60FF92F}"/>
              </a:ext>
            </a:extLst>
          </p:cNvPr>
          <p:cNvGrpSpPr/>
          <p:nvPr/>
        </p:nvGrpSpPr>
        <p:grpSpPr>
          <a:xfrm>
            <a:off x="10800000" y="-8801"/>
            <a:ext cx="720000" cy="720000"/>
            <a:chOff x="-439623" y="3866753"/>
            <a:chExt cx="726177" cy="724408"/>
          </a:xfrm>
        </p:grpSpPr>
        <p:sp>
          <p:nvSpPr>
            <p:cNvPr id="12" name="Pfeil: Fünfeck 11">
              <a:extLst>
                <a:ext uri="{FF2B5EF4-FFF2-40B4-BE49-F238E27FC236}">
                  <a16:creationId xmlns:a16="http://schemas.microsoft.com/office/drawing/2014/main" id="{909B989C-7B26-2639-D755-54BBB8D0DF7D}"/>
                </a:ext>
              </a:extLst>
            </p:cNvPr>
            <p:cNvSpPr/>
            <p:nvPr/>
          </p:nvSpPr>
          <p:spPr bwMode="gray">
            <a:xfrm rot="5400000">
              <a:off x="-438738" y="3865868"/>
              <a:ext cx="724408" cy="726177"/>
            </a:xfrm>
            <a:prstGeom prst="homePlate">
              <a:avLst>
                <a:gd name="adj" fmla="val 20674"/>
              </a:avLst>
            </a:prstGeom>
            <a:solidFill>
              <a:srgbClr val="CC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grpSp>
          <p:nvGrpSpPr>
            <p:cNvPr id="13" name="Gruppieren 12">
              <a:extLst>
                <a:ext uri="{FF2B5EF4-FFF2-40B4-BE49-F238E27FC236}">
                  <a16:creationId xmlns:a16="http://schemas.microsoft.com/office/drawing/2014/main" id="{32C29A2D-A9D5-B5B5-CBBF-C2FC5A162256}"/>
                </a:ext>
              </a:extLst>
            </p:cNvPr>
            <p:cNvGrpSpPr/>
            <p:nvPr/>
          </p:nvGrpSpPr>
          <p:grpSpPr>
            <a:xfrm>
              <a:off x="-382020" y="3883244"/>
              <a:ext cx="536764" cy="553998"/>
              <a:chOff x="11037746" y="237627"/>
              <a:chExt cx="536764" cy="553998"/>
            </a:xfrm>
          </p:grpSpPr>
          <p:sp>
            <p:nvSpPr>
              <p:cNvPr id="14" name="Textfeld 2">
                <a:extLst>
                  <a:ext uri="{FF2B5EF4-FFF2-40B4-BE49-F238E27FC236}">
                    <a16:creationId xmlns:a16="http://schemas.microsoft.com/office/drawing/2014/main" id="{912D8B7F-F311-5F3D-FBFA-C07C23D678D9}"/>
                  </a:ext>
                </a:extLst>
              </p:cNvPr>
              <p:cNvSpPr txBox="1"/>
              <p:nvPr/>
            </p:nvSpPr>
            <p:spPr bwMode="gray">
              <a:xfrm>
                <a:off x="11037746" y="237627"/>
                <a:ext cx="536764" cy="553998"/>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de-DE" sz="3600" b="0" i="0" u="none" strike="noStrike" kern="1200" cap="none" spc="0" normalizeH="0" baseline="0" noProof="0">
                    <a:ln>
                      <a:noFill/>
                    </a:ln>
                    <a:solidFill>
                      <a:srgbClr val="FFFFFF"/>
                    </a:solidFill>
                    <a:effectLst/>
                    <a:uLnTx/>
                    <a:uFillTx/>
                    <a:latin typeface="Calibri"/>
                    <a:ea typeface="+mn-ea"/>
                    <a:cs typeface="+mn-cs"/>
                  </a:rPr>
                  <a:t> </a:t>
                </a:r>
              </a:p>
            </p:txBody>
          </p:sp>
          <p:sp>
            <p:nvSpPr>
              <p:cNvPr id="15" name="Freeform 5">
                <a:extLst>
                  <a:ext uri="{FF2B5EF4-FFF2-40B4-BE49-F238E27FC236}">
                    <a16:creationId xmlns:a16="http://schemas.microsoft.com/office/drawing/2014/main" id="{2EA557E9-7406-45ED-A111-1D3192706CCF}"/>
                  </a:ext>
                </a:extLst>
              </p:cNvPr>
              <p:cNvSpPr>
                <a:spLocks noEditPoints="1"/>
              </p:cNvSpPr>
              <p:nvPr/>
            </p:nvSpPr>
            <p:spPr bwMode="auto">
              <a:xfrm>
                <a:off x="11162158" y="480156"/>
                <a:ext cx="261938" cy="261938"/>
              </a:xfrm>
              <a:custGeom>
                <a:avLst/>
                <a:gdLst>
                  <a:gd name="T0" fmla="*/ 1408 w 5512"/>
                  <a:gd name="T1" fmla="*/ 3972 h 5539"/>
                  <a:gd name="T2" fmla="*/ 896 w 5512"/>
                  <a:gd name="T3" fmla="*/ 4109 h 5539"/>
                  <a:gd name="T4" fmla="*/ 1033 w 5512"/>
                  <a:gd name="T5" fmla="*/ 4621 h 5539"/>
                  <a:gd name="T6" fmla="*/ 1545 w 5512"/>
                  <a:gd name="T7" fmla="*/ 4484 h 5539"/>
                  <a:gd name="T8" fmla="*/ 1408 w 5512"/>
                  <a:gd name="T9" fmla="*/ 3972 h 5539"/>
                  <a:gd name="T10" fmla="*/ 4530 w 5512"/>
                  <a:gd name="T11" fmla="*/ 40 h 5539"/>
                  <a:gd name="T12" fmla="*/ 4622 w 5512"/>
                  <a:gd name="T13" fmla="*/ 99 h 5539"/>
                  <a:gd name="T14" fmla="*/ 5403 w 5512"/>
                  <a:gd name="T15" fmla="*/ 873 h 5539"/>
                  <a:gd name="T16" fmla="*/ 5405 w 5512"/>
                  <a:gd name="T17" fmla="*/ 1262 h 5539"/>
                  <a:gd name="T18" fmla="*/ 1279 w 5512"/>
                  <a:gd name="T19" fmla="*/ 5430 h 5539"/>
                  <a:gd name="T20" fmla="*/ 890 w 5512"/>
                  <a:gd name="T21" fmla="*/ 5432 h 5539"/>
                  <a:gd name="T22" fmla="*/ 109 w 5512"/>
                  <a:gd name="T23" fmla="*/ 4659 h 5539"/>
                  <a:gd name="T24" fmla="*/ 107 w 5512"/>
                  <a:gd name="T25" fmla="*/ 4270 h 5539"/>
                  <a:gd name="T26" fmla="*/ 4233 w 5512"/>
                  <a:gd name="T27" fmla="*/ 101 h 5539"/>
                  <a:gd name="T28" fmla="*/ 4530 w 5512"/>
                  <a:gd name="T29" fmla="*/ 40 h 5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2" h="5539">
                    <a:moveTo>
                      <a:pt x="1408" y="3972"/>
                    </a:moveTo>
                    <a:cubicBezTo>
                      <a:pt x="1229" y="3868"/>
                      <a:pt x="999" y="3930"/>
                      <a:pt x="896" y="4109"/>
                    </a:cubicBezTo>
                    <a:cubicBezTo>
                      <a:pt x="792" y="4289"/>
                      <a:pt x="854" y="4518"/>
                      <a:pt x="1033" y="4621"/>
                    </a:cubicBezTo>
                    <a:cubicBezTo>
                      <a:pt x="1212" y="4725"/>
                      <a:pt x="1442" y="4664"/>
                      <a:pt x="1545" y="4484"/>
                    </a:cubicBezTo>
                    <a:cubicBezTo>
                      <a:pt x="1649" y="4305"/>
                      <a:pt x="1587" y="4075"/>
                      <a:pt x="1408" y="3972"/>
                    </a:cubicBezTo>
                    <a:close/>
                    <a:moveTo>
                      <a:pt x="4530" y="40"/>
                    </a:moveTo>
                    <a:cubicBezTo>
                      <a:pt x="4564" y="53"/>
                      <a:pt x="4595" y="73"/>
                      <a:pt x="4622" y="99"/>
                    </a:cubicBezTo>
                    <a:lnTo>
                      <a:pt x="5403" y="873"/>
                    </a:lnTo>
                    <a:cubicBezTo>
                      <a:pt x="5511" y="980"/>
                      <a:pt x="5512" y="1154"/>
                      <a:pt x="5405" y="1262"/>
                    </a:cubicBezTo>
                    <a:lnTo>
                      <a:pt x="1279" y="5430"/>
                    </a:lnTo>
                    <a:cubicBezTo>
                      <a:pt x="1172" y="5538"/>
                      <a:pt x="998" y="5539"/>
                      <a:pt x="890" y="5432"/>
                    </a:cubicBezTo>
                    <a:lnTo>
                      <a:pt x="109" y="4659"/>
                    </a:lnTo>
                    <a:cubicBezTo>
                      <a:pt x="1" y="4552"/>
                      <a:pt x="0" y="4378"/>
                      <a:pt x="107" y="4270"/>
                    </a:cubicBezTo>
                    <a:lnTo>
                      <a:pt x="4233" y="101"/>
                    </a:lnTo>
                    <a:cubicBezTo>
                      <a:pt x="4313" y="20"/>
                      <a:pt x="4431" y="0"/>
                      <a:pt x="4530" y="40"/>
                    </a:cubicBezTo>
                    <a:close/>
                  </a:path>
                </a:pathLst>
              </a:custGeom>
              <a:solidFill>
                <a:srgbClr val="FFFFFF"/>
              </a:solidFill>
              <a:ln w="0">
                <a:no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sp>
            <p:nvSpPr>
              <p:cNvPr id="16" name="Freeform 6">
                <a:extLst>
                  <a:ext uri="{FF2B5EF4-FFF2-40B4-BE49-F238E27FC236}">
                    <a16:creationId xmlns:a16="http://schemas.microsoft.com/office/drawing/2014/main" id="{93D3840F-3270-C692-7978-E5D0BCA16065}"/>
                  </a:ext>
                </a:extLst>
              </p:cNvPr>
              <p:cNvSpPr>
                <a:spLocks/>
              </p:cNvSpPr>
              <p:nvPr/>
            </p:nvSpPr>
            <p:spPr bwMode="auto">
              <a:xfrm>
                <a:off x="11379367" y="339595"/>
                <a:ext cx="182562" cy="180975"/>
              </a:xfrm>
              <a:custGeom>
                <a:avLst/>
                <a:gdLst>
                  <a:gd name="T0" fmla="*/ 2514 w 3838"/>
                  <a:gd name="T1" fmla="*/ 216 h 3838"/>
                  <a:gd name="T2" fmla="*/ 1542 w 3838"/>
                  <a:gd name="T3" fmla="*/ 1188 h 3838"/>
                  <a:gd name="T4" fmla="*/ 1547 w 3838"/>
                  <a:gd name="T5" fmla="*/ 1193 h 3838"/>
                  <a:gd name="T6" fmla="*/ 1542 w 3838"/>
                  <a:gd name="T7" fmla="*/ 1198 h 3838"/>
                  <a:gd name="T8" fmla="*/ 1537 w 3838"/>
                  <a:gd name="T9" fmla="*/ 1193 h 3838"/>
                  <a:gd name="T10" fmla="*/ 1536 w 3838"/>
                  <a:gd name="T11" fmla="*/ 1204 h 3838"/>
                  <a:gd name="T12" fmla="*/ 1536 w 3838"/>
                  <a:gd name="T13" fmla="*/ 1204 h 3838"/>
                  <a:gd name="T14" fmla="*/ 1536 w 3838"/>
                  <a:gd name="T15" fmla="*/ 1204 h 3838"/>
                  <a:gd name="T16" fmla="*/ 1448 w 3838"/>
                  <a:gd name="T17" fmla="*/ 2390 h 3838"/>
                  <a:gd name="T18" fmla="*/ 2631 w 3838"/>
                  <a:gd name="T19" fmla="*/ 2302 h 3838"/>
                  <a:gd name="T20" fmla="*/ 2636 w 3838"/>
                  <a:gd name="T21" fmla="*/ 2307 h 3838"/>
                  <a:gd name="T22" fmla="*/ 2642 w 3838"/>
                  <a:gd name="T23" fmla="*/ 2302 h 3838"/>
                  <a:gd name="T24" fmla="*/ 2645 w 3838"/>
                  <a:gd name="T25" fmla="*/ 2301 h 3838"/>
                  <a:gd name="T26" fmla="*/ 2643 w 3838"/>
                  <a:gd name="T27" fmla="*/ 2300 h 3838"/>
                  <a:gd name="T28" fmla="*/ 2649 w 3838"/>
                  <a:gd name="T29" fmla="*/ 2295 h 3838"/>
                  <a:gd name="T30" fmla="*/ 2650 w 3838"/>
                  <a:gd name="T31" fmla="*/ 2296 h 3838"/>
                  <a:gd name="T32" fmla="*/ 3622 w 3838"/>
                  <a:gd name="T33" fmla="*/ 1324 h 3838"/>
                  <a:gd name="T34" fmla="*/ 3202 w 3838"/>
                  <a:gd name="T35" fmla="*/ 3145 h 3838"/>
                  <a:gd name="T36" fmla="*/ 693 w 3838"/>
                  <a:gd name="T37" fmla="*/ 3145 h 3838"/>
                  <a:gd name="T38" fmla="*/ 693 w 3838"/>
                  <a:gd name="T39" fmla="*/ 636 h 3838"/>
                  <a:gd name="T40" fmla="*/ 2514 w 3838"/>
                  <a:gd name="T41" fmla="*/ 216 h 3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38" h="3838">
                    <a:moveTo>
                      <a:pt x="2514" y="216"/>
                    </a:moveTo>
                    <a:lnTo>
                      <a:pt x="1542" y="1188"/>
                    </a:lnTo>
                    <a:lnTo>
                      <a:pt x="1547" y="1193"/>
                    </a:lnTo>
                    <a:lnTo>
                      <a:pt x="1542" y="1198"/>
                    </a:lnTo>
                    <a:lnTo>
                      <a:pt x="1537" y="1193"/>
                    </a:lnTo>
                    <a:lnTo>
                      <a:pt x="1536" y="1204"/>
                    </a:lnTo>
                    <a:lnTo>
                      <a:pt x="1536" y="1204"/>
                    </a:lnTo>
                    <a:lnTo>
                      <a:pt x="1536" y="1204"/>
                    </a:lnTo>
                    <a:lnTo>
                      <a:pt x="1448" y="2390"/>
                    </a:lnTo>
                    <a:lnTo>
                      <a:pt x="2631" y="2302"/>
                    </a:lnTo>
                    <a:lnTo>
                      <a:pt x="2636" y="2307"/>
                    </a:lnTo>
                    <a:lnTo>
                      <a:pt x="2642" y="2302"/>
                    </a:lnTo>
                    <a:lnTo>
                      <a:pt x="2645" y="2301"/>
                    </a:lnTo>
                    <a:lnTo>
                      <a:pt x="2643" y="2300"/>
                    </a:lnTo>
                    <a:lnTo>
                      <a:pt x="2649" y="2295"/>
                    </a:lnTo>
                    <a:lnTo>
                      <a:pt x="2650" y="2296"/>
                    </a:lnTo>
                    <a:lnTo>
                      <a:pt x="3622" y="1324"/>
                    </a:lnTo>
                    <a:cubicBezTo>
                      <a:pt x="3838" y="1941"/>
                      <a:pt x="3696" y="2652"/>
                      <a:pt x="3202" y="3145"/>
                    </a:cubicBezTo>
                    <a:cubicBezTo>
                      <a:pt x="2510" y="3838"/>
                      <a:pt x="1386" y="3838"/>
                      <a:pt x="693" y="3145"/>
                    </a:cubicBezTo>
                    <a:cubicBezTo>
                      <a:pt x="0" y="2452"/>
                      <a:pt x="0" y="1329"/>
                      <a:pt x="693" y="636"/>
                    </a:cubicBezTo>
                    <a:cubicBezTo>
                      <a:pt x="1186" y="143"/>
                      <a:pt x="1898" y="0"/>
                      <a:pt x="2514" y="216"/>
                    </a:cubicBezTo>
                    <a:close/>
                  </a:path>
                </a:pathLst>
              </a:custGeom>
              <a:solidFill>
                <a:srgbClr val="FFFFFF"/>
              </a:solidFill>
              <a:ln w="0">
                <a:no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grpSp>
      </p:grpSp>
      <p:sp>
        <p:nvSpPr>
          <p:cNvPr id="34" name="Datumsplatzhalter 33">
            <a:extLst>
              <a:ext uri="{FF2B5EF4-FFF2-40B4-BE49-F238E27FC236}">
                <a16:creationId xmlns:a16="http://schemas.microsoft.com/office/drawing/2014/main" id="{45602F9B-D71D-0E46-7E98-EF50D5F10FB7}"/>
              </a:ext>
            </a:extLst>
          </p:cNvPr>
          <p:cNvSpPr>
            <a:spLocks noGrp="1"/>
          </p:cNvSpPr>
          <p:nvPr>
            <p:ph type="dt" sz="half" idx="14"/>
          </p:nvPr>
        </p:nvSpPr>
        <p:spPr/>
        <p:txBody>
          <a:bodyPr/>
          <a:lstStyle/>
          <a:p>
            <a:r>
              <a:rPr lang="de-DE"/>
              <a:t>| </a:t>
            </a:r>
            <a:fld id="{095754A7-9494-4180-AB03-AAB0EC675AD0}" type="datetime1">
              <a:rPr lang="de-DE" smtClean="0"/>
              <a:t>20.11.2023</a:t>
            </a:fld>
            <a:r>
              <a:t> |</a:t>
            </a:r>
          </a:p>
        </p:txBody>
      </p:sp>
      <p:sp>
        <p:nvSpPr>
          <p:cNvPr id="35" name="Fußzeilenplatzhalter 34">
            <a:extLst>
              <a:ext uri="{FF2B5EF4-FFF2-40B4-BE49-F238E27FC236}">
                <a16:creationId xmlns:a16="http://schemas.microsoft.com/office/drawing/2014/main" id="{ED5EFBD7-59F6-E0C2-6F4E-09C4DA08D5C0}"/>
              </a:ext>
            </a:extLst>
          </p:cNvPr>
          <p:cNvSpPr>
            <a:spLocks noGrp="1"/>
          </p:cNvSpPr>
          <p:nvPr>
            <p:ph type="ftr" sz="quarter" idx="15"/>
          </p:nvPr>
        </p:nvSpPr>
        <p:spPr/>
        <p:txBody>
          <a:bodyPr/>
          <a:lstStyle/>
          <a:p>
            <a:r>
              <a:rPr lang="de-DE"/>
              <a:t>Lexware vor Ort 2024</a:t>
            </a:r>
          </a:p>
        </p:txBody>
      </p:sp>
      <p:sp>
        <p:nvSpPr>
          <p:cNvPr id="36" name="Foliennummernplatzhalter 35">
            <a:extLst>
              <a:ext uri="{FF2B5EF4-FFF2-40B4-BE49-F238E27FC236}">
                <a16:creationId xmlns:a16="http://schemas.microsoft.com/office/drawing/2014/main" id="{13ED35B0-1CA6-4CB5-CD9B-4929ED86927F}"/>
              </a:ext>
            </a:extLst>
          </p:cNvPr>
          <p:cNvSpPr>
            <a:spLocks noGrp="1"/>
          </p:cNvSpPr>
          <p:nvPr>
            <p:ph type="sldNum" sz="quarter" idx="16"/>
          </p:nvPr>
        </p:nvSpPr>
        <p:spPr/>
        <p:txBody>
          <a:bodyPr/>
          <a:lstStyle/>
          <a:p>
            <a:r>
              <a:rPr lang="de-DE"/>
              <a:t>Seite </a:t>
            </a:r>
            <a:fld id="{FFC269A0-BD27-4577-9DED-0AAE60100C51}" type="slidenum">
              <a:rPr lang="de-DE" smtClean="0"/>
              <a:pPr/>
              <a:t>25</a:t>
            </a:fld>
            <a:endParaRPr lang="de-DE"/>
          </a:p>
        </p:txBody>
      </p:sp>
    </p:spTree>
    <p:extLst>
      <p:ext uri="{BB962C8B-B14F-4D97-AF65-F5344CB8AC3E}">
        <p14:creationId xmlns:p14="http://schemas.microsoft.com/office/powerpoint/2010/main" val="400445927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BF776-8D3E-6964-2387-DD8D2BA022E5}"/>
              </a:ext>
            </a:extLst>
          </p:cNvPr>
          <p:cNvSpPr>
            <a:spLocks noGrp="1"/>
          </p:cNvSpPr>
          <p:nvPr>
            <p:ph type="title"/>
          </p:nvPr>
        </p:nvSpPr>
        <p:spPr/>
        <p:txBody>
          <a:bodyPr/>
          <a:lstStyle/>
          <a:p>
            <a:r>
              <a:rPr lang="de-DE" b="0"/>
              <a:t>Wichtige Optimierungen</a:t>
            </a:r>
            <a:endParaRPr lang="de-DE" b="0">
              <a:highlight>
                <a:srgbClr val="FFFF00"/>
              </a:highlight>
            </a:endParaRPr>
          </a:p>
        </p:txBody>
      </p:sp>
      <p:sp>
        <p:nvSpPr>
          <p:cNvPr id="3" name="Inhaltsplatzhalter 2">
            <a:extLst>
              <a:ext uri="{FF2B5EF4-FFF2-40B4-BE49-F238E27FC236}">
                <a16:creationId xmlns:a16="http://schemas.microsoft.com/office/drawing/2014/main" id="{7AC8A5E7-C1A5-48B0-1DF1-BDF2183B791E}"/>
              </a:ext>
            </a:extLst>
          </p:cNvPr>
          <p:cNvSpPr>
            <a:spLocks noGrp="1"/>
          </p:cNvSpPr>
          <p:nvPr>
            <p:ph idx="1"/>
          </p:nvPr>
        </p:nvSpPr>
        <p:spPr>
          <a:xfrm>
            <a:off x="552828" y="1394370"/>
            <a:ext cx="6014509" cy="4842920"/>
          </a:xfrm>
        </p:spPr>
        <p:txBody>
          <a:bodyPr/>
          <a:lstStyle/>
          <a:p>
            <a:pPr marL="342900" indent="-342900">
              <a:buClr>
                <a:srgbClr val="CC0000"/>
              </a:buClr>
              <a:buFont typeface="Wingdings" panose="05000000000000000000" pitchFamily="2" charset="2"/>
              <a:buChar char="ü"/>
            </a:pPr>
            <a:r>
              <a:rPr lang="de-DE" b="1" i="0">
                <a:effectLst/>
              </a:rPr>
              <a:t>E-Bilanz: </a:t>
            </a:r>
            <a:r>
              <a:rPr lang="de-DE" b="0" i="0">
                <a:effectLst/>
              </a:rPr>
              <a:t>Behebung eines Darstellungsproblems in der Branchentaxonomie </a:t>
            </a:r>
            <a:r>
              <a:rPr lang="de-DE" b="0" i="0">
                <a:effectLst/>
                <a:latin typeface="-apple-system"/>
              </a:rPr>
              <a:t>Pflegebuchführungsverordnung (</a:t>
            </a:r>
            <a:r>
              <a:rPr lang="de-DE" b="0" i="0">
                <a:effectLst/>
              </a:rPr>
              <a:t>PBV)</a:t>
            </a:r>
            <a:endParaRPr lang="de-DE"/>
          </a:p>
          <a:p>
            <a:pPr marL="342900" indent="-342900">
              <a:buClr>
                <a:srgbClr val="CC0000"/>
              </a:buClr>
              <a:buFont typeface="Wingdings" panose="05000000000000000000" pitchFamily="2" charset="2"/>
              <a:buChar char="ü"/>
            </a:pPr>
            <a:r>
              <a:rPr lang="de-DE"/>
              <a:t>Berechnung Umsatzsteuervoranmeldung 	 läuft ohne Vorwarnung und blockiert das            Produkt (jetzt nicht mehr)**</a:t>
            </a:r>
          </a:p>
          <a:p>
            <a:pPr marL="342900" indent="-342900">
              <a:buClr>
                <a:srgbClr val="CC0000"/>
              </a:buClr>
              <a:buFont typeface="Wingdings" panose="05000000000000000000" pitchFamily="2" charset="2"/>
              <a:buChar char="ü"/>
            </a:pPr>
            <a:r>
              <a:rPr lang="de-DE"/>
              <a:t>u.v.m.</a:t>
            </a:r>
          </a:p>
          <a:p>
            <a:pPr>
              <a:buClr>
                <a:srgbClr val="CC0000"/>
              </a:buClr>
            </a:pPr>
            <a:endParaRPr lang="de-DE" b="1"/>
          </a:p>
        </p:txBody>
      </p:sp>
      <p:sp>
        <p:nvSpPr>
          <p:cNvPr id="7" name="Textplatzhalter 6">
            <a:extLst>
              <a:ext uri="{FF2B5EF4-FFF2-40B4-BE49-F238E27FC236}">
                <a16:creationId xmlns:a16="http://schemas.microsoft.com/office/drawing/2014/main" id="{1A7B3D91-E29F-F0A0-0351-3D84468E55FA}"/>
              </a:ext>
            </a:extLst>
          </p:cNvPr>
          <p:cNvSpPr>
            <a:spLocks noGrp="1"/>
          </p:cNvSpPr>
          <p:nvPr>
            <p:ph type="body" sz="quarter" idx="17"/>
          </p:nvPr>
        </p:nvSpPr>
        <p:spPr/>
        <p:txBody>
          <a:bodyPr/>
          <a:lstStyle/>
          <a:p>
            <a:r>
              <a:rPr lang="de-DE"/>
              <a:t>Neuerungen in Lexware buchhaltung 2024</a:t>
            </a:r>
          </a:p>
        </p:txBody>
      </p:sp>
      <p:sp>
        <p:nvSpPr>
          <p:cNvPr id="8" name="Textfeld 7">
            <a:extLst>
              <a:ext uri="{FF2B5EF4-FFF2-40B4-BE49-F238E27FC236}">
                <a16:creationId xmlns:a16="http://schemas.microsoft.com/office/drawing/2014/main" id="{60C23C94-648A-F152-142E-C643322048CC}"/>
              </a:ext>
            </a:extLst>
          </p:cNvPr>
          <p:cNvSpPr txBox="1"/>
          <p:nvPr/>
        </p:nvSpPr>
        <p:spPr>
          <a:xfrm>
            <a:off x="8458198" y="5776845"/>
            <a:ext cx="3409195" cy="566309"/>
          </a:xfrm>
          <a:prstGeom prst="rect">
            <a:avLst/>
          </a:prstGeom>
          <a:noFill/>
        </p:spPr>
        <p:txBody>
          <a:bodyPr wrap="square" rtlCol="0">
            <a:spAutoFit/>
          </a:bodyPr>
          <a:lstStyle/>
          <a:p>
            <a:pPr marL="0" marR="0" lvl="0" indent="0" algn="r"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de-DE" sz="1400">
              <a:solidFill>
                <a:schemeClr val="tx1">
                  <a:lumMod val="75000"/>
                  <a:lumOff val="25000"/>
                </a:schemeClr>
              </a:solidFill>
              <a:cs typeface="Calibri"/>
            </a:endParaRPr>
          </a:p>
          <a:p>
            <a:pPr marL="0" marR="0" lvl="0" indent="0" algn="r"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lang="de-DE" sz="1400">
                <a:solidFill>
                  <a:schemeClr val="tx1">
                    <a:lumMod val="75000"/>
                    <a:lumOff val="25000"/>
                  </a:schemeClr>
                </a:solidFill>
                <a:cs typeface="Calibri"/>
              </a:rPr>
              <a:t>** </a:t>
            </a:r>
            <a:r>
              <a:rPr kumimoji="0" lang="de-DE" sz="1400" b="0" i="0" u="none" strike="noStrike" kern="1200" cap="none" spc="0" normalizeH="0" baseline="0" noProof="0">
                <a:ln>
                  <a:noFill/>
                </a:ln>
                <a:solidFill>
                  <a:schemeClr val="tx1">
                    <a:lumMod val="75000"/>
                    <a:lumOff val="25000"/>
                  </a:schemeClr>
                </a:solidFill>
                <a:effectLst/>
                <a:uLnTx/>
                <a:uFillTx/>
                <a:ea typeface="+mn-ea"/>
                <a:cs typeface="Calibri"/>
              </a:rPr>
              <a:t>Lexware buchhaltung pro/</a:t>
            </a:r>
            <a:r>
              <a:rPr lang="de-DE" sz="1400">
                <a:solidFill>
                  <a:schemeClr val="tx1">
                    <a:lumMod val="75000"/>
                    <a:lumOff val="25000"/>
                  </a:schemeClr>
                </a:solidFill>
                <a:cs typeface="Calibri"/>
              </a:rPr>
              <a:t>p</a:t>
            </a:r>
            <a:r>
              <a:rPr kumimoji="0" lang="de-DE" sz="1400" b="0" i="0" u="none" strike="noStrike" kern="1200" cap="none" spc="0" normalizeH="0" baseline="0" noProof="0" err="1">
                <a:ln>
                  <a:noFill/>
                </a:ln>
                <a:solidFill>
                  <a:schemeClr val="tx1">
                    <a:lumMod val="75000"/>
                    <a:lumOff val="25000"/>
                  </a:schemeClr>
                </a:solidFill>
                <a:effectLst/>
                <a:uLnTx/>
                <a:uFillTx/>
                <a:ea typeface="+mn-ea"/>
                <a:cs typeface="Calibri"/>
              </a:rPr>
              <a:t>remium</a:t>
            </a:r>
            <a:endParaRPr kumimoji="0" lang="de-DE" sz="1400" b="0" i="0" u="none" strike="noStrike" kern="1200" cap="none" spc="0" normalizeH="0" baseline="0" noProof="0">
              <a:ln>
                <a:noFill/>
              </a:ln>
              <a:solidFill>
                <a:schemeClr val="tx1">
                  <a:lumMod val="75000"/>
                  <a:lumOff val="25000"/>
                </a:schemeClr>
              </a:solidFill>
              <a:effectLst/>
              <a:uLnTx/>
              <a:uFillTx/>
              <a:ea typeface="+mn-ea"/>
              <a:cs typeface="Calibri"/>
            </a:endParaRPr>
          </a:p>
        </p:txBody>
      </p:sp>
      <p:pic>
        <p:nvPicPr>
          <p:cNvPr id="1026" name="Picture 2">
            <a:extLst>
              <a:ext uri="{FF2B5EF4-FFF2-40B4-BE49-F238E27FC236}">
                <a16:creationId xmlns:a16="http://schemas.microsoft.com/office/drawing/2014/main" id="{205B1FD8-EF73-F4CB-E5D6-9FFDC0554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736" y="2698962"/>
            <a:ext cx="6014509" cy="30778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3" name="Datumsplatzhalter 32">
            <a:extLst>
              <a:ext uri="{FF2B5EF4-FFF2-40B4-BE49-F238E27FC236}">
                <a16:creationId xmlns:a16="http://schemas.microsoft.com/office/drawing/2014/main" id="{8AC35256-6AA8-CDBD-80ED-500A06E35CC5}"/>
              </a:ext>
            </a:extLst>
          </p:cNvPr>
          <p:cNvSpPr>
            <a:spLocks noGrp="1"/>
          </p:cNvSpPr>
          <p:nvPr>
            <p:ph type="dt" sz="half" idx="14"/>
          </p:nvPr>
        </p:nvSpPr>
        <p:spPr/>
        <p:txBody>
          <a:bodyPr/>
          <a:lstStyle/>
          <a:p>
            <a:r>
              <a:rPr lang="de-DE"/>
              <a:t>| </a:t>
            </a:r>
            <a:fld id="{5620CF5F-193A-476F-B72C-800B73AE5A8A}" type="datetime1">
              <a:rPr lang="de-DE" smtClean="0"/>
              <a:t>20.11.2023</a:t>
            </a:fld>
            <a:r>
              <a:t> |</a:t>
            </a:r>
          </a:p>
        </p:txBody>
      </p:sp>
      <p:sp>
        <p:nvSpPr>
          <p:cNvPr id="34" name="Fußzeilenplatzhalter 33">
            <a:extLst>
              <a:ext uri="{FF2B5EF4-FFF2-40B4-BE49-F238E27FC236}">
                <a16:creationId xmlns:a16="http://schemas.microsoft.com/office/drawing/2014/main" id="{F826A70E-8738-74BA-9744-43A154931196}"/>
              </a:ext>
            </a:extLst>
          </p:cNvPr>
          <p:cNvSpPr>
            <a:spLocks noGrp="1"/>
          </p:cNvSpPr>
          <p:nvPr>
            <p:ph type="ftr" sz="quarter" idx="15"/>
          </p:nvPr>
        </p:nvSpPr>
        <p:spPr/>
        <p:txBody>
          <a:bodyPr/>
          <a:lstStyle/>
          <a:p>
            <a:r>
              <a:rPr lang="de-DE"/>
              <a:t>Lexware vor Ort 2024</a:t>
            </a:r>
          </a:p>
        </p:txBody>
      </p:sp>
      <p:sp>
        <p:nvSpPr>
          <p:cNvPr id="35" name="Foliennummernplatzhalter 34">
            <a:extLst>
              <a:ext uri="{FF2B5EF4-FFF2-40B4-BE49-F238E27FC236}">
                <a16:creationId xmlns:a16="http://schemas.microsoft.com/office/drawing/2014/main" id="{F18B1FED-4B84-9935-62BF-4CB12972C617}"/>
              </a:ext>
            </a:extLst>
          </p:cNvPr>
          <p:cNvSpPr>
            <a:spLocks noGrp="1"/>
          </p:cNvSpPr>
          <p:nvPr>
            <p:ph type="sldNum" sz="quarter" idx="16"/>
          </p:nvPr>
        </p:nvSpPr>
        <p:spPr/>
        <p:txBody>
          <a:bodyPr/>
          <a:lstStyle/>
          <a:p>
            <a:r>
              <a:rPr lang="de-DE"/>
              <a:t>Seite </a:t>
            </a:r>
            <a:fld id="{FFC269A0-BD27-4577-9DED-0AAE60100C51}" type="slidenum">
              <a:rPr lang="de-DE" smtClean="0"/>
              <a:pPr/>
              <a:t>26</a:t>
            </a:fld>
            <a:endParaRPr lang="de-DE"/>
          </a:p>
        </p:txBody>
      </p:sp>
      <p:grpSp>
        <p:nvGrpSpPr>
          <p:cNvPr id="4" name="Gruppieren 3">
            <a:extLst>
              <a:ext uri="{FF2B5EF4-FFF2-40B4-BE49-F238E27FC236}">
                <a16:creationId xmlns:a16="http://schemas.microsoft.com/office/drawing/2014/main" id="{8B1DFEDE-DC1B-F44D-5FA9-E72750BDB602}"/>
              </a:ext>
            </a:extLst>
          </p:cNvPr>
          <p:cNvGrpSpPr/>
          <p:nvPr/>
        </p:nvGrpSpPr>
        <p:grpSpPr>
          <a:xfrm>
            <a:off x="10800000" y="-8801"/>
            <a:ext cx="720000" cy="720000"/>
            <a:chOff x="-439623" y="3866753"/>
            <a:chExt cx="726177" cy="724408"/>
          </a:xfrm>
        </p:grpSpPr>
        <p:sp>
          <p:nvSpPr>
            <p:cNvPr id="5" name="Pfeil: Fünfeck 4">
              <a:extLst>
                <a:ext uri="{FF2B5EF4-FFF2-40B4-BE49-F238E27FC236}">
                  <a16:creationId xmlns:a16="http://schemas.microsoft.com/office/drawing/2014/main" id="{C8F4F991-6FEA-2A6C-E74C-C59DFD02ADAF}"/>
                </a:ext>
              </a:extLst>
            </p:cNvPr>
            <p:cNvSpPr/>
            <p:nvPr/>
          </p:nvSpPr>
          <p:spPr bwMode="gray">
            <a:xfrm rot="5400000">
              <a:off x="-438738" y="3865868"/>
              <a:ext cx="724408" cy="726177"/>
            </a:xfrm>
            <a:prstGeom prst="homePlate">
              <a:avLst>
                <a:gd name="adj" fmla="val 20674"/>
              </a:avLst>
            </a:prstGeom>
            <a:solidFill>
              <a:srgbClr val="CC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grpSp>
          <p:nvGrpSpPr>
            <p:cNvPr id="6" name="Gruppieren 5">
              <a:extLst>
                <a:ext uri="{FF2B5EF4-FFF2-40B4-BE49-F238E27FC236}">
                  <a16:creationId xmlns:a16="http://schemas.microsoft.com/office/drawing/2014/main" id="{C566C1E3-E169-DF79-10DC-41E9EB59362B}"/>
                </a:ext>
              </a:extLst>
            </p:cNvPr>
            <p:cNvGrpSpPr/>
            <p:nvPr/>
          </p:nvGrpSpPr>
          <p:grpSpPr>
            <a:xfrm>
              <a:off x="-382020" y="3883244"/>
              <a:ext cx="536764" cy="553998"/>
              <a:chOff x="11037746" y="237627"/>
              <a:chExt cx="536764" cy="553998"/>
            </a:xfrm>
          </p:grpSpPr>
          <p:sp>
            <p:nvSpPr>
              <p:cNvPr id="9" name="Textfeld 2">
                <a:extLst>
                  <a:ext uri="{FF2B5EF4-FFF2-40B4-BE49-F238E27FC236}">
                    <a16:creationId xmlns:a16="http://schemas.microsoft.com/office/drawing/2014/main" id="{ECD0DA76-8B21-3F0D-F5D9-B9BB5BD30616}"/>
                  </a:ext>
                </a:extLst>
              </p:cNvPr>
              <p:cNvSpPr txBox="1"/>
              <p:nvPr/>
            </p:nvSpPr>
            <p:spPr bwMode="gray">
              <a:xfrm>
                <a:off x="11037746" y="237627"/>
                <a:ext cx="536764" cy="553998"/>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de-DE" sz="3600" b="0" i="0" u="none" strike="noStrike" kern="1200" cap="none" spc="0" normalizeH="0" baseline="0" noProof="0">
                    <a:ln>
                      <a:noFill/>
                    </a:ln>
                    <a:solidFill>
                      <a:srgbClr val="FFFFFF"/>
                    </a:solidFill>
                    <a:effectLst/>
                    <a:uLnTx/>
                    <a:uFillTx/>
                    <a:latin typeface="Calibri"/>
                    <a:ea typeface="+mn-ea"/>
                    <a:cs typeface="+mn-cs"/>
                  </a:rPr>
                  <a:t> </a:t>
                </a:r>
              </a:p>
            </p:txBody>
          </p:sp>
          <p:sp>
            <p:nvSpPr>
              <p:cNvPr id="16" name="Freeform 5">
                <a:extLst>
                  <a:ext uri="{FF2B5EF4-FFF2-40B4-BE49-F238E27FC236}">
                    <a16:creationId xmlns:a16="http://schemas.microsoft.com/office/drawing/2014/main" id="{B48BAF22-4716-E2C5-7EC5-6490BF3583E9}"/>
                  </a:ext>
                </a:extLst>
              </p:cNvPr>
              <p:cNvSpPr>
                <a:spLocks noEditPoints="1"/>
              </p:cNvSpPr>
              <p:nvPr/>
            </p:nvSpPr>
            <p:spPr bwMode="auto">
              <a:xfrm>
                <a:off x="11162158" y="480156"/>
                <a:ext cx="261938" cy="261938"/>
              </a:xfrm>
              <a:custGeom>
                <a:avLst/>
                <a:gdLst>
                  <a:gd name="T0" fmla="*/ 1408 w 5512"/>
                  <a:gd name="T1" fmla="*/ 3972 h 5539"/>
                  <a:gd name="T2" fmla="*/ 896 w 5512"/>
                  <a:gd name="T3" fmla="*/ 4109 h 5539"/>
                  <a:gd name="T4" fmla="*/ 1033 w 5512"/>
                  <a:gd name="T5" fmla="*/ 4621 h 5539"/>
                  <a:gd name="T6" fmla="*/ 1545 w 5512"/>
                  <a:gd name="T7" fmla="*/ 4484 h 5539"/>
                  <a:gd name="T8" fmla="*/ 1408 w 5512"/>
                  <a:gd name="T9" fmla="*/ 3972 h 5539"/>
                  <a:gd name="T10" fmla="*/ 4530 w 5512"/>
                  <a:gd name="T11" fmla="*/ 40 h 5539"/>
                  <a:gd name="T12" fmla="*/ 4622 w 5512"/>
                  <a:gd name="T13" fmla="*/ 99 h 5539"/>
                  <a:gd name="T14" fmla="*/ 5403 w 5512"/>
                  <a:gd name="T15" fmla="*/ 873 h 5539"/>
                  <a:gd name="T16" fmla="*/ 5405 w 5512"/>
                  <a:gd name="T17" fmla="*/ 1262 h 5539"/>
                  <a:gd name="T18" fmla="*/ 1279 w 5512"/>
                  <a:gd name="T19" fmla="*/ 5430 h 5539"/>
                  <a:gd name="T20" fmla="*/ 890 w 5512"/>
                  <a:gd name="T21" fmla="*/ 5432 h 5539"/>
                  <a:gd name="T22" fmla="*/ 109 w 5512"/>
                  <a:gd name="T23" fmla="*/ 4659 h 5539"/>
                  <a:gd name="T24" fmla="*/ 107 w 5512"/>
                  <a:gd name="T25" fmla="*/ 4270 h 5539"/>
                  <a:gd name="T26" fmla="*/ 4233 w 5512"/>
                  <a:gd name="T27" fmla="*/ 101 h 5539"/>
                  <a:gd name="T28" fmla="*/ 4530 w 5512"/>
                  <a:gd name="T29" fmla="*/ 40 h 5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2" h="5539">
                    <a:moveTo>
                      <a:pt x="1408" y="3972"/>
                    </a:moveTo>
                    <a:cubicBezTo>
                      <a:pt x="1229" y="3868"/>
                      <a:pt x="999" y="3930"/>
                      <a:pt x="896" y="4109"/>
                    </a:cubicBezTo>
                    <a:cubicBezTo>
                      <a:pt x="792" y="4289"/>
                      <a:pt x="854" y="4518"/>
                      <a:pt x="1033" y="4621"/>
                    </a:cubicBezTo>
                    <a:cubicBezTo>
                      <a:pt x="1212" y="4725"/>
                      <a:pt x="1442" y="4664"/>
                      <a:pt x="1545" y="4484"/>
                    </a:cubicBezTo>
                    <a:cubicBezTo>
                      <a:pt x="1649" y="4305"/>
                      <a:pt x="1587" y="4075"/>
                      <a:pt x="1408" y="3972"/>
                    </a:cubicBezTo>
                    <a:close/>
                    <a:moveTo>
                      <a:pt x="4530" y="40"/>
                    </a:moveTo>
                    <a:cubicBezTo>
                      <a:pt x="4564" y="53"/>
                      <a:pt x="4595" y="73"/>
                      <a:pt x="4622" y="99"/>
                    </a:cubicBezTo>
                    <a:lnTo>
                      <a:pt x="5403" y="873"/>
                    </a:lnTo>
                    <a:cubicBezTo>
                      <a:pt x="5511" y="980"/>
                      <a:pt x="5512" y="1154"/>
                      <a:pt x="5405" y="1262"/>
                    </a:cubicBezTo>
                    <a:lnTo>
                      <a:pt x="1279" y="5430"/>
                    </a:lnTo>
                    <a:cubicBezTo>
                      <a:pt x="1172" y="5538"/>
                      <a:pt x="998" y="5539"/>
                      <a:pt x="890" y="5432"/>
                    </a:cubicBezTo>
                    <a:lnTo>
                      <a:pt x="109" y="4659"/>
                    </a:lnTo>
                    <a:cubicBezTo>
                      <a:pt x="1" y="4552"/>
                      <a:pt x="0" y="4378"/>
                      <a:pt x="107" y="4270"/>
                    </a:cubicBezTo>
                    <a:lnTo>
                      <a:pt x="4233" y="101"/>
                    </a:lnTo>
                    <a:cubicBezTo>
                      <a:pt x="4313" y="20"/>
                      <a:pt x="4431" y="0"/>
                      <a:pt x="4530" y="40"/>
                    </a:cubicBezTo>
                    <a:close/>
                  </a:path>
                </a:pathLst>
              </a:custGeom>
              <a:solidFill>
                <a:srgbClr val="FFFFFF"/>
              </a:solidFill>
              <a:ln w="0">
                <a:no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sp>
            <p:nvSpPr>
              <p:cNvPr id="17" name="Freeform 6">
                <a:extLst>
                  <a:ext uri="{FF2B5EF4-FFF2-40B4-BE49-F238E27FC236}">
                    <a16:creationId xmlns:a16="http://schemas.microsoft.com/office/drawing/2014/main" id="{FE88FF12-8031-9F59-5465-5D407C6A55F4}"/>
                  </a:ext>
                </a:extLst>
              </p:cNvPr>
              <p:cNvSpPr>
                <a:spLocks/>
              </p:cNvSpPr>
              <p:nvPr/>
            </p:nvSpPr>
            <p:spPr bwMode="auto">
              <a:xfrm>
                <a:off x="11379367" y="339595"/>
                <a:ext cx="182562" cy="180975"/>
              </a:xfrm>
              <a:custGeom>
                <a:avLst/>
                <a:gdLst>
                  <a:gd name="T0" fmla="*/ 2514 w 3838"/>
                  <a:gd name="T1" fmla="*/ 216 h 3838"/>
                  <a:gd name="T2" fmla="*/ 1542 w 3838"/>
                  <a:gd name="T3" fmla="*/ 1188 h 3838"/>
                  <a:gd name="T4" fmla="*/ 1547 w 3838"/>
                  <a:gd name="T5" fmla="*/ 1193 h 3838"/>
                  <a:gd name="T6" fmla="*/ 1542 w 3838"/>
                  <a:gd name="T7" fmla="*/ 1198 h 3838"/>
                  <a:gd name="T8" fmla="*/ 1537 w 3838"/>
                  <a:gd name="T9" fmla="*/ 1193 h 3838"/>
                  <a:gd name="T10" fmla="*/ 1536 w 3838"/>
                  <a:gd name="T11" fmla="*/ 1204 h 3838"/>
                  <a:gd name="T12" fmla="*/ 1536 w 3838"/>
                  <a:gd name="T13" fmla="*/ 1204 h 3838"/>
                  <a:gd name="T14" fmla="*/ 1536 w 3838"/>
                  <a:gd name="T15" fmla="*/ 1204 h 3838"/>
                  <a:gd name="T16" fmla="*/ 1448 w 3838"/>
                  <a:gd name="T17" fmla="*/ 2390 h 3838"/>
                  <a:gd name="T18" fmla="*/ 2631 w 3838"/>
                  <a:gd name="T19" fmla="*/ 2302 h 3838"/>
                  <a:gd name="T20" fmla="*/ 2636 w 3838"/>
                  <a:gd name="T21" fmla="*/ 2307 h 3838"/>
                  <a:gd name="T22" fmla="*/ 2642 w 3838"/>
                  <a:gd name="T23" fmla="*/ 2302 h 3838"/>
                  <a:gd name="T24" fmla="*/ 2645 w 3838"/>
                  <a:gd name="T25" fmla="*/ 2301 h 3838"/>
                  <a:gd name="T26" fmla="*/ 2643 w 3838"/>
                  <a:gd name="T27" fmla="*/ 2300 h 3838"/>
                  <a:gd name="T28" fmla="*/ 2649 w 3838"/>
                  <a:gd name="T29" fmla="*/ 2295 h 3838"/>
                  <a:gd name="T30" fmla="*/ 2650 w 3838"/>
                  <a:gd name="T31" fmla="*/ 2296 h 3838"/>
                  <a:gd name="T32" fmla="*/ 3622 w 3838"/>
                  <a:gd name="T33" fmla="*/ 1324 h 3838"/>
                  <a:gd name="T34" fmla="*/ 3202 w 3838"/>
                  <a:gd name="T35" fmla="*/ 3145 h 3838"/>
                  <a:gd name="T36" fmla="*/ 693 w 3838"/>
                  <a:gd name="T37" fmla="*/ 3145 h 3838"/>
                  <a:gd name="T38" fmla="*/ 693 w 3838"/>
                  <a:gd name="T39" fmla="*/ 636 h 3838"/>
                  <a:gd name="T40" fmla="*/ 2514 w 3838"/>
                  <a:gd name="T41" fmla="*/ 216 h 3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38" h="3838">
                    <a:moveTo>
                      <a:pt x="2514" y="216"/>
                    </a:moveTo>
                    <a:lnTo>
                      <a:pt x="1542" y="1188"/>
                    </a:lnTo>
                    <a:lnTo>
                      <a:pt x="1547" y="1193"/>
                    </a:lnTo>
                    <a:lnTo>
                      <a:pt x="1542" y="1198"/>
                    </a:lnTo>
                    <a:lnTo>
                      <a:pt x="1537" y="1193"/>
                    </a:lnTo>
                    <a:lnTo>
                      <a:pt x="1536" y="1204"/>
                    </a:lnTo>
                    <a:lnTo>
                      <a:pt x="1536" y="1204"/>
                    </a:lnTo>
                    <a:lnTo>
                      <a:pt x="1536" y="1204"/>
                    </a:lnTo>
                    <a:lnTo>
                      <a:pt x="1448" y="2390"/>
                    </a:lnTo>
                    <a:lnTo>
                      <a:pt x="2631" y="2302"/>
                    </a:lnTo>
                    <a:lnTo>
                      <a:pt x="2636" y="2307"/>
                    </a:lnTo>
                    <a:lnTo>
                      <a:pt x="2642" y="2302"/>
                    </a:lnTo>
                    <a:lnTo>
                      <a:pt x="2645" y="2301"/>
                    </a:lnTo>
                    <a:lnTo>
                      <a:pt x="2643" y="2300"/>
                    </a:lnTo>
                    <a:lnTo>
                      <a:pt x="2649" y="2295"/>
                    </a:lnTo>
                    <a:lnTo>
                      <a:pt x="2650" y="2296"/>
                    </a:lnTo>
                    <a:lnTo>
                      <a:pt x="3622" y="1324"/>
                    </a:lnTo>
                    <a:cubicBezTo>
                      <a:pt x="3838" y="1941"/>
                      <a:pt x="3696" y="2652"/>
                      <a:pt x="3202" y="3145"/>
                    </a:cubicBezTo>
                    <a:cubicBezTo>
                      <a:pt x="2510" y="3838"/>
                      <a:pt x="1386" y="3838"/>
                      <a:pt x="693" y="3145"/>
                    </a:cubicBezTo>
                    <a:cubicBezTo>
                      <a:pt x="0" y="2452"/>
                      <a:pt x="0" y="1329"/>
                      <a:pt x="693" y="636"/>
                    </a:cubicBezTo>
                    <a:cubicBezTo>
                      <a:pt x="1186" y="143"/>
                      <a:pt x="1898" y="0"/>
                      <a:pt x="2514" y="216"/>
                    </a:cubicBezTo>
                    <a:close/>
                  </a:path>
                </a:pathLst>
              </a:custGeom>
              <a:solidFill>
                <a:srgbClr val="FFFFFF"/>
              </a:solidFill>
              <a:ln w="0">
                <a:no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grpSp>
      </p:grpSp>
    </p:spTree>
    <p:extLst>
      <p:ext uri="{BB962C8B-B14F-4D97-AF65-F5344CB8AC3E}">
        <p14:creationId xmlns:p14="http://schemas.microsoft.com/office/powerpoint/2010/main" val="178885144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BF776-8D3E-6964-2387-DD8D2BA022E5}"/>
              </a:ext>
            </a:extLst>
          </p:cNvPr>
          <p:cNvSpPr>
            <a:spLocks noGrp="1"/>
          </p:cNvSpPr>
          <p:nvPr>
            <p:ph type="title"/>
          </p:nvPr>
        </p:nvSpPr>
        <p:spPr/>
        <p:txBody>
          <a:bodyPr/>
          <a:lstStyle/>
          <a:p>
            <a:r>
              <a:rPr lang="de-DE" b="0"/>
              <a:t>Wachstumschancengesetz</a:t>
            </a:r>
            <a:br>
              <a:rPr lang="de-DE"/>
            </a:br>
            <a:br>
              <a:rPr lang="de-DE"/>
            </a:br>
            <a:endParaRPr lang="de-DE" b="0">
              <a:highlight>
                <a:srgbClr val="FFFF00"/>
              </a:highlight>
            </a:endParaRPr>
          </a:p>
        </p:txBody>
      </p:sp>
      <p:sp>
        <p:nvSpPr>
          <p:cNvPr id="7" name="Textplatzhalter 6">
            <a:extLst>
              <a:ext uri="{FF2B5EF4-FFF2-40B4-BE49-F238E27FC236}">
                <a16:creationId xmlns:a16="http://schemas.microsoft.com/office/drawing/2014/main" id="{1A7B3D91-E29F-F0A0-0351-3D84468E55FA}"/>
              </a:ext>
            </a:extLst>
          </p:cNvPr>
          <p:cNvSpPr>
            <a:spLocks noGrp="1"/>
          </p:cNvSpPr>
          <p:nvPr>
            <p:ph type="body" sz="quarter" idx="17"/>
          </p:nvPr>
        </p:nvSpPr>
        <p:spPr/>
        <p:txBody>
          <a:bodyPr/>
          <a:lstStyle/>
          <a:p>
            <a:r>
              <a:rPr lang="de-DE"/>
              <a:t>Lexware buchhaltung 2024 – Update Januar/Februar</a:t>
            </a:r>
          </a:p>
        </p:txBody>
      </p:sp>
      <p:pic>
        <p:nvPicPr>
          <p:cNvPr id="11" name="Grafik 10" descr="Zurückspulen mit einfarbiger Füllung">
            <a:extLst>
              <a:ext uri="{FF2B5EF4-FFF2-40B4-BE49-F238E27FC236}">
                <a16:creationId xmlns:a16="http://schemas.microsoft.com/office/drawing/2014/main" id="{2C5DDEDF-054B-49EC-7D2F-66B9F7770A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86576" y="93569"/>
            <a:ext cx="499594" cy="499594"/>
          </a:xfrm>
          <a:prstGeom prst="rect">
            <a:avLst/>
          </a:prstGeom>
        </p:spPr>
      </p:pic>
      <p:sp>
        <p:nvSpPr>
          <p:cNvPr id="8" name="Pfeil: Fünfeck 7">
            <a:extLst>
              <a:ext uri="{FF2B5EF4-FFF2-40B4-BE49-F238E27FC236}">
                <a16:creationId xmlns:a16="http://schemas.microsoft.com/office/drawing/2014/main" id="{5A60F372-77ED-5FE5-050F-A44C94870889}"/>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chemeClr val="bg1"/>
                </a:solidFill>
                <a:effectLst/>
                <a:uLnTx/>
                <a:uFillTx/>
                <a:latin typeface="+mj-lt"/>
                <a:ea typeface="+mn-ea"/>
                <a:cs typeface="+mn-cs"/>
              </a:rPr>
              <a:t>Jan/Feb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chemeClr val="bg1"/>
                </a:solidFill>
                <a:effectLst/>
                <a:uLnTx/>
                <a:uFillTx/>
                <a:latin typeface="+mj-lt"/>
                <a:ea typeface="+mn-ea"/>
                <a:cs typeface="+mn-cs"/>
              </a:rPr>
              <a:t>24</a:t>
            </a:r>
          </a:p>
        </p:txBody>
      </p:sp>
      <p:pic>
        <p:nvPicPr>
          <p:cNvPr id="15" name="Grafik 14">
            <a:extLst>
              <a:ext uri="{FF2B5EF4-FFF2-40B4-BE49-F238E27FC236}">
                <a16:creationId xmlns:a16="http://schemas.microsoft.com/office/drawing/2014/main" id="{698676C5-A16F-ADF4-28EA-35A833DC8A96}"/>
              </a:ext>
            </a:extLst>
          </p:cNvPr>
          <p:cNvPicPr preferRelativeResize="0">
            <a:picLocks/>
          </p:cNvPicPr>
          <p:nvPr/>
        </p:nvPicPr>
        <p:blipFill>
          <a:blip r:embed="rId5"/>
          <a:stretch>
            <a:fillRect/>
          </a:stretch>
        </p:blipFill>
        <p:spPr>
          <a:xfrm>
            <a:off x="9963625" y="0"/>
            <a:ext cx="720000" cy="738000"/>
          </a:xfrm>
          <a:prstGeom prst="rect">
            <a:avLst/>
          </a:prstGeom>
        </p:spPr>
      </p:pic>
      <p:pic>
        <p:nvPicPr>
          <p:cNvPr id="13" name="Grafik 12">
            <a:extLst>
              <a:ext uri="{FF2B5EF4-FFF2-40B4-BE49-F238E27FC236}">
                <a16:creationId xmlns:a16="http://schemas.microsoft.com/office/drawing/2014/main" id="{53B17265-F57A-19DB-F16E-BE801FFEBFB9}"/>
              </a:ext>
            </a:extLst>
          </p:cNvPr>
          <p:cNvPicPr>
            <a:picLocks noChangeAspect="1"/>
          </p:cNvPicPr>
          <p:nvPr/>
        </p:nvPicPr>
        <p:blipFill rotWithShape="1">
          <a:blip r:embed="rId6"/>
          <a:srcRect l="281" b="588"/>
          <a:stretch/>
        </p:blipFill>
        <p:spPr>
          <a:xfrm>
            <a:off x="550032" y="1625682"/>
            <a:ext cx="10779570" cy="3606635"/>
          </a:xfrm>
          <a:prstGeom prst="rect">
            <a:avLst/>
          </a:prstGeom>
          <a:ln>
            <a:solidFill>
              <a:schemeClr val="tx1"/>
            </a:solidFill>
          </a:ln>
        </p:spPr>
      </p:pic>
      <p:sp>
        <p:nvSpPr>
          <p:cNvPr id="17" name="Textfeld 16">
            <a:extLst>
              <a:ext uri="{FF2B5EF4-FFF2-40B4-BE49-F238E27FC236}">
                <a16:creationId xmlns:a16="http://schemas.microsoft.com/office/drawing/2014/main" id="{2327DB8E-E5E6-1189-B5E5-B5E69B538D08}"/>
              </a:ext>
            </a:extLst>
          </p:cNvPr>
          <p:cNvSpPr txBox="1"/>
          <p:nvPr/>
        </p:nvSpPr>
        <p:spPr>
          <a:xfrm>
            <a:off x="3352800" y="5776845"/>
            <a:ext cx="8514594" cy="824841"/>
          </a:xfrm>
          <a:prstGeom prst="rect">
            <a:avLst/>
          </a:prstGeom>
          <a:noFill/>
        </p:spPr>
        <p:txBody>
          <a:bodyPr wrap="square" rtlCol="0">
            <a:spAutoFit/>
          </a:bodyPr>
          <a:lstStyle/>
          <a:p>
            <a:pPr marL="0" marR="0" lvl="0" indent="0" algn="r"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de-DE" sz="1400">
              <a:solidFill>
                <a:schemeClr val="tx1">
                  <a:lumMod val="75000"/>
                  <a:lumOff val="25000"/>
                </a:schemeClr>
              </a:solidFill>
              <a:cs typeface="Calibri"/>
            </a:endParaRPr>
          </a:p>
          <a:p>
            <a:pPr marL="0" marR="0" lvl="0" indent="0" algn="r"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lang="de-DE" sz="1400">
                <a:solidFill>
                  <a:schemeClr val="tx1">
                    <a:lumMod val="75000"/>
                    <a:lumOff val="25000"/>
                  </a:schemeClr>
                </a:solidFill>
                <a:cs typeface="Calibri"/>
              </a:rPr>
              <a:t>Quelle: </a:t>
            </a:r>
            <a:r>
              <a:rPr lang="de-DE" sz="1400">
                <a:solidFill>
                  <a:schemeClr val="tx1">
                    <a:lumMod val="75000"/>
                    <a:lumOff val="25000"/>
                  </a:schemeClr>
                </a:solidFill>
                <a:cs typeface="Calibri"/>
                <a:hlinkClick r:id="rId7"/>
              </a:rPr>
              <a:t>https://www.haufe.de/steuern/gesetzgebung-politik/wachstumschancengesetz_168_600636.html</a:t>
            </a:r>
            <a:endParaRPr lang="de-DE" sz="1400">
              <a:solidFill>
                <a:schemeClr val="tx1">
                  <a:lumMod val="75000"/>
                  <a:lumOff val="25000"/>
                </a:schemeClr>
              </a:solidFill>
              <a:cs typeface="Calibri"/>
            </a:endParaRPr>
          </a:p>
          <a:p>
            <a:pPr marL="0" marR="0" lvl="0" indent="0" algn="r"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lang="de-DE" sz="1400">
                <a:solidFill>
                  <a:schemeClr val="tx1">
                    <a:lumMod val="75000"/>
                    <a:lumOff val="25000"/>
                  </a:schemeClr>
                </a:solidFill>
                <a:cs typeface="Calibri"/>
              </a:rPr>
              <a:t> </a:t>
            </a:r>
            <a:endParaRPr kumimoji="0" lang="de-DE" sz="1400" b="0" i="0" u="none" strike="noStrike" kern="1200" cap="none" spc="0" normalizeH="0" baseline="0" noProof="0">
              <a:ln>
                <a:noFill/>
              </a:ln>
              <a:solidFill>
                <a:schemeClr val="tx1">
                  <a:lumMod val="75000"/>
                  <a:lumOff val="25000"/>
                </a:schemeClr>
              </a:solidFill>
              <a:effectLst/>
              <a:uLnTx/>
              <a:uFillTx/>
              <a:ea typeface="+mn-ea"/>
              <a:cs typeface="Calibri"/>
            </a:endParaRPr>
          </a:p>
        </p:txBody>
      </p:sp>
      <p:sp>
        <p:nvSpPr>
          <p:cNvPr id="30" name="Datumsplatzhalter 29">
            <a:extLst>
              <a:ext uri="{FF2B5EF4-FFF2-40B4-BE49-F238E27FC236}">
                <a16:creationId xmlns:a16="http://schemas.microsoft.com/office/drawing/2014/main" id="{5B90E847-5870-6B14-72E9-3FC73EEAD575}"/>
              </a:ext>
            </a:extLst>
          </p:cNvPr>
          <p:cNvSpPr>
            <a:spLocks noGrp="1"/>
          </p:cNvSpPr>
          <p:nvPr>
            <p:ph type="dt" sz="half" idx="14"/>
          </p:nvPr>
        </p:nvSpPr>
        <p:spPr/>
        <p:txBody>
          <a:bodyPr/>
          <a:lstStyle/>
          <a:p>
            <a:r>
              <a:rPr lang="de-DE"/>
              <a:t>| </a:t>
            </a:r>
            <a:fld id="{EF2A2A18-781D-48A9-B15F-66FB15210D53}" type="datetime1">
              <a:rPr lang="de-DE" smtClean="0"/>
              <a:t>20.11.2023</a:t>
            </a:fld>
            <a:r>
              <a:t> |</a:t>
            </a:r>
          </a:p>
        </p:txBody>
      </p:sp>
      <p:sp>
        <p:nvSpPr>
          <p:cNvPr id="31" name="Fußzeilenplatzhalter 30">
            <a:extLst>
              <a:ext uri="{FF2B5EF4-FFF2-40B4-BE49-F238E27FC236}">
                <a16:creationId xmlns:a16="http://schemas.microsoft.com/office/drawing/2014/main" id="{1AC44D9A-5F4D-18C7-D05A-4A883FDB843C}"/>
              </a:ext>
            </a:extLst>
          </p:cNvPr>
          <p:cNvSpPr>
            <a:spLocks noGrp="1"/>
          </p:cNvSpPr>
          <p:nvPr>
            <p:ph type="ftr" sz="quarter" idx="15"/>
          </p:nvPr>
        </p:nvSpPr>
        <p:spPr/>
        <p:txBody>
          <a:bodyPr/>
          <a:lstStyle/>
          <a:p>
            <a:r>
              <a:rPr lang="de-DE"/>
              <a:t>Lexware vor Ort 2024</a:t>
            </a:r>
          </a:p>
        </p:txBody>
      </p:sp>
      <p:sp>
        <p:nvSpPr>
          <p:cNvPr id="32" name="Foliennummernplatzhalter 31">
            <a:extLst>
              <a:ext uri="{FF2B5EF4-FFF2-40B4-BE49-F238E27FC236}">
                <a16:creationId xmlns:a16="http://schemas.microsoft.com/office/drawing/2014/main" id="{FE3E5E0F-D670-C961-54F0-2A9B5EA5C98F}"/>
              </a:ext>
            </a:extLst>
          </p:cNvPr>
          <p:cNvSpPr>
            <a:spLocks noGrp="1"/>
          </p:cNvSpPr>
          <p:nvPr>
            <p:ph type="sldNum" sz="quarter" idx="16"/>
          </p:nvPr>
        </p:nvSpPr>
        <p:spPr/>
        <p:txBody>
          <a:bodyPr/>
          <a:lstStyle/>
          <a:p>
            <a:r>
              <a:rPr lang="de-DE"/>
              <a:t>Seite </a:t>
            </a:r>
            <a:fld id="{FFC269A0-BD27-4577-9DED-0AAE60100C51}" type="slidenum">
              <a:rPr lang="de-DE" smtClean="0"/>
              <a:pPr/>
              <a:t>27</a:t>
            </a:fld>
            <a:endParaRPr lang="de-DE"/>
          </a:p>
        </p:txBody>
      </p:sp>
    </p:spTree>
    <p:extLst>
      <p:ext uri="{BB962C8B-B14F-4D97-AF65-F5344CB8AC3E}">
        <p14:creationId xmlns:p14="http://schemas.microsoft.com/office/powerpoint/2010/main" val="69890625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BF776-8D3E-6964-2387-DD8D2BA022E5}"/>
              </a:ext>
            </a:extLst>
          </p:cNvPr>
          <p:cNvSpPr>
            <a:spLocks noGrp="1"/>
          </p:cNvSpPr>
          <p:nvPr>
            <p:ph type="title"/>
          </p:nvPr>
        </p:nvSpPr>
        <p:spPr/>
        <p:txBody>
          <a:bodyPr/>
          <a:lstStyle/>
          <a:p>
            <a:r>
              <a:rPr lang="de-DE" b="0"/>
              <a:t>Wachstumschancengesetz ab 01.01.2024</a:t>
            </a:r>
            <a:br>
              <a:rPr lang="de-DE"/>
            </a:br>
            <a:br>
              <a:rPr lang="de-DE"/>
            </a:br>
            <a:endParaRPr lang="de-DE" b="0">
              <a:highlight>
                <a:srgbClr val="FFFF00"/>
              </a:highlight>
            </a:endParaRPr>
          </a:p>
        </p:txBody>
      </p:sp>
      <p:sp>
        <p:nvSpPr>
          <p:cNvPr id="3" name="Inhaltsplatzhalter 2">
            <a:extLst>
              <a:ext uri="{FF2B5EF4-FFF2-40B4-BE49-F238E27FC236}">
                <a16:creationId xmlns:a16="http://schemas.microsoft.com/office/drawing/2014/main" id="{7AC8A5E7-C1A5-48B0-1DF1-BDF2183B791E}"/>
              </a:ext>
            </a:extLst>
          </p:cNvPr>
          <p:cNvSpPr>
            <a:spLocks noGrp="1"/>
          </p:cNvSpPr>
          <p:nvPr>
            <p:ph idx="1"/>
          </p:nvPr>
        </p:nvSpPr>
        <p:spPr>
          <a:xfrm>
            <a:off x="552829" y="1394370"/>
            <a:ext cx="8122589" cy="4842920"/>
          </a:xfrm>
        </p:spPr>
        <p:txBody>
          <a:bodyPr vert="horz" lIns="0" tIns="0" rIns="0" bIns="0" rtlCol="0" anchor="t">
            <a:noAutofit/>
          </a:bodyPr>
          <a:lstStyle/>
          <a:p>
            <a:pPr>
              <a:buClr>
                <a:srgbClr val="CC0000"/>
              </a:buClr>
            </a:pPr>
            <a:r>
              <a:rPr lang="de-DE" sz="2000" b="1"/>
              <a:t>Erhöhung der steuerlich zulässigen Beträge (Buchungsmaske)</a:t>
            </a:r>
          </a:p>
          <a:p>
            <a:pPr marL="342900" indent="-342900">
              <a:buClr>
                <a:srgbClr val="CC0000"/>
              </a:buClr>
              <a:buFont typeface="Wingdings" panose="05000000000000000000" pitchFamily="2" charset="2"/>
              <a:buChar char="ü"/>
            </a:pPr>
            <a:r>
              <a:rPr lang="de-DE" sz="2000"/>
              <a:t>für geringwertige Wirtschaftsgüter (GWG) von 800 € auf 1.000 € bzw. bei Sammelposten von 1.000 € auf 5.000 € (netto)</a:t>
            </a:r>
          </a:p>
          <a:p>
            <a:pPr marL="342900" indent="-342900">
              <a:buClr>
                <a:srgbClr val="CC0000"/>
              </a:buClr>
              <a:buFont typeface="Wingdings" panose="05000000000000000000" pitchFamily="2" charset="2"/>
              <a:buChar char="ü"/>
            </a:pPr>
            <a:r>
              <a:rPr lang="de-DE" sz="2000"/>
              <a:t>für abzugsfähige Geschenke abzugsfähig (§37b EStG) von 35 € auf 50 € (netto)</a:t>
            </a:r>
          </a:p>
          <a:p>
            <a:pPr>
              <a:buClr>
                <a:srgbClr val="CC0000"/>
              </a:buClr>
            </a:pPr>
            <a:endParaRPr lang="de-DE" sz="1000">
              <a:ea typeface="Calibri"/>
              <a:cs typeface="Calibri"/>
            </a:endParaRPr>
          </a:p>
          <a:p>
            <a:pPr lvl="1">
              <a:buClr>
                <a:schemeClr val="bg2"/>
              </a:buClr>
            </a:pPr>
            <a:r>
              <a:rPr lang="de-DE" sz="2000" b="1">
                <a:ea typeface="Calibri"/>
                <a:cs typeface="Calibri"/>
              </a:rPr>
              <a:t>Anpassungen AfA-Rechner*</a:t>
            </a:r>
          </a:p>
          <a:p>
            <a:pPr marL="342900" indent="-342900">
              <a:buClr>
                <a:srgbClr val="CC0000"/>
              </a:buClr>
              <a:buFont typeface="Wingdings" panose="05000000000000000000" pitchFamily="2" charset="2"/>
              <a:buChar char="ü"/>
            </a:pPr>
            <a:r>
              <a:rPr lang="de-DE" sz="2000"/>
              <a:t>GWG-Werte </a:t>
            </a:r>
          </a:p>
          <a:p>
            <a:pPr marL="342900" indent="-342900">
              <a:buClr>
                <a:srgbClr val="CC0000"/>
              </a:buClr>
              <a:buFont typeface="Wingdings" panose="05000000000000000000" pitchFamily="2" charset="2"/>
              <a:buChar char="ü"/>
            </a:pPr>
            <a:r>
              <a:rPr lang="de-DE" sz="2000"/>
              <a:t>Sammelposten </a:t>
            </a:r>
          </a:p>
          <a:p>
            <a:pPr marL="342900" indent="-342900">
              <a:buClr>
                <a:srgbClr val="CC0000"/>
              </a:buClr>
              <a:buFont typeface="Wingdings" panose="05000000000000000000" pitchFamily="2" charset="2"/>
              <a:buChar char="ü"/>
            </a:pPr>
            <a:r>
              <a:rPr lang="de-DE" sz="2000" err="1"/>
              <a:t>SonderAfA</a:t>
            </a:r>
            <a:r>
              <a:rPr lang="de-DE" sz="2000"/>
              <a:t> von max. 20% auf 50% der Anschaffungskosten</a:t>
            </a:r>
          </a:p>
          <a:p>
            <a:pPr marL="342900" indent="-342900">
              <a:buClr>
                <a:srgbClr val="CC0000"/>
              </a:buClr>
              <a:buFont typeface="Wingdings" panose="05000000000000000000" pitchFamily="2" charset="2"/>
              <a:buChar char="ü"/>
            </a:pPr>
            <a:r>
              <a:rPr lang="de-DE" sz="2000"/>
              <a:t>Wiedereinführung der degressiven Abschreibung für den Zeitraum 01.10.2023 bis 31.12.2024</a:t>
            </a:r>
          </a:p>
        </p:txBody>
      </p:sp>
      <p:sp>
        <p:nvSpPr>
          <p:cNvPr id="7" name="Textplatzhalter 6">
            <a:extLst>
              <a:ext uri="{FF2B5EF4-FFF2-40B4-BE49-F238E27FC236}">
                <a16:creationId xmlns:a16="http://schemas.microsoft.com/office/drawing/2014/main" id="{1A7B3D91-E29F-F0A0-0351-3D84468E55FA}"/>
              </a:ext>
            </a:extLst>
          </p:cNvPr>
          <p:cNvSpPr>
            <a:spLocks noGrp="1"/>
          </p:cNvSpPr>
          <p:nvPr>
            <p:ph type="body" sz="quarter" idx="17"/>
          </p:nvPr>
        </p:nvSpPr>
        <p:spPr/>
        <p:txBody>
          <a:bodyPr/>
          <a:lstStyle/>
          <a:p>
            <a:r>
              <a:rPr lang="de-DE"/>
              <a:t>Lexware buchhaltung 2024 – Update Januar/Februar</a:t>
            </a:r>
          </a:p>
        </p:txBody>
      </p:sp>
      <p:pic>
        <p:nvPicPr>
          <p:cNvPr id="11" name="Grafik 10" descr="Zurückspulen mit einfarbiger Füllung">
            <a:extLst>
              <a:ext uri="{FF2B5EF4-FFF2-40B4-BE49-F238E27FC236}">
                <a16:creationId xmlns:a16="http://schemas.microsoft.com/office/drawing/2014/main" id="{2C5DDEDF-054B-49EC-7D2F-66B9F7770A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86576" y="93569"/>
            <a:ext cx="499594" cy="499594"/>
          </a:xfrm>
          <a:prstGeom prst="rect">
            <a:avLst/>
          </a:prstGeom>
        </p:spPr>
      </p:pic>
      <p:sp>
        <p:nvSpPr>
          <p:cNvPr id="10" name="Textfeld 9">
            <a:extLst>
              <a:ext uri="{FF2B5EF4-FFF2-40B4-BE49-F238E27FC236}">
                <a16:creationId xmlns:a16="http://schemas.microsoft.com/office/drawing/2014/main" id="{932C06D3-B935-6899-249B-ED49CAC27FB9}"/>
              </a:ext>
            </a:extLst>
          </p:cNvPr>
          <p:cNvSpPr txBox="1"/>
          <p:nvPr/>
        </p:nvSpPr>
        <p:spPr>
          <a:xfrm>
            <a:off x="8820283" y="5980085"/>
            <a:ext cx="3132368" cy="307777"/>
          </a:xfrm>
          <a:prstGeom prst="rect">
            <a:avLst/>
          </a:prstGeom>
          <a:noFill/>
        </p:spPr>
        <p:txBody>
          <a:bodyPr wrap="square" rtlCol="0">
            <a:spAutoFit/>
          </a:body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kumimoji="0" lang="de-DE" sz="1400" b="0" i="0" u="none" strike="noStrike" kern="1200" cap="none" spc="0" normalizeH="0" baseline="0" noProof="0">
                <a:ln>
                  <a:noFill/>
                </a:ln>
                <a:solidFill>
                  <a:schemeClr val="tx1">
                    <a:lumMod val="75000"/>
                    <a:lumOff val="25000"/>
                  </a:schemeClr>
                </a:solidFill>
                <a:effectLst/>
                <a:uLnTx/>
                <a:uFillTx/>
                <a:ea typeface="+mn-ea"/>
                <a:cs typeface="Calibri"/>
              </a:rPr>
              <a:t>* Lexware buchhaltung basis/plus</a:t>
            </a:r>
          </a:p>
        </p:txBody>
      </p:sp>
      <p:sp>
        <p:nvSpPr>
          <p:cNvPr id="8" name="Pfeil: Fünfeck 7">
            <a:extLst>
              <a:ext uri="{FF2B5EF4-FFF2-40B4-BE49-F238E27FC236}">
                <a16:creationId xmlns:a16="http://schemas.microsoft.com/office/drawing/2014/main" id="{5A60F372-77ED-5FE5-050F-A44C94870889}"/>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chemeClr val="bg1"/>
                </a:solidFill>
                <a:effectLst/>
                <a:uLnTx/>
                <a:uFillTx/>
                <a:latin typeface="+mj-lt"/>
                <a:ea typeface="+mn-ea"/>
                <a:cs typeface="+mn-cs"/>
              </a:rPr>
              <a:t>Jan/Feb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chemeClr val="bg1"/>
                </a:solidFill>
                <a:effectLst/>
                <a:uLnTx/>
                <a:uFillTx/>
                <a:latin typeface="+mj-lt"/>
                <a:ea typeface="+mn-ea"/>
                <a:cs typeface="+mn-cs"/>
              </a:rPr>
              <a:t>24</a:t>
            </a:r>
          </a:p>
        </p:txBody>
      </p:sp>
      <p:pic>
        <p:nvPicPr>
          <p:cNvPr id="15" name="Grafik 14">
            <a:extLst>
              <a:ext uri="{FF2B5EF4-FFF2-40B4-BE49-F238E27FC236}">
                <a16:creationId xmlns:a16="http://schemas.microsoft.com/office/drawing/2014/main" id="{698676C5-A16F-ADF4-28EA-35A833DC8A96}"/>
              </a:ext>
            </a:extLst>
          </p:cNvPr>
          <p:cNvPicPr preferRelativeResize="0">
            <a:picLocks/>
          </p:cNvPicPr>
          <p:nvPr/>
        </p:nvPicPr>
        <p:blipFill>
          <a:blip r:embed="rId5"/>
          <a:stretch>
            <a:fillRect/>
          </a:stretch>
        </p:blipFill>
        <p:spPr>
          <a:xfrm>
            <a:off x="9963625" y="0"/>
            <a:ext cx="720000" cy="738000"/>
          </a:xfrm>
          <a:prstGeom prst="rect">
            <a:avLst/>
          </a:prstGeom>
        </p:spPr>
      </p:pic>
      <p:pic>
        <p:nvPicPr>
          <p:cNvPr id="14" name="Grafik 13">
            <a:extLst>
              <a:ext uri="{FF2B5EF4-FFF2-40B4-BE49-F238E27FC236}">
                <a16:creationId xmlns:a16="http://schemas.microsoft.com/office/drawing/2014/main" id="{17F40C8D-9DD3-4F3B-DC1A-C1B8D592D122}"/>
              </a:ext>
            </a:extLst>
          </p:cNvPr>
          <p:cNvPicPr>
            <a:picLocks noChangeAspect="1"/>
          </p:cNvPicPr>
          <p:nvPr/>
        </p:nvPicPr>
        <p:blipFill>
          <a:blip r:embed="rId6"/>
          <a:stretch>
            <a:fillRect/>
          </a:stretch>
        </p:blipFill>
        <p:spPr>
          <a:xfrm>
            <a:off x="9123331" y="2366046"/>
            <a:ext cx="2829320" cy="1648055"/>
          </a:xfrm>
          <a:prstGeom prst="rect">
            <a:avLst/>
          </a:prstGeom>
        </p:spPr>
      </p:pic>
      <p:grpSp>
        <p:nvGrpSpPr>
          <p:cNvPr id="25" name="Gruppieren 24">
            <a:extLst>
              <a:ext uri="{FF2B5EF4-FFF2-40B4-BE49-F238E27FC236}">
                <a16:creationId xmlns:a16="http://schemas.microsoft.com/office/drawing/2014/main" id="{ED18E95A-12DE-F7B1-4B79-9F2E0174F737}"/>
              </a:ext>
            </a:extLst>
          </p:cNvPr>
          <p:cNvGrpSpPr/>
          <p:nvPr/>
        </p:nvGrpSpPr>
        <p:grpSpPr>
          <a:xfrm>
            <a:off x="8846092" y="4075022"/>
            <a:ext cx="3080749" cy="1856305"/>
            <a:chOff x="7602876" y="1394370"/>
            <a:chExt cx="3080749" cy="1856305"/>
          </a:xfrm>
        </p:grpSpPr>
        <p:sp>
          <p:nvSpPr>
            <p:cNvPr id="16" name="Rechteck 15">
              <a:extLst>
                <a:ext uri="{FF2B5EF4-FFF2-40B4-BE49-F238E27FC236}">
                  <a16:creationId xmlns:a16="http://schemas.microsoft.com/office/drawing/2014/main" id="{4E3166B7-613B-1B23-72E9-BAE55F85155F}"/>
                </a:ext>
              </a:extLst>
            </p:cNvPr>
            <p:cNvSpPr/>
            <p:nvPr/>
          </p:nvSpPr>
          <p:spPr bwMode="gray">
            <a:xfrm>
              <a:off x="7602876" y="1394370"/>
              <a:ext cx="3080749" cy="1856305"/>
            </a:xfrm>
            <a:prstGeom prst="rect">
              <a:avLst/>
            </a:prstGeom>
            <a:solidFill>
              <a:schemeClr val="bg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a:noFill/>
                  </a:ln>
                  <a:solidFill>
                    <a:srgbClr val="333333"/>
                  </a:solidFill>
                </a:rPr>
                <a:t> </a:t>
              </a:r>
              <a:r>
                <a:rPr lang="de-DE" sz="2500">
                  <a:ln>
                    <a:noFill/>
                  </a:ln>
                  <a:solidFill>
                    <a:schemeClr val="bg1"/>
                  </a:solidFill>
                </a:rPr>
                <a:t>Regierungsentwurf</a:t>
              </a:r>
            </a:p>
            <a:p>
              <a:r>
                <a:rPr lang="de-DE">
                  <a:ln>
                    <a:noFill/>
                  </a:ln>
                  <a:solidFill>
                    <a:schemeClr val="bg1"/>
                  </a:solidFill>
                </a:rPr>
                <a:t>                        </a:t>
              </a:r>
              <a:r>
                <a:rPr lang="de-DE" sz="7000">
                  <a:ln>
                    <a:noFill/>
                  </a:ln>
                  <a:solidFill>
                    <a:schemeClr val="bg1"/>
                  </a:solidFill>
                </a:rPr>
                <a:t>§ </a:t>
              </a:r>
            </a:p>
          </p:txBody>
        </p:sp>
        <p:pic>
          <p:nvPicPr>
            <p:cNvPr id="18" name="Grafik 17" descr="Gewichte ungleich mit einfarbiger Füllung">
              <a:extLst>
                <a:ext uri="{FF2B5EF4-FFF2-40B4-BE49-F238E27FC236}">
                  <a16:creationId xmlns:a16="http://schemas.microsoft.com/office/drawing/2014/main" id="{9166E69E-F4EE-318D-DF1A-F7755BD78A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4360" y="2217673"/>
              <a:ext cx="914400" cy="914400"/>
            </a:xfrm>
            <a:prstGeom prst="rect">
              <a:avLst/>
            </a:prstGeom>
          </p:spPr>
        </p:pic>
        <p:pic>
          <p:nvPicPr>
            <p:cNvPr id="22" name="Grafik 21" descr="Gericht mit einfarbiger Füllung">
              <a:extLst>
                <a:ext uri="{FF2B5EF4-FFF2-40B4-BE49-F238E27FC236}">
                  <a16:creationId xmlns:a16="http://schemas.microsoft.com/office/drawing/2014/main" id="{497B6428-4CE6-2787-DB29-C5CC3B3C3E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50051" y="2249184"/>
              <a:ext cx="914400" cy="914400"/>
            </a:xfrm>
            <a:prstGeom prst="rect">
              <a:avLst/>
            </a:prstGeom>
          </p:spPr>
        </p:pic>
      </p:grpSp>
      <p:sp>
        <p:nvSpPr>
          <p:cNvPr id="35" name="Datumsplatzhalter 34">
            <a:extLst>
              <a:ext uri="{FF2B5EF4-FFF2-40B4-BE49-F238E27FC236}">
                <a16:creationId xmlns:a16="http://schemas.microsoft.com/office/drawing/2014/main" id="{A31DF742-5F2C-F302-0A54-F686F26FE0E2}"/>
              </a:ext>
            </a:extLst>
          </p:cNvPr>
          <p:cNvSpPr>
            <a:spLocks noGrp="1"/>
          </p:cNvSpPr>
          <p:nvPr>
            <p:ph type="dt" sz="half" idx="14"/>
          </p:nvPr>
        </p:nvSpPr>
        <p:spPr/>
        <p:txBody>
          <a:bodyPr/>
          <a:lstStyle/>
          <a:p>
            <a:r>
              <a:rPr lang="de-DE"/>
              <a:t>| </a:t>
            </a:r>
            <a:fld id="{A9C451E5-2C15-42C9-BED5-8ABE70598892}" type="datetime1">
              <a:rPr lang="de-DE" smtClean="0"/>
              <a:t>20.11.2023</a:t>
            </a:fld>
            <a:r>
              <a:t> |</a:t>
            </a:r>
          </a:p>
        </p:txBody>
      </p:sp>
      <p:sp>
        <p:nvSpPr>
          <p:cNvPr id="36" name="Fußzeilenplatzhalter 35">
            <a:extLst>
              <a:ext uri="{FF2B5EF4-FFF2-40B4-BE49-F238E27FC236}">
                <a16:creationId xmlns:a16="http://schemas.microsoft.com/office/drawing/2014/main" id="{80D1E03D-29A0-2DDD-C01C-60C03B024401}"/>
              </a:ext>
            </a:extLst>
          </p:cNvPr>
          <p:cNvSpPr>
            <a:spLocks noGrp="1"/>
          </p:cNvSpPr>
          <p:nvPr>
            <p:ph type="ftr" sz="quarter" idx="15"/>
          </p:nvPr>
        </p:nvSpPr>
        <p:spPr/>
        <p:txBody>
          <a:bodyPr/>
          <a:lstStyle/>
          <a:p>
            <a:r>
              <a:rPr lang="de-DE"/>
              <a:t>Lexware vor Ort 2024</a:t>
            </a:r>
          </a:p>
        </p:txBody>
      </p:sp>
      <p:sp>
        <p:nvSpPr>
          <p:cNvPr id="37" name="Foliennummernplatzhalter 36">
            <a:extLst>
              <a:ext uri="{FF2B5EF4-FFF2-40B4-BE49-F238E27FC236}">
                <a16:creationId xmlns:a16="http://schemas.microsoft.com/office/drawing/2014/main" id="{373F48E8-94EF-E49E-0BDF-9D2A0AE7C61B}"/>
              </a:ext>
            </a:extLst>
          </p:cNvPr>
          <p:cNvSpPr>
            <a:spLocks noGrp="1"/>
          </p:cNvSpPr>
          <p:nvPr>
            <p:ph type="sldNum" sz="quarter" idx="16"/>
          </p:nvPr>
        </p:nvSpPr>
        <p:spPr/>
        <p:txBody>
          <a:bodyPr/>
          <a:lstStyle/>
          <a:p>
            <a:r>
              <a:rPr lang="de-DE"/>
              <a:t>Seite </a:t>
            </a:r>
            <a:fld id="{FFC269A0-BD27-4577-9DED-0AAE60100C51}" type="slidenum">
              <a:rPr lang="de-DE" smtClean="0"/>
              <a:pPr/>
              <a:t>28</a:t>
            </a:fld>
            <a:endParaRPr lang="de-DE"/>
          </a:p>
        </p:txBody>
      </p:sp>
    </p:spTree>
    <p:extLst>
      <p:ext uri="{BB962C8B-B14F-4D97-AF65-F5344CB8AC3E}">
        <p14:creationId xmlns:p14="http://schemas.microsoft.com/office/powerpoint/2010/main" val="169373258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BF776-8D3E-6964-2387-DD8D2BA022E5}"/>
              </a:ext>
            </a:extLst>
          </p:cNvPr>
          <p:cNvSpPr>
            <a:spLocks noGrp="1"/>
          </p:cNvSpPr>
          <p:nvPr>
            <p:ph type="title"/>
          </p:nvPr>
        </p:nvSpPr>
        <p:spPr/>
        <p:txBody>
          <a:bodyPr/>
          <a:lstStyle/>
          <a:p>
            <a:r>
              <a:rPr lang="de-DE" b="0"/>
              <a:t>Wachstumschancengesetz</a:t>
            </a:r>
            <a:endParaRPr lang="de-DE" b="0">
              <a:highlight>
                <a:srgbClr val="FFFF00"/>
              </a:highlight>
            </a:endParaRPr>
          </a:p>
        </p:txBody>
      </p:sp>
      <p:sp>
        <p:nvSpPr>
          <p:cNvPr id="3" name="Inhaltsplatzhalter 2">
            <a:extLst>
              <a:ext uri="{FF2B5EF4-FFF2-40B4-BE49-F238E27FC236}">
                <a16:creationId xmlns:a16="http://schemas.microsoft.com/office/drawing/2014/main" id="{7AC8A5E7-C1A5-48B0-1DF1-BDF2183B791E}"/>
              </a:ext>
            </a:extLst>
          </p:cNvPr>
          <p:cNvSpPr>
            <a:spLocks noGrp="1"/>
          </p:cNvSpPr>
          <p:nvPr>
            <p:ph idx="1"/>
          </p:nvPr>
        </p:nvSpPr>
        <p:spPr>
          <a:xfrm>
            <a:off x="552828" y="1394370"/>
            <a:ext cx="7717870" cy="4842920"/>
          </a:xfrm>
        </p:spPr>
        <p:txBody>
          <a:bodyPr vert="horz" lIns="0" tIns="0" rIns="0" bIns="0" rtlCol="0" anchor="t">
            <a:noAutofit/>
          </a:bodyPr>
          <a:lstStyle/>
          <a:p>
            <a:pPr marL="342900" indent="-342900">
              <a:buClr>
                <a:srgbClr val="CC0000"/>
              </a:buClr>
              <a:buFont typeface="Wingdings" panose="05000000000000000000" pitchFamily="2" charset="2"/>
              <a:buChar char="ü"/>
            </a:pPr>
            <a:r>
              <a:rPr lang="de-DE" sz="2000" b="1"/>
              <a:t>E-Bilanz: </a:t>
            </a:r>
          </a:p>
          <a:p>
            <a:pPr marL="360045" lvl="3" indent="0">
              <a:buNone/>
            </a:pPr>
            <a:r>
              <a:rPr lang="de-DE" sz="2000"/>
              <a:t>Möglichkeit der </a:t>
            </a:r>
            <a:r>
              <a:rPr lang="de-DE" sz="2000" b="1"/>
              <a:t>Option zur Körperschaftsbesteuerung </a:t>
            </a:r>
            <a:r>
              <a:rPr lang="de-DE" sz="2000" b="0"/>
              <a:t>für </a:t>
            </a:r>
            <a:r>
              <a:rPr lang="de-DE" sz="2000" b="1"/>
              <a:t>alle</a:t>
            </a:r>
            <a:r>
              <a:rPr lang="de-DE" sz="2000" b="0"/>
              <a:t> </a:t>
            </a:r>
            <a:r>
              <a:rPr lang="de-DE" sz="2000" b="1"/>
              <a:t>Rechtsformen </a:t>
            </a:r>
            <a:r>
              <a:rPr lang="de-DE" sz="2000"/>
              <a:t>der</a:t>
            </a:r>
            <a:r>
              <a:rPr lang="de-DE" sz="2000" b="1"/>
              <a:t> Personengesellschaften.</a:t>
            </a:r>
            <a:r>
              <a:rPr lang="de-DE" sz="2000"/>
              <a:t> Jetzt auch für </a:t>
            </a:r>
            <a:r>
              <a:rPr lang="de-DE" sz="2000" b="0"/>
              <a:t>GbR, atypisch stille Gesellschaft, Mitunternehmer, sonstige Personengesellschaft (z.B. Grundstücksgemeinschaft)</a:t>
            </a:r>
          </a:p>
          <a:p>
            <a:pPr marL="360045" lvl="3" indent="0">
              <a:buNone/>
            </a:pPr>
            <a:endParaRPr lang="de-DE" sz="2000"/>
          </a:p>
          <a:p>
            <a:pPr marL="342900" lvl="3" indent="-342900">
              <a:spcBef>
                <a:spcPts val="1200"/>
              </a:spcBef>
              <a:buSzTx/>
            </a:pPr>
            <a:r>
              <a:rPr lang="de-DE" sz="2000" b="1"/>
              <a:t>Eigenverbrauchsrechner: </a:t>
            </a:r>
          </a:p>
          <a:p>
            <a:pPr marL="360045" lvl="3" indent="0">
              <a:buNone/>
            </a:pPr>
            <a:r>
              <a:rPr lang="de-DE" sz="2000"/>
              <a:t>Erhöhung der Bemessungsgrundlage für Elektrofahrzeuge </a:t>
            </a:r>
            <a:endParaRPr lang="de-DE" sz="2000">
              <a:ea typeface="Calibri"/>
              <a:cs typeface="Calibri"/>
            </a:endParaRPr>
          </a:p>
          <a:p>
            <a:pPr marL="360045" lvl="3" indent="0">
              <a:buNone/>
            </a:pPr>
            <a:r>
              <a:rPr lang="de-DE" sz="2000"/>
              <a:t>von 60.000 EUR auf 80.000 EUR, bei der Besteuerung mit 25% des  PKW-Eigenverbrauchs (ab 01.01.2024)</a:t>
            </a:r>
            <a:endParaRPr lang="de-DE" sz="2000">
              <a:ea typeface="Calibri"/>
              <a:cs typeface="Calibri"/>
            </a:endParaRPr>
          </a:p>
        </p:txBody>
      </p:sp>
      <p:sp>
        <p:nvSpPr>
          <p:cNvPr id="7" name="Textplatzhalter 6">
            <a:extLst>
              <a:ext uri="{FF2B5EF4-FFF2-40B4-BE49-F238E27FC236}">
                <a16:creationId xmlns:a16="http://schemas.microsoft.com/office/drawing/2014/main" id="{1A7B3D91-E29F-F0A0-0351-3D84468E55FA}"/>
              </a:ext>
            </a:extLst>
          </p:cNvPr>
          <p:cNvSpPr>
            <a:spLocks noGrp="1"/>
          </p:cNvSpPr>
          <p:nvPr>
            <p:ph type="body" sz="quarter" idx="17"/>
          </p:nvPr>
        </p:nvSpPr>
        <p:spPr/>
        <p:txBody>
          <a:bodyPr/>
          <a:lstStyle/>
          <a:p>
            <a:r>
              <a:rPr lang="de-DE"/>
              <a:t>Lexware buchhaltung 2024 – Update Januar/Februar</a:t>
            </a:r>
          </a:p>
        </p:txBody>
      </p:sp>
      <p:pic>
        <p:nvPicPr>
          <p:cNvPr id="11" name="Grafik 10" descr="Zurückspulen mit einfarbiger Füllung">
            <a:extLst>
              <a:ext uri="{FF2B5EF4-FFF2-40B4-BE49-F238E27FC236}">
                <a16:creationId xmlns:a16="http://schemas.microsoft.com/office/drawing/2014/main" id="{2C5DDEDF-054B-49EC-7D2F-66B9F7770A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86576" y="93569"/>
            <a:ext cx="499594" cy="499594"/>
          </a:xfrm>
          <a:prstGeom prst="rect">
            <a:avLst/>
          </a:prstGeom>
        </p:spPr>
      </p:pic>
      <p:sp>
        <p:nvSpPr>
          <p:cNvPr id="8" name="Pfeil: Fünfeck 7">
            <a:extLst>
              <a:ext uri="{FF2B5EF4-FFF2-40B4-BE49-F238E27FC236}">
                <a16:creationId xmlns:a16="http://schemas.microsoft.com/office/drawing/2014/main" id="{5A60F372-77ED-5FE5-050F-A44C94870889}"/>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chemeClr val="bg1"/>
                </a:solidFill>
                <a:effectLst/>
                <a:uLnTx/>
                <a:uFillTx/>
                <a:latin typeface="+mj-lt"/>
                <a:ea typeface="+mn-ea"/>
                <a:cs typeface="+mn-cs"/>
              </a:rPr>
              <a:t>Jan/Feb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chemeClr val="bg1"/>
                </a:solidFill>
                <a:effectLst/>
                <a:uLnTx/>
                <a:uFillTx/>
                <a:latin typeface="+mj-lt"/>
                <a:ea typeface="+mn-ea"/>
                <a:cs typeface="+mn-cs"/>
              </a:rPr>
              <a:t>24</a:t>
            </a:r>
          </a:p>
        </p:txBody>
      </p:sp>
      <p:pic>
        <p:nvPicPr>
          <p:cNvPr id="15" name="Grafik 14">
            <a:extLst>
              <a:ext uri="{FF2B5EF4-FFF2-40B4-BE49-F238E27FC236}">
                <a16:creationId xmlns:a16="http://schemas.microsoft.com/office/drawing/2014/main" id="{698676C5-A16F-ADF4-28EA-35A833DC8A96}"/>
              </a:ext>
            </a:extLst>
          </p:cNvPr>
          <p:cNvPicPr preferRelativeResize="0">
            <a:picLocks/>
          </p:cNvPicPr>
          <p:nvPr/>
        </p:nvPicPr>
        <p:blipFill>
          <a:blip r:embed="rId5"/>
          <a:stretch>
            <a:fillRect/>
          </a:stretch>
        </p:blipFill>
        <p:spPr>
          <a:xfrm>
            <a:off x="9963625" y="0"/>
            <a:ext cx="720000" cy="738000"/>
          </a:xfrm>
          <a:prstGeom prst="rect">
            <a:avLst/>
          </a:prstGeom>
        </p:spPr>
      </p:pic>
      <p:pic>
        <p:nvPicPr>
          <p:cNvPr id="23" name="Grafik 22">
            <a:extLst>
              <a:ext uri="{FF2B5EF4-FFF2-40B4-BE49-F238E27FC236}">
                <a16:creationId xmlns:a16="http://schemas.microsoft.com/office/drawing/2014/main" id="{22FC9B3F-26B2-3C5B-399B-0F77A5E2CC5E}"/>
              </a:ext>
            </a:extLst>
          </p:cNvPr>
          <p:cNvPicPr>
            <a:picLocks noChangeAspect="1"/>
          </p:cNvPicPr>
          <p:nvPr/>
        </p:nvPicPr>
        <p:blipFill>
          <a:blip r:embed="rId6"/>
          <a:stretch>
            <a:fillRect/>
          </a:stretch>
        </p:blipFill>
        <p:spPr>
          <a:xfrm>
            <a:off x="9123331" y="2366046"/>
            <a:ext cx="2829320" cy="1648055"/>
          </a:xfrm>
          <a:prstGeom prst="rect">
            <a:avLst/>
          </a:prstGeom>
        </p:spPr>
      </p:pic>
      <p:grpSp>
        <p:nvGrpSpPr>
          <p:cNvPr id="24" name="Gruppieren 23">
            <a:extLst>
              <a:ext uri="{FF2B5EF4-FFF2-40B4-BE49-F238E27FC236}">
                <a16:creationId xmlns:a16="http://schemas.microsoft.com/office/drawing/2014/main" id="{CF945401-B7FE-CF0B-6F25-371B24DCE9C6}"/>
              </a:ext>
            </a:extLst>
          </p:cNvPr>
          <p:cNvGrpSpPr/>
          <p:nvPr/>
        </p:nvGrpSpPr>
        <p:grpSpPr>
          <a:xfrm>
            <a:off x="8846092" y="4075022"/>
            <a:ext cx="3080749" cy="1856305"/>
            <a:chOff x="7602876" y="1394370"/>
            <a:chExt cx="3080749" cy="1856305"/>
          </a:xfrm>
        </p:grpSpPr>
        <p:sp>
          <p:nvSpPr>
            <p:cNvPr id="25" name="Rechteck 24">
              <a:extLst>
                <a:ext uri="{FF2B5EF4-FFF2-40B4-BE49-F238E27FC236}">
                  <a16:creationId xmlns:a16="http://schemas.microsoft.com/office/drawing/2014/main" id="{7BB1AC6E-A325-99E5-7084-D72CEC8F3ECF}"/>
                </a:ext>
              </a:extLst>
            </p:cNvPr>
            <p:cNvSpPr/>
            <p:nvPr/>
          </p:nvSpPr>
          <p:spPr bwMode="gray">
            <a:xfrm>
              <a:off x="7602876" y="1394370"/>
              <a:ext cx="3080749" cy="1856305"/>
            </a:xfrm>
            <a:prstGeom prst="rect">
              <a:avLst/>
            </a:prstGeom>
            <a:solidFill>
              <a:schemeClr val="bg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a:noFill/>
                  </a:ln>
                  <a:solidFill>
                    <a:srgbClr val="333333"/>
                  </a:solidFill>
                </a:rPr>
                <a:t> </a:t>
              </a:r>
              <a:r>
                <a:rPr lang="de-DE" sz="2500">
                  <a:ln>
                    <a:noFill/>
                  </a:ln>
                  <a:solidFill>
                    <a:schemeClr val="bg1"/>
                  </a:solidFill>
                </a:rPr>
                <a:t>Regierungsentwurf</a:t>
              </a:r>
            </a:p>
            <a:p>
              <a:r>
                <a:rPr lang="de-DE">
                  <a:ln>
                    <a:noFill/>
                  </a:ln>
                  <a:solidFill>
                    <a:schemeClr val="bg1"/>
                  </a:solidFill>
                </a:rPr>
                <a:t>                        </a:t>
              </a:r>
              <a:r>
                <a:rPr lang="de-DE" sz="7000">
                  <a:ln>
                    <a:noFill/>
                  </a:ln>
                  <a:solidFill>
                    <a:schemeClr val="bg1"/>
                  </a:solidFill>
                </a:rPr>
                <a:t>§ </a:t>
              </a:r>
            </a:p>
          </p:txBody>
        </p:sp>
        <p:pic>
          <p:nvPicPr>
            <p:cNvPr id="26" name="Grafik 25" descr="Gewichte ungleich mit einfarbiger Füllung">
              <a:extLst>
                <a:ext uri="{FF2B5EF4-FFF2-40B4-BE49-F238E27FC236}">
                  <a16:creationId xmlns:a16="http://schemas.microsoft.com/office/drawing/2014/main" id="{0652C52B-9FC5-2E3C-45F3-AD2990772A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4360" y="2217673"/>
              <a:ext cx="914400" cy="914400"/>
            </a:xfrm>
            <a:prstGeom prst="rect">
              <a:avLst/>
            </a:prstGeom>
          </p:spPr>
        </p:pic>
        <p:pic>
          <p:nvPicPr>
            <p:cNvPr id="27" name="Grafik 26" descr="Gericht mit einfarbiger Füllung">
              <a:extLst>
                <a:ext uri="{FF2B5EF4-FFF2-40B4-BE49-F238E27FC236}">
                  <a16:creationId xmlns:a16="http://schemas.microsoft.com/office/drawing/2014/main" id="{1E1E01DA-963C-E633-1D03-A15979A62C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50051" y="2249184"/>
              <a:ext cx="914400" cy="914400"/>
            </a:xfrm>
            <a:prstGeom prst="rect">
              <a:avLst/>
            </a:prstGeom>
          </p:spPr>
        </p:pic>
      </p:grpSp>
      <p:sp>
        <p:nvSpPr>
          <p:cNvPr id="34" name="Datumsplatzhalter 33">
            <a:extLst>
              <a:ext uri="{FF2B5EF4-FFF2-40B4-BE49-F238E27FC236}">
                <a16:creationId xmlns:a16="http://schemas.microsoft.com/office/drawing/2014/main" id="{8B7402A6-7F5B-9E04-26E9-6113A823E1CE}"/>
              </a:ext>
            </a:extLst>
          </p:cNvPr>
          <p:cNvSpPr>
            <a:spLocks noGrp="1"/>
          </p:cNvSpPr>
          <p:nvPr>
            <p:ph type="dt" sz="half" idx="14"/>
          </p:nvPr>
        </p:nvSpPr>
        <p:spPr/>
        <p:txBody>
          <a:bodyPr/>
          <a:lstStyle/>
          <a:p>
            <a:r>
              <a:rPr lang="de-DE"/>
              <a:t>| </a:t>
            </a:r>
            <a:fld id="{58B98423-0BFD-43BB-BCD7-0DBA539ADDE3}" type="datetime1">
              <a:rPr lang="de-DE" smtClean="0"/>
              <a:t>20.11.2023</a:t>
            </a:fld>
            <a:r>
              <a:t> |</a:t>
            </a:r>
          </a:p>
        </p:txBody>
      </p:sp>
      <p:sp>
        <p:nvSpPr>
          <p:cNvPr id="35" name="Fußzeilenplatzhalter 34">
            <a:extLst>
              <a:ext uri="{FF2B5EF4-FFF2-40B4-BE49-F238E27FC236}">
                <a16:creationId xmlns:a16="http://schemas.microsoft.com/office/drawing/2014/main" id="{331AB6DA-9A51-AE42-DC0D-82557F7015BC}"/>
              </a:ext>
            </a:extLst>
          </p:cNvPr>
          <p:cNvSpPr>
            <a:spLocks noGrp="1"/>
          </p:cNvSpPr>
          <p:nvPr>
            <p:ph type="ftr" sz="quarter" idx="15"/>
          </p:nvPr>
        </p:nvSpPr>
        <p:spPr/>
        <p:txBody>
          <a:bodyPr/>
          <a:lstStyle/>
          <a:p>
            <a:r>
              <a:rPr lang="de-DE"/>
              <a:t>Lexware vor Ort 2024</a:t>
            </a:r>
          </a:p>
        </p:txBody>
      </p:sp>
      <p:sp>
        <p:nvSpPr>
          <p:cNvPr id="36" name="Foliennummernplatzhalter 35">
            <a:extLst>
              <a:ext uri="{FF2B5EF4-FFF2-40B4-BE49-F238E27FC236}">
                <a16:creationId xmlns:a16="http://schemas.microsoft.com/office/drawing/2014/main" id="{CDCB0262-E809-CB96-1BC6-B4493FABCA8F}"/>
              </a:ext>
            </a:extLst>
          </p:cNvPr>
          <p:cNvSpPr>
            <a:spLocks noGrp="1"/>
          </p:cNvSpPr>
          <p:nvPr>
            <p:ph type="sldNum" sz="quarter" idx="16"/>
          </p:nvPr>
        </p:nvSpPr>
        <p:spPr/>
        <p:txBody>
          <a:bodyPr/>
          <a:lstStyle/>
          <a:p>
            <a:r>
              <a:rPr lang="de-DE"/>
              <a:t>Seite </a:t>
            </a:r>
            <a:fld id="{FFC269A0-BD27-4577-9DED-0AAE60100C51}" type="slidenum">
              <a:rPr lang="de-DE" smtClean="0"/>
              <a:pPr/>
              <a:t>29</a:t>
            </a:fld>
            <a:endParaRPr lang="de-DE"/>
          </a:p>
        </p:txBody>
      </p:sp>
    </p:spTree>
    <p:extLst>
      <p:ext uri="{BB962C8B-B14F-4D97-AF65-F5344CB8AC3E}">
        <p14:creationId xmlns:p14="http://schemas.microsoft.com/office/powerpoint/2010/main" val="81158988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B22ADE03-9B0A-D485-8361-DFCB7559FAFB}"/>
              </a:ext>
            </a:extLst>
          </p:cNvPr>
          <p:cNvSpPr>
            <a:spLocks noGrp="1"/>
          </p:cNvSpPr>
          <p:nvPr>
            <p:ph sz="quarter" idx="162"/>
          </p:nvPr>
        </p:nvSpPr>
        <p:spPr/>
        <p:txBody>
          <a:bodyPr/>
          <a:lstStyle/>
          <a:p>
            <a:r>
              <a:rPr lang="de-DE"/>
              <a:t>1</a:t>
            </a:r>
          </a:p>
        </p:txBody>
      </p:sp>
      <p:sp>
        <p:nvSpPr>
          <p:cNvPr id="6" name="Inhaltsplatzhalter 5">
            <a:extLst>
              <a:ext uri="{FF2B5EF4-FFF2-40B4-BE49-F238E27FC236}">
                <a16:creationId xmlns:a16="http://schemas.microsoft.com/office/drawing/2014/main" id="{B63385E0-F6FD-1613-D863-0B994F607BF8}"/>
              </a:ext>
            </a:extLst>
          </p:cNvPr>
          <p:cNvSpPr>
            <a:spLocks noGrp="1"/>
          </p:cNvSpPr>
          <p:nvPr>
            <p:ph sz="quarter" idx="163"/>
          </p:nvPr>
        </p:nvSpPr>
        <p:spPr/>
        <p:txBody>
          <a:bodyPr/>
          <a:lstStyle/>
          <a:p>
            <a:r>
              <a:rPr lang="de-DE"/>
              <a:t>2</a:t>
            </a:r>
          </a:p>
        </p:txBody>
      </p:sp>
      <p:sp>
        <p:nvSpPr>
          <p:cNvPr id="7" name="Inhaltsplatzhalter 6">
            <a:extLst>
              <a:ext uri="{FF2B5EF4-FFF2-40B4-BE49-F238E27FC236}">
                <a16:creationId xmlns:a16="http://schemas.microsoft.com/office/drawing/2014/main" id="{D7068673-69DC-B2FE-88D8-1BCBF7C08A9C}"/>
              </a:ext>
            </a:extLst>
          </p:cNvPr>
          <p:cNvSpPr>
            <a:spLocks noGrp="1"/>
          </p:cNvSpPr>
          <p:nvPr>
            <p:ph sz="quarter" idx="164"/>
          </p:nvPr>
        </p:nvSpPr>
        <p:spPr/>
        <p:txBody>
          <a:bodyPr/>
          <a:lstStyle/>
          <a:p>
            <a:r>
              <a:rPr lang="de-DE"/>
              <a:t>3</a:t>
            </a:r>
          </a:p>
        </p:txBody>
      </p:sp>
      <p:sp>
        <p:nvSpPr>
          <p:cNvPr id="8" name="Inhaltsplatzhalter 7">
            <a:extLst>
              <a:ext uri="{FF2B5EF4-FFF2-40B4-BE49-F238E27FC236}">
                <a16:creationId xmlns:a16="http://schemas.microsoft.com/office/drawing/2014/main" id="{49CB9529-5434-B99D-C199-4467C2F5BCBD}"/>
              </a:ext>
            </a:extLst>
          </p:cNvPr>
          <p:cNvSpPr>
            <a:spLocks noGrp="1"/>
          </p:cNvSpPr>
          <p:nvPr>
            <p:ph sz="quarter" idx="165"/>
          </p:nvPr>
        </p:nvSpPr>
        <p:spPr/>
        <p:txBody>
          <a:bodyPr/>
          <a:lstStyle/>
          <a:p>
            <a:r>
              <a:rPr lang="de-DE"/>
              <a:t>4</a:t>
            </a:r>
          </a:p>
        </p:txBody>
      </p:sp>
      <p:sp>
        <p:nvSpPr>
          <p:cNvPr id="9" name="Inhaltsplatzhalter 8">
            <a:extLst>
              <a:ext uri="{FF2B5EF4-FFF2-40B4-BE49-F238E27FC236}">
                <a16:creationId xmlns:a16="http://schemas.microsoft.com/office/drawing/2014/main" id="{848CB08D-7363-6D1E-38EB-2469574AA337}"/>
              </a:ext>
            </a:extLst>
          </p:cNvPr>
          <p:cNvSpPr>
            <a:spLocks noGrp="1"/>
          </p:cNvSpPr>
          <p:nvPr>
            <p:ph sz="quarter" idx="166"/>
          </p:nvPr>
        </p:nvSpPr>
        <p:spPr/>
        <p:txBody>
          <a:bodyPr/>
          <a:lstStyle/>
          <a:p>
            <a:r>
              <a:rPr lang="de-DE"/>
              <a:t>5</a:t>
            </a:r>
          </a:p>
        </p:txBody>
      </p:sp>
      <p:sp>
        <p:nvSpPr>
          <p:cNvPr id="10" name="Inhaltsplatzhalter 9">
            <a:extLst>
              <a:ext uri="{FF2B5EF4-FFF2-40B4-BE49-F238E27FC236}">
                <a16:creationId xmlns:a16="http://schemas.microsoft.com/office/drawing/2014/main" id="{464CFF85-47D5-4453-93AD-A9166E6BF569}"/>
              </a:ext>
            </a:extLst>
          </p:cNvPr>
          <p:cNvSpPr>
            <a:spLocks noGrp="1"/>
          </p:cNvSpPr>
          <p:nvPr>
            <p:ph sz="quarter" idx="167"/>
          </p:nvPr>
        </p:nvSpPr>
        <p:spPr/>
        <p:txBody>
          <a:bodyPr/>
          <a:lstStyle/>
          <a:p>
            <a:r>
              <a:rPr lang="de-DE"/>
              <a:t>6</a:t>
            </a:r>
          </a:p>
        </p:txBody>
      </p:sp>
      <p:sp>
        <p:nvSpPr>
          <p:cNvPr id="11" name="Inhaltsplatzhalter 10">
            <a:extLst>
              <a:ext uri="{FF2B5EF4-FFF2-40B4-BE49-F238E27FC236}">
                <a16:creationId xmlns:a16="http://schemas.microsoft.com/office/drawing/2014/main" id="{19AF85BC-96EF-432A-E3B5-95CD47A39E6E}"/>
              </a:ext>
            </a:extLst>
          </p:cNvPr>
          <p:cNvSpPr>
            <a:spLocks noGrp="1"/>
          </p:cNvSpPr>
          <p:nvPr>
            <p:ph sz="quarter" idx="168"/>
          </p:nvPr>
        </p:nvSpPr>
        <p:spPr/>
        <p:txBody>
          <a:bodyPr/>
          <a:lstStyle/>
          <a:p>
            <a:endParaRPr lang="de-DE"/>
          </a:p>
        </p:txBody>
      </p:sp>
      <p:sp>
        <p:nvSpPr>
          <p:cNvPr id="12" name="Inhaltsplatzhalter 11">
            <a:extLst>
              <a:ext uri="{FF2B5EF4-FFF2-40B4-BE49-F238E27FC236}">
                <a16:creationId xmlns:a16="http://schemas.microsoft.com/office/drawing/2014/main" id="{C2B6AAF4-3401-C54E-909D-2CE2B3D84030}"/>
              </a:ext>
            </a:extLst>
          </p:cNvPr>
          <p:cNvSpPr>
            <a:spLocks noGrp="1"/>
          </p:cNvSpPr>
          <p:nvPr>
            <p:ph sz="quarter" idx="171"/>
          </p:nvPr>
        </p:nvSpPr>
        <p:spPr/>
        <p:txBody>
          <a:bodyPr/>
          <a:lstStyle/>
          <a:p>
            <a:r>
              <a:rPr lang="de-DE"/>
              <a:t>Lexware </a:t>
            </a:r>
            <a:r>
              <a:rPr lang="de-DE" err="1"/>
              <a:t>lohn+gehalt</a:t>
            </a:r>
            <a:endParaRPr lang="de-DE"/>
          </a:p>
        </p:txBody>
      </p:sp>
      <p:sp>
        <p:nvSpPr>
          <p:cNvPr id="13" name="Inhaltsplatzhalter 12">
            <a:extLst>
              <a:ext uri="{FF2B5EF4-FFF2-40B4-BE49-F238E27FC236}">
                <a16:creationId xmlns:a16="http://schemas.microsoft.com/office/drawing/2014/main" id="{5837EFDE-F002-461A-A0D8-0F71313E407D}"/>
              </a:ext>
            </a:extLst>
          </p:cNvPr>
          <p:cNvSpPr>
            <a:spLocks noGrp="1"/>
          </p:cNvSpPr>
          <p:nvPr>
            <p:ph sz="quarter" idx="179"/>
          </p:nvPr>
        </p:nvSpPr>
        <p:spPr/>
        <p:txBody>
          <a:bodyPr/>
          <a:lstStyle/>
          <a:p>
            <a:endParaRPr lang="de-DE"/>
          </a:p>
        </p:txBody>
      </p:sp>
      <p:sp>
        <p:nvSpPr>
          <p:cNvPr id="14" name="Titel 13">
            <a:extLst>
              <a:ext uri="{FF2B5EF4-FFF2-40B4-BE49-F238E27FC236}">
                <a16:creationId xmlns:a16="http://schemas.microsoft.com/office/drawing/2014/main" id="{27D5A78D-AB1E-A553-EFA9-897AB37C0981}"/>
              </a:ext>
            </a:extLst>
          </p:cNvPr>
          <p:cNvSpPr>
            <a:spLocks noGrp="1"/>
          </p:cNvSpPr>
          <p:nvPr>
            <p:ph type="title"/>
          </p:nvPr>
        </p:nvSpPr>
        <p:spPr/>
        <p:txBody>
          <a:bodyPr/>
          <a:lstStyle/>
          <a:p>
            <a:br>
              <a:rPr lang="de-DE"/>
            </a:br>
            <a:r>
              <a:rPr lang="de-DE"/>
              <a:t>Agenda</a:t>
            </a:r>
          </a:p>
        </p:txBody>
      </p:sp>
      <p:sp>
        <p:nvSpPr>
          <p:cNvPr id="15" name="Inhaltsplatzhalter 14">
            <a:extLst>
              <a:ext uri="{FF2B5EF4-FFF2-40B4-BE49-F238E27FC236}">
                <a16:creationId xmlns:a16="http://schemas.microsoft.com/office/drawing/2014/main" id="{338CFFF7-07D5-B522-A64D-E6A4387DECA7}"/>
              </a:ext>
            </a:extLst>
          </p:cNvPr>
          <p:cNvSpPr>
            <a:spLocks noGrp="1"/>
          </p:cNvSpPr>
          <p:nvPr>
            <p:ph sz="quarter" idx="180"/>
          </p:nvPr>
        </p:nvSpPr>
        <p:spPr/>
        <p:txBody>
          <a:bodyPr/>
          <a:lstStyle/>
          <a:p>
            <a:r>
              <a:rPr lang="de-DE"/>
              <a:t>Lexware buchhaltung</a:t>
            </a:r>
          </a:p>
        </p:txBody>
      </p:sp>
      <p:sp>
        <p:nvSpPr>
          <p:cNvPr id="16" name="Inhaltsplatzhalter 15">
            <a:extLst>
              <a:ext uri="{FF2B5EF4-FFF2-40B4-BE49-F238E27FC236}">
                <a16:creationId xmlns:a16="http://schemas.microsoft.com/office/drawing/2014/main" id="{FBF845FC-FD8C-D453-4507-B62FDC3C231D}"/>
              </a:ext>
            </a:extLst>
          </p:cNvPr>
          <p:cNvSpPr>
            <a:spLocks noGrp="1"/>
          </p:cNvSpPr>
          <p:nvPr>
            <p:ph sz="quarter" idx="181"/>
          </p:nvPr>
        </p:nvSpPr>
        <p:spPr/>
        <p:txBody>
          <a:bodyPr/>
          <a:lstStyle/>
          <a:p>
            <a:r>
              <a:rPr lang="de-DE"/>
              <a:t>Lexware </a:t>
            </a:r>
            <a:r>
              <a:rPr lang="de-DE" err="1"/>
              <a:t>faktura+auftrag</a:t>
            </a:r>
            <a:r>
              <a:rPr lang="de-DE"/>
              <a:t>, </a:t>
            </a:r>
            <a:r>
              <a:rPr lang="de-DE" err="1"/>
              <a:t>warenwirtschaft</a:t>
            </a:r>
            <a:r>
              <a:rPr lang="de-DE"/>
              <a:t> &amp; </a:t>
            </a:r>
            <a:r>
              <a:rPr lang="de-DE" err="1"/>
              <a:t>handwerk</a:t>
            </a:r>
            <a:endParaRPr lang="de-DE"/>
          </a:p>
        </p:txBody>
      </p:sp>
      <p:sp>
        <p:nvSpPr>
          <p:cNvPr id="17" name="Inhaltsplatzhalter 16">
            <a:extLst>
              <a:ext uri="{FF2B5EF4-FFF2-40B4-BE49-F238E27FC236}">
                <a16:creationId xmlns:a16="http://schemas.microsoft.com/office/drawing/2014/main" id="{A5CBD498-A9DF-AE68-077C-A91EEA976470}"/>
              </a:ext>
            </a:extLst>
          </p:cNvPr>
          <p:cNvSpPr>
            <a:spLocks noGrp="1"/>
          </p:cNvSpPr>
          <p:nvPr>
            <p:ph sz="quarter" idx="182"/>
          </p:nvPr>
        </p:nvSpPr>
        <p:spPr/>
        <p:txBody>
          <a:bodyPr/>
          <a:lstStyle/>
          <a:p>
            <a:r>
              <a:rPr lang="de-DE"/>
              <a:t>Übergreifende Themen</a:t>
            </a:r>
          </a:p>
        </p:txBody>
      </p:sp>
      <p:sp>
        <p:nvSpPr>
          <p:cNvPr id="18" name="Inhaltsplatzhalter 17">
            <a:extLst>
              <a:ext uri="{FF2B5EF4-FFF2-40B4-BE49-F238E27FC236}">
                <a16:creationId xmlns:a16="http://schemas.microsoft.com/office/drawing/2014/main" id="{FE2F5608-AE89-7C8A-1979-63D941B7740D}"/>
              </a:ext>
            </a:extLst>
          </p:cNvPr>
          <p:cNvSpPr>
            <a:spLocks noGrp="1"/>
          </p:cNvSpPr>
          <p:nvPr>
            <p:ph sz="quarter" idx="183"/>
          </p:nvPr>
        </p:nvSpPr>
        <p:spPr/>
        <p:txBody>
          <a:bodyPr/>
          <a:lstStyle/>
          <a:p>
            <a:r>
              <a:rPr lang="de-DE"/>
              <a:t>Tipp: Schulungen zum Jahresabschluss/-wechsel</a:t>
            </a:r>
          </a:p>
        </p:txBody>
      </p:sp>
      <p:sp>
        <p:nvSpPr>
          <p:cNvPr id="19" name="Inhaltsplatzhalter 18">
            <a:extLst>
              <a:ext uri="{FF2B5EF4-FFF2-40B4-BE49-F238E27FC236}">
                <a16:creationId xmlns:a16="http://schemas.microsoft.com/office/drawing/2014/main" id="{9DF1DB8A-BD8A-4601-2AD3-EBE7ABC21302}"/>
              </a:ext>
            </a:extLst>
          </p:cNvPr>
          <p:cNvSpPr>
            <a:spLocks noGrp="1"/>
          </p:cNvSpPr>
          <p:nvPr>
            <p:ph sz="quarter" idx="184"/>
          </p:nvPr>
        </p:nvSpPr>
        <p:spPr/>
        <p:txBody>
          <a:bodyPr/>
          <a:lstStyle/>
          <a:p>
            <a:r>
              <a:rPr lang="de-DE"/>
              <a:t>Ihr Fachhändler vor Ort</a:t>
            </a:r>
          </a:p>
        </p:txBody>
      </p:sp>
      <p:sp>
        <p:nvSpPr>
          <p:cNvPr id="20" name="Inhaltsplatzhalter 19">
            <a:extLst>
              <a:ext uri="{FF2B5EF4-FFF2-40B4-BE49-F238E27FC236}">
                <a16:creationId xmlns:a16="http://schemas.microsoft.com/office/drawing/2014/main" id="{44BE711E-D529-85B8-674D-922714EC1719}"/>
              </a:ext>
            </a:extLst>
          </p:cNvPr>
          <p:cNvSpPr>
            <a:spLocks noGrp="1"/>
          </p:cNvSpPr>
          <p:nvPr>
            <p:ph sz="quarter" idx="185"/>
          </p:nvPr>
        </p:nvSpPr>
        <p:spPr/>
        <p:txBody>
          <a:bodyPr/>
          <a:lstStyle/>
          <a:p>
            <a:endParaRPr lang="de-DE"/>
          </a:p>
        </p:txBody>
      </p:sp>
      <p:sp>
        <p:nvSpPr>
          <p:cNvPr id="21" name="Inhaltsplatzhalter 20">
            <a:extLst>
              <a:ext uri="{FF2B5EF4-FFF2-40B4-BE49-F238E27FC236}">
                <a16:creationId xmlns:a16="http://schemas.microsoft.com/office/drawing/2014/main" id="{4080BFC8-8BDB-1E48-28A3-534D4B241C6C}"/>
              </a:ext>
            </a:extLst>
          </p:cNvPr>
          <p:cNvSpPr>
            <a:spLocks noGrp="1"/>
          </p:cNvSpPr>
          <p:nvPr>
            <p:ph sz="quarter" idx="186"/>
          </p:nvPr>
        </p:nvSpPr>
        <p:spPr/>
        <p:txBody>
          <a:bodyPr/>
          <a:lstStyle/>
          <a:p>
            <a:endParaRPr lang="de-DE"/>
          </a:p>
        </p:txBody>
      </p:sp>
      <p:sp>
        <p:nvSpPr>
          <p:cNvPr id="40" name="Datumsplatzhalter 39">
            <a:extLst>
              <a:ext uri="{FF2B5EF4-FFF2-40B4-BE49-F238E27FC236}">
                <a16:creationId xmlns:a16="http://schemas.microsoft.com/office/drawing/2014/main" id="{F7922370-EBC8-9762-F073-5EDB84CB3206}"/>
              </a:ext>
            </a:extLst>
          </p:cNvPr>
          <p:cNvSpPr>
            <a:spLocks noGrp="1"/>
          </p:cNvSpPr>
          <p:nvPr>
            <p:ph type="dt" sz="half" idx="12"/>
          </p:nvPr>
        </p:nvSpPr>
        <p:spPr/>
        <p:txBody>
          <a:bodyPr/>
          <a:lstStyle/>
          <a:p>
            <a:r>
              <a:rPr lang="de-DE"/>
              <a:t>| </a:t>
            </a:r>
            <a:fld id="{637B5DC1-2134-49AC-966D-DC62F35C6D0B}" type="datetime1">
              <a:rPr lang="de-DE" smtClean="0"/>
              <a:t>20.11.2023</a:t>
            </a:fld>
            <a:r>
              <a:rPr lang="de-DE"/>
              <a:t> |</a:t>
            </a:r>
          </a:p>
        </p:txBody>
      </p:sp>
      <p:sp>
        <p:nvSpPr>
          <p:cNvPr id="41" name="Fußzeilenplatzhalter 40">
            <a:extLst>
              <a:ext uri="{FF2B5EF4-FFF2-40B4-BE49-F238E27FC236}">
                <a16:creationId xmlns:a16="http://schemas.microsoft.com/office/drawing/2014/main" id="{A72C3B55-A3C5-293D-67D4-05EE8B5F0873}"/>
              </a:ext>
            </a:extLst>
          </p:cNvPr>
          <p:cNvSpPr>
            <a:spLocks noGrp="1"/>
          </p:cNvSpPr>
          <p:nvPr>
            <p:ph type="ftr" sz="quarter" idx="10"/>
          </p:nvPr>
        </p:nvSpPr>
        <p:spPr/>
        <p:txBody>
          <a:bodyPr/>
          <a:lstStyle/>
          <a:p>
            <a:r>
              <a:rPr lang="de-DE"/>
              <a:t>Lexware vor Ort 2024</a:t>
            </a:r>
          </a:p>
        </p:txBody>
      </p:sp>
      <p:sp>
        <p:nvSpPr>
          <p:cNvPr id="42" name="Foliennummernplatzhalter 41">
            <a:extLst>
              <a:ext uri="{FF2B5EF4-FFF2-40B4-BE49-F238E27FC236}">
                <a16:creationId xmlns:a16="http://schemas.microsoft.com/office/drawing/2014/main" id="{4B913AE3-D784-EF5F-7E15-9BB89D1D31A6}"/>
              </a:ext>
            </a:extLst>
          </p:cNvPr>
          <p:cNvSpPr>
            <a:spLocks noGrp="1"/>
          </p:cNvSpPr>
          <p:nvPr>
            <p:ph type="sldNum" sz="quarter" idx="11"/>
          </p:nvPr>
        </p:nvSpPr>
        <p:spPr/>
        <p:txBody>
          <a:bodyPr/>
          <a:lstStyle/>
          <a:p>
            <a:r>
              <a:rPr lang="de-DE"/>
              <a:t>Seite </a:t>
            </a:r>
            <a:fld id="{FFC269A0-BD27-4577-9DED-0AAE60100C51}" type="slidenum">
              <a:rPr lang="de-DE" smtClean="0"/>
              <a:pPr/>
              <a:t>3</a:t>
            </a:fld>
            <a:endParaRPr lang="de-DE"/>
          </a:p>
        </p:txBody>
      </p:sp>
    </p:spTree>
    <p:extLst>
      <p:ext uri="{BB962C8B-B14F-4D97-AF65-F5344CB8AC3E}">
        <p14:creationId xmlns:p14="http://schemas.microsoft.com/office/powerpoint/2010/main" val="3504983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BF776-8D3E-6964-2387-DD8D2BA022E5}"/>
              </a:ext>
            </a:extLst>
          </p:cNvPr>
          <p:cNvSpPr>
            <a:spLocks noGrp="1"/>
          </p:cNvSpPr>
          <p:nvPr>
            <p:ph type="title"/>
          </p:nvPr>
        </p:nvSpPr>
        <p:spPr/>
        <p:txBody>
          <a:bodyPr/>
          <a:lstStyle/>
          <a:p>
            <a:r>
              <a:rPr lang="de-DE" b="0"/>
              <a:t>Überblick sonstige Anpassungen</a:t>
            </a:r>
            <a:endParaRPr lang="de-DE" b="0">
              <a:highlight>
                <a:srgbClr val="FFFF00"/>
              </a:highlight>
            </a:endParaRPr>
          </a:p>
        </p:txBody>
      </p:sp>
      <p:sp>
        <p:nvSpPr>
          <p:cNvPr id="3" name="Inhaltsplatzhalter 2">
            <a:extLst>
              <a:ext uri="{FF2B5EF4-FFF2-40B4-BE49-F238E27FC236}">
                <a16:creationId xmlns:a16="http://schemas.microsoft.com/office/drawing/2014/main" id="{7AC8A5E7-C1A5-48B0-1DF1-BDF2183B791E}"/>
              </a:ext>
            </a:extLst>
          </p:cNvPr>
          <p:cNvSpPr>
            <a:spLocks noGrp="1"/>
          </p:cNvSpPr>
          <p:nvPr>
            <p:ph idx="1"/>
          </p:nvPr>
        </p:nvSpPr>
        <p:spPr>
          <a:xfrm>
            <a:off x="552829" y="1394370"/>
            <a:ext cx="5747763" cy="4842920"/>
          </a:xfrm>
        </p:spPr>
        <p:txBody>
          <a:bodyPr vert="horz" lIns="0" tIns="0" rIns="0" bIns="0" rtlCol="0" anchor="t">
            <a:noAutofit/>
          </a:bodyPr>
          <a:lstStyle/>
          <a:p>
            <a:pPr marL="342900" indent="-342900">
              <a:buClr>
                <a:srgbClr val="CC0000"/>
              </a:buClr>
              <a:buFont typeface="Wingdings" panose="05000000000000000000" pitchFamily="2" charset="2"/>
              <a:buChar char="ü"/>
            </a:pPr>
            <a:r>
              <a:rPr lang="de-DE" b="1"/>
              <a:t>ZUGFeRD-Format: </a:t>
            </a:r>
            <a:r>
              <a:rPr lang="de-DE"/>
              <a:t>Erweiterung Beleganzeige &amp; Übernahme aller Daten mit einem Klick in die Buchungsmaske</a:t>
            </a:r>
          </a:p>
          <a:p>
            <a:pPr marL="342900" indent="-342900">
              <a:buClr>
                <a:srgbClr val="CC0000"/>
              </a:buClr>
              <a:buFont typeface="Wingdings" panose="05000000000000000000" pitchFamily="2" charset="2"/>
              <a:buChar char="ü"/>
            </a:pPr>
            <a:r>
              <a:rPr lang="de-DE" b="1"/>
              <a:t>Übergabe Stornobeleg </a:t>
            </a:r>
            <a:r>
              <a:rPr lang="de-DE"/>
              <a:t>von Lexware </a:t>
            </a:r>
            <a:r>
              <a:rPr lang="de-DE" err="1"/>
              <a:t>warenwirtschaft</a:t>
            </a:r>
            <a:r>
              <a:rPr lang="de-DE"/>
              <a:t> an Lexware buchhaltung**</a:t>
            </a:r>
          </a:p>
          <a:p>
            <a:pPr marL="342900" indent="-342900">
              <a:buClr>
                <a:srgbClr val="CC0000"/>
              </a:buClr>
              <a:buFont typeface="Wingdings" panose="05000000000000000000" pitchFamily="2" charset="2"/>
              <a:buChar char="ü"/>
            </a:pPr>
            <a:r>
              <a:rPr lang="de-DE" sz="1950"/>
              <a:t>Aktualisierung der </a:t>
            </a:r>
            <a:r>
              <a:rPr lang="de-DE" sz="1950" b="1"/>
              <a:t>DATEV-Kontenrahmen</a:t>
            </a:r>
            <a:r>
              <a:rPr lang="de-DE" sz="1950"/>
              <a:t> für das Jahr 2024</a:t>
            </a:r>
            <a:endParaRPr lang="de-DE" sz="1950">
              <a:ea typeface="Calibri"/>
              <a:cs typeface="Calibri"/>
            </a:endParaRPr>
          </a:p>
          <a:p>
            <a:pPr marL="342900" lvl="2" indent="-342900"/>
            <a:endParaRPr lang="de-DE"/>
          </a:p>
          <a:p>
            <a:pPr marL="342900" indent="-342900">
              <a:buClr>
                <a:srgbClr val="CC0000"/>
              </a:buClr>
              <a:buFont typeface="Wingdings" panose="05000000000000000000" pitchFamily="2" charset="2"/>
              <a:buChar char="ü"/>
            </a:pPr>
            <a:endParaRPr lang="de-DE"/>
          </a:p>
        </p:txBody>
      </p:sp>
      <p:sp>
        <p:nvSpPr>
          <p:cNvPr id="7" name="Textplatzhalter 6">
            <a:extLst>
              <a:ext uri="{FF2B5EF4-FFF2-40B4-BE49-F238E27FC236}">
                <a16:creationId xmlns:a16="http://schemas.microsoft.com/office/drawing/2014/main" id="{1A7B3D91-E29F-F0A0-0351-3D84468E55FA}"/>
              </a:ext>
            </a:extLst>
          </p:cNvPr>
          <p:cNvSpPr>
            <a:spLocks noGrp="1"/>
          </p:cNvSpPr>
          <p:nvPr>
            <p:ph type="body" sz="quarter" idx="17"/>
          </p:nvPr>
        </p:nvSpPr>
        <p:spPr/>
        <p:txBody>
          <a:bodyPr/>
          <a:lstStyle/>
          <a:p>
            <a:r>
              <a:rPr lang="de-DE"/>
              <a:t>Lexware buchhaltung 2024 – Update Januar/Februar</a:t>
            </a:r>
          </a:p>
        </p:txBody>
      </p:sp>
      <p:pic>
        <p:nvPicPr>
          <p:cNvPr id="11" name="Grafik 10" descr="Zurückspulen mit einfarbiger Füllung">
            <a:extLst>
              <a:ext uri="{FF2B5EF4-FFF2-40B4-BE49-F238E27FC236}">
                <a16:creationId xmlns:a16="http://schemas.microsoft.com/office/drawing/2014/main" id="{2C5DDEDF-054B-49EC-7D2F-66B9F7770A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86576" y="93569"/>
            <a:ext cx="499594" cy="499594"/>
          </a:xfrm>
          <a:prstGeom prst="rect">
            <a:avLst/>
          </a:prstGeom>
        </p:spPr>
      </p:pic>
      <p:sp>
        <p:nvSpPr>
          <p:cNvPr id="10" name="Textfeld 9">
            <a:extLst>
              <a:ext uri="{FF2B5EF4-FFF2-40B4-BE49-F238E27FC236}">
                <a16:creationId xmlns:a16="http://schemas.microsoft.com/office/drawing/2014/main" id="{932C06D3-B935-6899-249B-ED49CAC27FB9}"/>
              </a:ext>
            </a:extLst>
          </p:cNvPr>
          <p:cNvSpPr txBox="1"/>
          <p:nvPr/>
        </p:nvSpPr>
        <p:spPr>
          <a:xfrm>
            <a:off x="8009467" y="5709148"/>
            <a:ext cx="3943184" cy="566309"/>
          </a:xfrm>
          <a:prstGeom prst="rect">
            <a:avLst/>
          </a:prstGeom>
          <a:noFill/>
        </p:spPr>
        <p:txBody>
          <a:bodyPr wrap="square" rtlCol="0">
            <a:spAutoFit/>
          </a:bodyPr>
          <a:lstStyle/>
          <a:p>
            <a:pPr marR="0" lvl="0" algn="r" defTabSz="1219170" rtl="0" eaLnBrk="1" fontAlgn="auto" latinLnBrk="0" hangingPunct="1">
              <a:lnSpc>
                <a:spcPct val="100000"/>
              </a:lnSpc>
              <a:spcBef>
                <a:spcPct val="20000"/>
              </a:spcBef>
              <a:spcAft>
                <a:spcPts val="0"/>
              </a:spcAft>
              <a:buClrTx/>
              <a:buSzTx/>
              <a:tabLst/>
              <a:defRPr/>
            </a:pPr>
            <a:endParaRPr lang="de-DE" sz="1400">
              <a:solidFill>
                <a:schemeClr val="tx1">
                  <a:lumMod val="75000"/>
                  <a:lumOff val="25000"/>
                </a:schemeClr>
              </a:solidFill>
              <a:cs typeface="Calibri"/>
            </a:endParaRPr>
          </a:p>
          <a:p>
            <a:pPr marR="0" lvl="0" algn="r" defTabSz="1219170" rtl="0" eaLnBrk="1" fontAlgn="auto" latinLnBrk="0" hangingPunct="1">
              <a:lnSpc>
                <a:spcPct val="100000"/>
              </a:lnSpc>
              <a:spcBef>
                <a:spcPct val="20000"/>
              </a:spcBef>
              <a:spcAft>
                <a:spcPts val="0"/>
              </a:spcAft>
              <a:buClrTx/>
              <a:buSzTx/>
              <a:tabLst/>
              <a:defRPr/>
            </a:pPr>
            <a:r>
              <a:rPr lang="de-DE" sz="1400">
                <a:solidFill>
                  <a:schemeClr val="tx1">
                    <a:lumMod val="75000"/>
                    <a:lumOff val="25000"/>
                  </a:schemeClr>
                </a:solidFill>
                <a:cs typeface="Calibri"/>
              </a:rPr>
              <a:t>** Lexware buchhaltung pro/premium</a:t>
            </a:r>
            <a:endParaRPr kumimoji="0" lang="de-DE" sz="1400" b="0" i="0" u="none" strike="noStrike" kern="1200" cap="none" spc="0" normalizeH="0" baseline="0" noProof="0">
              <a:ln>
                <a:noFill/>
              </a:ln>
              <a:solidFill>
                <a:schemeClr val="tx1">
                  <a:lumMod val="75000"/>
                  <a:lumOff val="25000"/>
                </a:schemeClr>
              </a:solidFill>
              <a:effectLst/>
              <a:uLnTx/>
              <a:uFillTx/>
              <a:ea typeface="+mn-ea"/>
              <a:cs typeface="Calibri"/>
            </a:endParaRPr>
          </a:p>
        </p:txBody>
      </p:sp>
      <p:sp>
        <p:nvSpPr>
          <p:cNvPr id="12" name="Pfeil: Fünfeck 11">
            <a:extLst>
              <a:ext uri="{FF2B5EF4-FFF2-40B4-BE49-F238E27FC236}">
                <a16:creationId xmlns:a16="http://schemas.microsoft.com/office/drawing/2014/main" id="{ABFA0055-2761-07A0-E5EA-05AE412A9C4B}"/>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chemeClr val="bg1"/>
                </a:solidFill>
                <a:effectLst/>
                <a:uLnTx/>
                <a:uFillTx/>
                <a:latin typeface="+mj-lt"/>
                <a:ea typeface="+mn-ea"/>
                <a:cs typeface="+mn-cs"/>
              </a:rPr>
              <a:t>Jan/Feb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chemeClr val="bg1"/>
                </a:solidFill>
                <a:effectLst/>
                <a:uLnTx/>
                <a:uFillTx/>
                <a:latin typeface="+mj-lt"/>
                <a:ea typeface="+mn-ea"/>
                <a:cs typeface="+mn-cs"/>
              </a:rPr>
              <a:t>24</a:t>
            </a:r>
          </a:p>
        </p:txBody>
      </p:sp>
      <p:grpSp>
        <p:nvGrpSpPr>
          <p:cNvPr id="15" name="Gruppieren 14">
            <a:extLst>
              <a:ext uri="{FF2B5EF4-FFF2-40B4-BE49-F238E27FC236}">
                <a16:creationId xmlns:a16="http://schemas.microsoft.com/office/drawing/2014/main" id="{5311C96D-E473-EA88-1F28-6CFA4C5BA6AA}"/>
              </a:ext>
            </a:extLst>
          </p:cNvPr>
          <p:cNvGrpSpPr/>
          <p:nvPr/>
        </p:nvGrpSpPr>
        <p:grpSpPr>
          <a:xfrm>
            <a:off x="9964800" y="0"/>
            <a:ext cx="720000" cy="720000"/>
            <a:chOff x="-439623" y="3866753"/>
            <a:chExt cx="726177" cy="724408"/>
          </a:xfrm>
        </p:grpSpPr>
        <p:sp>
          <p:nvSpPr>
            <p:cNvPr id="16" name="Pfeil: Fünfeck 15">
              <a:extLst>
                <a:ext uri="{FF2B5EF4-FFF2-40B4-BE49-F238E27FC236}">
                  <a16:creationId xmlns:a16="http://schemas.microsoft.com/office/drawing/2014/main" id="{9AE1EA58-1094-0476-0E59-06C90BC33533}"/>
                </a:ext>
              </a:extLst>
            </p:cNvPr>
            <p:cNvSpPr/>
            <p:nvPr/>
          </p:nvSpPr>
          <p:spPr bwMode="gray">
            <a:xfrm rot="5400000">
              <a:off x="-438738" y="3865868"/>
              <a:ext cx="724408" cy="726177"/>
            </a:xfrm>
            <a:prstGeom prst="homePlate">
              <a:avLst>
                <a:gd name="adj" fmla="val 20674"/>
              </a:avLst>
            </a:prstGeom>
            <a:solidFill>
              <a:srgbClr val="CC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grpSp>
          <p:nvGrpSpPr>
            <p:cNvPr id="17" name="Gruppieren 16">
              <a:extLst>
                <a:ext uri="{FF2B5EF4-FFF2-40B4-BE49-F238E27FC236}">
                  <a16:creationId xmlns:a16="http://schemas.microsoft.com/office/drawing/2014/main" id="{AF2A1743-3DF0-E212-61EE-C7571A1B3386}"/>
                </a:ext>
              </a:extLst>
            </p:cNvPr>
            <p:cNvGrpSpPr/>
            <p:nvPr/>
          </p:nvGrpSpPr>
          <p:grpSpPr>
            <a:xfrm>
              <a:off x="-382020" y="3883244"/>
              <a:ext cx="536764" cy="553998"/>
              <a:chOff x="11037746" y="237627"/>
              <a:chExt cx="536764" cy="553998"/>
            </a:xfrm>
          </p:grpSpPr>
          <p:sp>
            <p:nvSpPr>
              <p:cNvPr id="18" name="Textfeld 2">
                <a:extLst>
                  <a:ext uri="{FF2B5EF4-FFF2-40B4-BE49-F238E27FC236}">
                    <a16:creationId xmlns:a16="http://schemas.microsoft.com/office/drawing/2014/main" id="{440E7500-5780-5773-BEC8-1DE9ABC24D62}"/>
                  </a:ext>
                </a:extLst>
              </p:cNvPr>
              <p:cNvSpPr txBox="1"/>
              <p:nvPr/>
            </p:nvSpPr>
            <p:spPr bwMode="gray">
              <a:xfrm>
                <a:off x="11037746" y="237627"/>
                <a:ext cx="536764" cy="553998"/>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de-DE" sz="3600" b="0" i="0" u="none" strike="noStrike" kern="1200" cap="none" spc="0" normalizeH="0" baseline="0" noProof="0">
                    <a:ln>
                      <a:noFill/>
                    </a:ln>
                    <a:solidFill>
                      <a:srgbClr val="FFFFFF"/>
                    </a:solidFill>
                    <a:effectLst/>
                    <a:uLnTx/>
                    <a:uFillTx/>
                    <a:latin typeface="Calibri"/>
                    <a:ea typeface="+mn-ea"/>
                    <a:cs typeface="+mn-cs"/>
                  </a:rPr>
                  <a:t> </a:t>
                </a:r>
              </a:p>
            </p:txBody>
          </p:sp>
          <p:sp>
            <p:nvSpPr>
              <p:cNvPr id="19" name="Freeform 5">
                <a:extLst>
                  <a:ext uri="{FF2B5EF4-FFF2-40B4-BE49-F238E27FC236}">
                    <a16:creationId xmlns:a16="http://schemas.microsoft.com/office/drawing/2014/main" id="{440EEC82-90A0-4684-5CA2-D21D82CC1537}"/>
                  </a:ext>
                </a:extLst>
              </p:cNvPr>
              <p:cNvSpPr>
                <a:spLocks noEditPoints="1"/>
              </p:cNvSpPr>
              <p:nvPr/>
            </p:nvSpPr>
            <p:spPr bwMode="auto">
              <a:xfrm>
                <a:off x="11162158" y="480156"/>
                <a:ext cx="261938" cy="261938"/>
              </a:xfrm>
              <a:custGeom>
                <a:avLst/>
                <a:gdLst>
                  <a:gd name="T0" fmla="*/ 1408 w 5512"/>
                  <a:gd name="T1" fmla="*/ 3972 h 5539"/>
                  <a:gd name="T2" fmla="*/ 896 w 5512"/>
                  <a:gd name="T3" fmla="*/ 4109 h 5539"/>
                  <a:gd name="T4" fmla="*/ 1033 w 5512"/>
                  <a:gd name="T5" fmla="*/ 4621 h 5539"/>
                  <a:gd name="T6" fmla="*/ 1545 w 5512"/>
                  <a:gd name="T7" fmla="*/ 4484 h 5539"/>
                  <a:gd name="T8" fmla="*/ 1408 w 5512"/>
                  <a:gd name="T9" fmla="*/ 3972 h 5539"/>
                  <a:gd name="T10" fmla="*/ 4530 w 5512"/>
                  <a:gd name="T11" fmla="*/ 40 h 5539"/>
                  <a:gd name="T12" fmla="*/ 4622 w 5512"/>
                  <a:gd name="T13" fmla="*/ 99 h 5539"/>
                  <a:gd name="T14" fmla="*/ 5403 w 5512"/>
                  <a:gd name="T15" fmla="*/ 873 h 5539"/>
                  <a:gd name="T16" fmla="*/ 5405 w 5512"/>
                  <a:gd name="T17" fmla="*/ 1262 h 5539"/>
                  <a:gd name="T18" fmla="*/ 1279 w 5512"/>
                  <a:gd name="T19" fmla="*/ 5430 h 5539"/>
                  <a:gd name="T20" fmla="*/ 890 w 5512"/>
                  <a:gd name="T21" fmla="*/ 5432 h 5539"/>
                  <a:gd name="T22" fmla="*/ 109 w 5512"/>
                  <a:gd name="T23" fmla="*/ 4659 h 5539"/>
                  <a:gd name="T24" fmla="*/ 107 w 5512"/>
                  <a:gd name="T25" fmla="*/ 4270 h 5539"/>
                  <a:gd name="T26" fmla="*/ 4233 w 5512"/>
                  <a:gd name="T27" fmla="*/ 101 h 5539"/>
                  <a:gd name="T28" fmla="*/ 4530 w 5512"/>
                  <a:gd name="T29" fmla="*/ 40 h 5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2" h="5539">
                    <a:moveTo>
                      <a:pt x="1408" y="3972"/>
                    </a:moveTo>
                    <a:cubicBezTo>
                      <a:pt x="1229" y="3868"/>
                      <a:pt x="999" y="3930"/>
                      <a:pt x="896" y="4109"/>
                    </a:cubicBezTo>
                    <a:cubicBezTo>
                      <a:pt x="792" y="4289"/>
                      <a:pt x="854" y="4518"/>
                      <a:pt x="1033" y="4621"/>
                    </a:cubicBezTo>
                    <a:cubicBezTo>
                      <a:pt x="1212" y="4725"/>
                      <a:pt x="1442" y="4664"/>
                      <a:pt x="1545" y="4484"/>
                    </a:cubicBezTo>
                    <a:cubicBezTo>
                      <a:pt x="1649" y="4305"/>
                      <a:pt x="1587" y="4075"/>
                      <a:pt x="1408" y="3972"/>
                    </a:cubicBezTo>
                    <a:close/>
                    <a:moveTo>
                      <a:pt x="4530" y="40"/>
                    </a:moveTo>
                    <a:cubicBezTo>
                      <a:pt x="4564" y="53"/>
                      <a:pt x="4595" y="73"/>
                      <a:pt x="4622" y="99"/>
                    </a:cubicBezTo>
                    <a:lnTo>
                      <a:pt x="5403" y="873"/>
                    </a:lnTo>
                    <a:cubicBezTo>
                      <a:pt x="5511" y="980"/>
                      <a:pt x="5512" y="1154"/>
                      <a:pt x="5405" y="1262"/>
                    </a:cubicBezTo>
                    <a:lnTo>
                      <a:pt x="1279" y="5430"/>
                    </a:lnTo>
                    <a:cubicBezTo>
                      <a:pt x="1172" y="5538"/>
                      <a:pt x="998" y="5539"/>
                      <a:pt x="890" y="5432"/>
                    </a:cubicBezTo>
                    <a:lnTo>
                      <a:pt x="109" y="4659"/>
                    </a:lnTo>
                    <a:cubicBezTo>
                      <a:pt x="1" y="4552"/>
                      <a:pt x="0" y="4378"/>
                      <a:pt x="107" y="4270"/>
                    </a:cubicBezTo>
                    <a:lnTo>
                      <a:pt x="4233" y="101"/>
                    </a:lnTo>
                    <a:cubicBezTo>
                      <a:pt x="4313" y="20"/>
                      <a:pt x="4431" y="0"/>
                      <a:pt x="4530" y="40"/>
                    </a:cubicBezTo>
                    <a:close/>
                  </a:path>
                </a:pathLst>
              </a:custGeom>
              <a:solidFill>
                <a:srgbClr val="FFFFFF"/>
              </a:solidFill>
              <a:ln w="0">
                <a:no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sp>
            <p:nvSpPr>
              <p:cNvPr id="20" name="Freeform 6">
                <a:extLst>
                  <a:ext uri="{FF2B5EF4-FFF2-40B4-BE49-F238E27FC236}">
                    <a16:creationId xmlns:a16="http://schemas.microsoft.com/office/drawing/2014/main" id="{8E68609D-108A-6D76-AD34-03C39C32AF24}"/>
                  </a:ext>
                </a:extLst>
              </p:cNvPr>
              <p:cNvSpPr>
                <a:spLocks/>
              </p:cNvSpPr>
              <p:nvPr/>
            </p:nvSpPr>
            <p:spPr bwMode="auto">
              <a:xfrm>
                <a:off x="11379367" y="339595"/>
                <a:ext cx="182562" cy="180975"/>
              </a:xfrm>
              <a:custGeom>
                <a:avLst/>
                <a:gdLst>
                  <a:gd name="T0" fmla="*/ 2514 w 3838"/>
                  <a:gd name="T1" fmla="*/ 216 h 3838"/>
                  <a:gd name="T2" fmla="*/ 1542 w 3838"/>
                  <a:gd name="T3" fmla="*/ 1188 h 3838"/>
                  <a:gd name="T4" fmla="*/ 1547 w 3838"/>
                  <a:gd name="T5" fmla="*/ 1193 h 3838"/>
                  <a:gd name="T6" fmla="*/ 1542 w 3838"/>
                  <a:gd name="T7" fmla="*/ 1198 h 3838"/>
                  <a:gd name="T8" fmla="*/ 1537 w 3838"/>
                  <a:gd name="T9" fmla="*/ 1193 h 3838"/>
                  <a:gd name="T10" fmla="*/ 1536 w 3838"/>
                  <a:gd name="T11" fmla="*/ 1204 h 3838"/>
                  <a:gd name="T12" fmla="*/ 1536 w 3838"/>
                  <a:gd name="T13" fmla="*/ 1204 h 3838"/>
                  <a:gd name="T14" fmla="*/ 1536 w 3838"/>
                  <a:gd name="T15" fmla="*/ 1204 h 3838"/>
                  <a:gd name="T16" fmla="*/ 1448 w 3838"/>
                  <a:gd name="T17" fmla="*/ 2390 h 3838"/>
                  <a:gd name="T18" fmla="*/ 2631 w 3838"/>
                  <a:gd name="T19" fmla="*/ 2302 h 3838"/>
                  <a:gd name="T20" fmla="*/ 2636 w 3838"/>
                  <a:gd name="T21" fmla="*/ 2307 h 3838"/>
                  <a:gd name="T22" fmla="*/ 2642 w 3838"/>
                  <a:gd name="T23" fmla="*/ 2302 h 3838"/>
                  <a:gd name="T24" fmla="*/ 2645 w 3838"/>
                  <a:gd name="T25" fmla="*/ 2301 h 3838"/>
                  <a:gd name="T26" fmla="*/ 2643 w 3838"/>
                  <a:gd name="T27" fmla="*/ 2300 h 3838"/>
                  <a:gd name="T28" fmla="*/ 2649 w 3838"/>
                  <a:gd name="T29" fmla="*/ 2295 h 3838"/>
                  <a:gd name="T30" fmla="*/ 2650 w 3838"/>
                  <a:gd name="T31" fmla="*/ 2296 h 3838"/>
                  <a:gd name="T32" fmla="*/ 3622 w 3838"/>
                  <a:gd name="T33" fmla="*/ 1324 h 3838"/>
                  <a:gd name="T34" fmla="*/ 3202 w 3838"/>
                  <a:gd name="T35" fmla="*/ 3145 h 3838"/>
                  <a:gd name="T36" fmla="*/ 693 w 3838"/>
                  <a:gd name="T37" fmla="*/ 3145 h 3838"/>
                  <a:gd name="T38" fmla="*/ 693 w 3838"/>
                  <a:gd name="T39" fmla="*/ 636 h 3838"/>
                  <a:gd name="T40" fmla="*/ 2514 w 3838"/>
                  <a:gd name="T41" fmla="*/ 216 h 3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38" h="3838">
                    <a:moveTo>
                      <a:pt x="2514" y="216"/>
                    </a:moveTo>
                    <a:lnTo>
                      <a:pt x="1542" y="1188"/>
                    </a:lnTo>
                    <a:lnTo>
                      <a:pt x="1547" y="1193"/>
                    </a:lnTo>
                    <a:lnTo>
                      <a:pt x="1542" y="1198"/>
                    </a:lnTo>
                    <a:lnTo>
                      <a:pt x="1537" y="1193"/>
                    </a:lnTo>
                    <a:lnTo>
                      <a:pt x="1536" y="1204"/>
                    </a:lnTo>
                    <a:lnTo>
                      <a:pt x="1536" y="1204"/>
                    </a:lnTo>
                    <a:lnTo>
                      <a:pt x="1536" y="1204"/>
                    </a:lnTo>
                    <a:lnTo>
                      <a:pt x="1448" y="2390"/>
                    </a:lnTo>
                    <a:lnTo>
                      <a:pt x="2631" y="2302"/>
                    </a:lnTo>
                    <a:lnTo>
                      <a:pt x="2636" y="2307"/>
                    </a:lnTo>
                    <a:lnTo>
                      <a:pt x="2642" y="2302"/>
                    </a:lnTo>
                    <a:lnTo>
                      <a:pt x="2645" y="2301"/>
                    </a:lnTo>
                    <a:lnTo>
                      <a:pt x="2643" y="2300"/>
                    </a:lnTo>
                    <a:lnTo>
                      <a:pt x="2649" y="2295"/>
                    </a:lnTo>
                    <a:lnTo>
                      <a:pt x="2650" y="2296"/>
                    </a:lnTo>
                    <a:lnTo>
                      <a:pt x="3622" y="1324"/>
                    </a:lnTo>
                    <a:cubicBezTo>
                      <a:pt x="3838" y="1941"/>
                      <a:pt x="3696" y="2652"/>
                      <a:pt x="3202" y="3145"/>
                    </a:cubicBezTo>
                    <a:cubicBezTo>
                      <a:pt x="2510" y="3838"/>
                      <a:pt x="1386" y="3838"/>
                      <a:pt x="693" y="3145"/>
                    </a:cubicBezTo>
                    <a:cubicBezTo>
                      <a:pt x="0" y="2452"/>
                      <a:pt x="0" y="1329"/>
                      <a:pt x="693" y="636"/>
                    </a:cubicBezTo>
                    <a:cubicBezTo>
                      <a:pt x="1186" y="143"/>
                      <a:pt x="1898" y="0"/>
                      <a:pt x="2514" y="216"/>
                    </a:cubicBezTo>
                    <a:close/>
                  </a:path>
                </a:pathLst>
              </a:custGeom>
              <a:solidFill>
                <a:srgbClr val="FFFFFF"/>
              </a:solidFill>
              <a:ln w="0">
                <a:no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grpSp>
      </p:grpSp>
      <p:grpSp>
        <p:nvGrpSpPr>
          <p:cNvPr id="13" name="Gruppieren 12">
            <a:extLst>
              <a:ext uri="{FF2B5EF4-FFF2-40B4-BE49-F238E27FC236}">
                <a16:creationId xmlns:a16="http://schemas.microsoft.com/office/drawing/2014/main" id="{36F1CA32-DB7C-8782-8E9C-510B1DFE8721}"/>
              </a:ext>
            </a:extLst>
          </p:cNvPr>
          <p:cNvGrpSpPr/>
          <p:nvPr/>
        </p:nvGrpSpPr>
        <p:grpSpPr>
          <a:xfrm>
            <a:off x="6420366" y="2057633"/>
            <a:ext cx="5672297" cy="3825548"/>
            <a:chOff x="6420366" y="2057633"/>
            <a:chExt cx="5672297" cy="3825548"/>
          </a:xfrm>
        </p:grpSpPr>
        <p:grpSp>
          <p:nvGrpSpPr>
            <p:cNvPr id="39" name="Gruppieren 38">
              <a:extLst>
                <a:ext uri="{FF2B5EF4-FFF2-40B4-BE49-F238E27FC236}">
                  <a16:creationId xmlns:a16="http://schemas.microsoft.com/office/drawing/2014/main" id="{E36B6AA8-ABC5-2A29-EA79-FA8831BBFA64}"/>
                </a:ext>
              </a:extLst>
            </p:cNvPr>
            <p:cNvGrpSpPr/>
            <p:nvPr/>
          </p:nvGrpSpPr>
          <p:grpSpPr>
            <a:xfrm>
              <a:off x="6420366" y="2057633"/>
              <a:ext cx="5672297" cy="3825548"/>
              <a:chOff x="4797468" y="1408562"/>
              <a:chExt cx="7155183" cy="4499584"/>
            </a:xfrm>
          </p:grpSpPr>
          <p:grpSp>
            <p:nvGrpSpPr>
              <p:cNvPr id="38" name="Gruppieren 37">
                <a:extLst>
                  <a:ext uri="{FF2B5EF4-FFF2-40B4-BE49-F238E27FC236}">
                    <a16:creationId xmlns:a16="http://schemas.microsoft.com/office/drawing/2014/main" id="{113310CF-5A0E-2B4A-994C-1BF53CA17586}"/>
                  </a:ext>
                </a:extLst>
              </p:cNvPr>
              <p:cNvGrpSpPr/>
              <p:nvPr/>
            </p:nvGrpSpPr>
            <p:grpSpPr>
              <a:xfrm>
                <a:off x="4797468" y="1408562"/>
                <a:ext cx="7155183" cy="4499584"/>
                <a:chOff x="4797468" y="1408562"/>
                <a:chExt cx="7155183" cy="4499584"/>
              </a:xfrm>
            </p:grpSpPr>
            <p:pic>
              <p:nvPicPr>
                <p:cNvPr id="34" name="Grafik 33" descr="Ein Bild, das Text, Screenshot, Software, Zahl enthält.&#10;&#10;Automatisch generierte Beschreibung">
                  <a:extLst>
                    <a:ext uri="{FF2B5EF4-FFF2-40B4-BE49-F238E27FC236}">
                      <a16:creationId xmlns:a16="http://schemas.microsoft.com/office/drawing/2014/main" id="{A7A3D9E8-3C20-C905-461C-0829C33A37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7468" y="1408562"/>
                  <a:ext cx="7155183" cy="4499584"/>
                </a:xfrm>
                <a:prstGeom prst="rect">
                  <a:avLst/>
                </a:prstGeom>
                <a:ln>
                  <a:solidFill>
                    <a:schemeClr val="tx1"/>
                  </a:solidFill>
                </a:ln>
              </p:spPr>
            </p:pic>
            <p:sp>
              <p:nvSpPr>
                <p:cNvPr id="35" name="Rechteck 34">
                  <a:extLst>
                    <a:ext uri="{FF2B5EF4-FFF2-40B4-BE49-F238E27FC236}">
                      <a16:creationId xmlns:a16="http://schemas.microsoft.com/office/drawing/2014/main" id="{9247040A-22E6-E1D1-8F9D-710798D91555}"/>
                    </a:ext>
                  </a:extLst>
                </p:cNvPr>
                <p:cNvSpPr/>
                <p:nvPr/>
              </p:nvSpPr>
              <p:spPr bwMode="gray">
                <a:xfrm>
                  <a:off x="8957208" y="1543456"/>
                  <a:ext cx="1317914" cy="35662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noFill/>
                    </a:ln>
                    <a:solidFill>
                      <a:srgbClr val="333333"/>
                    </a:solidFill>
                  </a:endParaRPr>
                </a:p>
              </p:txBody>
            </p:sp>
          </p:grpSp>
          <p:pic>
            <p:nvPicPr>
              <p:cNvPr id="37" name="Grafik 36">
                <a:extLst>
                  <a:ext uri="{FF2B5EF4-FFF2-40B4-BE49-F238E27FC236}">
                    <a16:creationId xmlns:a16="http://schemas.microsoft.com/office/drawing/2014/main" id="{3AAA6711-54E3-8DCB-0A1C-8F85A19293DD}"/>
                  </a:ext>
                </a:extLst>
              </p:cNvPr>
              <p:cNvPicPr>
                <a:picLocks noChangeAspect="1"/>
              </p:cNvPicPr>
              <p:nvPr/>
            </p:nvPicPr>
            <p:blipFill rotWithShape="1">
              <a:blip r:embed="rId6"/>
              <a:srcRect t="12430" b="22774"/>
              <a:stretch/>
            </p:blipFill>
            <p:spPr>
              <a:xfrm>
                <a:off x="9074503" y="1627714"/>
                <a:ext cx="1200619" cy="177518"/>
              </a:xfrm>
              <a:prstGeom prst="rect">
                <a:avLst/>
              </a:prstGeom>
              <a:ln>
                <a:noFill/>
              </a:ln>
            </p:spPr>
          </p:pic>
        </p:grpSp>
        <p:pic>
          <p:nvPicPr>
            <p:cNvPr id="9" name="Grafik 8">
              <a:extLst>
                <a:ext uri="{FF2B5EF4-FFF2-40B4-BE49-F238E27FC236}">
                  <a16:creationId xmlns:a16="http://schemas.microsoft.com/office/drawing/2014/main" id="{06C57D85-A454-7DEA-869D-3500A28BDC7B}"/>
                </a:ext>
              </a:extLst>
            </p:cNvPr>
            <p:cNvPicPr>
              <a:picLocks noChangeAspect="1"/>
            </p:cNvPicPr>
            <p:nvPr/>
          </p:nvPicPr>
          <p:blipFill>
            <a:blip r:embed="rId7"/>
            <a:stretch>
              <a:fillRect/>
            </a:stretch>
          </p:blipFill>
          <p:spPr>
            <a:xfrm>
              <a:off x="6507238" y="4535206"/>
              <a:ext cx="713693" cy="276264"/>
            </a:xfrm>
            <a:prstGeom prst="rect">
              <a:avLst/>
            </a:prstGeom>
          </p:spPr>
        </p:pic>
      </p:grpSp>
      <p:sp>
        <p:nvSpPr>
          <p:cNvPr id="42" name="Datumsplatzhalter 41">
            <a:extLst>
              <a:ext uri="{FF2B5EF4-FFF2-40B4-BE49-F238E27FC236}">
                <a16:creationId xmlns:a16="http://schemas.microsoft.com/office/drawing/2014/main" id="{66B104EF-CD65-3CB3-7029-8B62AC8C5F78}"/>
              </a:ext>
            </a:extLst>
          </p:cNvPr>
          <p:cNvSpPr>
            <a:spLocks noGrp="1"/>
          </p:cNvSpPr>
          <p:nvPr>
            <p:ph type="dt" sz="half" idx="14"/>
          </p:nvPr>
        </p:nvSpPr>
        <p:spPr/>
        <p:txBody>
          <a:bodyPr/>
          <a:lstStyle/>
          <a:p>
            <a:r>
              <a:rPr lang="de-DE"/>
              <a:t>| </a:t>
            </a:r>
            <a:fld id="{8664D84C-3812-412F-BF2A-EB648D9DB27D}" type="datetime1">
              <a:rPr lang="de-DE" smtClean="0"/>
              <a:t>20.11.2023</a:t>
            </a:fld>
            <a:r>
              <a:t> |</a:t>
            </a:r>
          </a:p>
        </p:txBody>
      </p:sp>
      <p:sp>
        <p:nvSpPr>
          <p:cNvPr id="43" name="Fußzeilenplatzhalter 42">
            <a:extLst>
              <a:ext uri="{FF2B5EF4-FFF2-40B4-BE49-F238E27FC236}">
                <a16:creationId xmlns:a16="http://schemas.microsoft.com/office/drawing/2014/main" id="{E0D6F3A2-DD55-2B23-1B83-FE1095F8E71B}"/>
              </a:ext>
            </a:extLst>
          </p:cNvPr>
          <p:cNvSpPr>
            <a:spLocks noGrp="1"/>
          </p:cNvSpPr>
          <p:nvPr>
            <p:ph type="ftr" sz="quarter" idx="15"/>
          </p:nvPr>
        </p:nvSpPr>
        <p:spPr/>
        <p:txBody>
          <a:bodyPr/>
          <a:lstStyle/>
          <a:p>
            <a:r>
              <a:rPr lang="de-DE"/>
              <a:t>Lexware vor Ort 2024</a:t>
            </a:r>
          </a:p>
        </p:txBody>
      </p:sp>
      <p:sp>
        <p:nvSpPr>
          <p:cNvPr id="44" name="Foliennummernplatzhalter 43">
            <a:extLst>
              <a:ext uri="{FF2B5EF4-FFF2-40B4-BE49-F238E27FC236}">
                <a16:creationId xmlns:a16="http://schemas.microsoft.com/office/drawing/2014/main" id="{B45D3662-05B8-389E-3FE9-8EABA69856A5}"/>
              </a:ext>
            </a:extLst>
          </p:cNvPr>
          <p:cNvSpPr>
            <a:spLocks noGrp="1"/>
          </p:cNvSpPr>
          <p:nvPr>
            <p:ph type="sldNum" sz="quarter" idx="16"/>
          </p:nvPr>
        </p:nvSpPr>
        <p:spPr/>
        <p:txBody>
          <a:bodyPr/>
          <a:lstStyle/>
          <a:p>
            <a:r>
              <a:rPr lang="de-DE"/>
              <a:t>Seite </a:t>
            </a:r>
            <a:fld id="{FFC269A0-BD27-4577-9DED-0AAE60100C51}" type="slidenum">
              <a:rPr lang="de-DE" smtClean="0"/>
              <a:pPr/>
              <a:t>30</a:t>
            </a:fld>
            <a:endParaRPr lang="de-DE"/>
          </a:p>
        </p:txBody>
      </p:sp>
    </p:spTree>
    <p:extLst>
      <p:ext uri="{BB962C8B-B14F-4D97-AF65-F5344CB8AC3E}">
        <p14:creationId xmlns:p14="http://schemas.microsoft.com/office/powerpoint/2010/main" val="13936338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BF776-8D3E-6964-2387-DD8D2BA022E5}"/>
              </a:ext>
            </a:extLst>
          </p:cNvPr>
          <p:cNvSpPr>
            <a:spLocks noGrp="1"/>
          </p:cNvSpPr>
          <p:nvPr>
            <p:ph type="title"/>
          </p:nvPr>
        </p:nvSpPr>
        <p:spPr/>
        <p:txBody>
          <a:bodyPr/>
          <a:lstStyle/>
          <a:p>
            <a:r>
              <a:rPr lang="de-DE" b="0"/>
              <a:t>Gesetzliche wiederkehrende Themen</a:t>
            </a:r>
            <a:endParaRPr lang="de-DE" b="0">
              <a:highlight>
                <a:srgbClr val="FFFF00"/>
              </a:highlight>
            </a:endParaRPr>
          </a:p>
        </p:txBody>
      </p:sp>
      <p:sp>
        <p:nvSpPr>
          <p:cNvPr id="7" name="Textplatzhalter 6">
            <a:extLst>
              <a:ext uri="{FF2B5EF4-FFF2-40B4-BE49-F238E27FC236}">
                <a16:creationId xmlns:a16="http://schemas.microsoft.com/office/drawing/2014/main" id="{1A7B3D91-E29F-F0A0-0351-3D84468E55FA}"/>
              </a:ext>
            </a:extLst>
          </p:cNvPr>
          <p:cNvSpPr>
            <a:spLocks noGrp="1"/>
          </p:cNvSpPr>
          <p:nvPr>
            <p:ph type="body" sz="quarter" idx="17"/>
          </p:nvPr>
        </p:nvSpPr>
        <p:spPr/>
        <p:txBody>
          <a:bodyPr/>
          <a:lstStyle/>
          <a:p>
            <a:r>
              <a:rPr lang="de-DE"/>
              <a:t>Lexware buchhaltung 2024 – Update Januar/Februar</a:t>
            </a:r>
          </a:p>
        </p:txBody>
      </p:sp>
      <p:pic>
        <p:nvPicPr>
          <p:cNvPr id="11" name="Grafik 10" descr="Zurückspulen mit einfarbiger Füllung">
            <a:extLst>
              <a:ext uri="{FF2B5EF4-FFF2-40B4-BE49-F238E27FC236}">
                <a16:creationId xmlns:a16="http://schemas.microsoft.com/office/drawing/2014/main" id="{2C5DDEDF-054B-49EC-7D2F-66B9F7770A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86576" y="93569"/>
            <a:ext cx="499594" cy="499594"/>
          </a:xfrm>
          <a:prstGeom prst="rect">
            <a:avLst/>
          </a:prstGeom>
        </p:spPr>
      </p:pic>
      <p:sp>
        <p:nvSpPr>
          <p:cNvPr id="10" name="Textfeld 9">
            <a:extLst>
              <a:ext uri="{FF2B5EF4-FFF2-40B4-BE49-F238E27FC236}">
                <a16:creationId xmlns:a16="http://schemas.microsoft.com/office/drawing/2014/main" id="{932C06D3-B935-6899-249B-ED49CAC27FB9}"/>
              </a:ext>
            </a:extLst>
          </p:cNvPr>
          <p:cNvSpPr txBox="1"/>
          <p:nvPr/>
        </p:nvSpPr>
        <p:spPr>
          <a:xfrm>
            <a:off x="8458198" y="5776845"/>
            <a:ext cx="3409195" cy="566309"/>
          </a:xfrm>
          <a:prstGeom prst="rect">
            <a:avLst/>
          </a:prstGeom>
          <a:noFill/>
        </p:spPr>
        <p:txBody>
          <a:bodyPr wrap="square" rtlCol="0">
            <a:spAutoFit/>
          </a:bodyPr>
          <a:lstStyle/>
          <a:p>
            <a:pPr marL="0" marR="0" lvl="0" indent="0" algn="r"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schemeClr val="tx1">
                    <a:lumMod val="75000"/>
                    <a:lumOff val="25000"/>
                  </a:schemeClr>
                </a:solidFill>
                <a:effectLst/>
                <a:uLnTx/>
                <a:uFillTx/>
                <a:cs typeface="Calibri"/>
              </a:rPr>
              <a:t>* Lexware buchhaltung plus/pro/premium </a:t>
            </a:r>
          </a:p>
          <a:p>
            <a:pPr marL="0" marR="0" lvl="0" indent="0" algn="r"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lang="de-DE" sz="1400">
                <a:solidFill>
                  <a:schemeClr val="tx1">
                    <a:lumMod val="75000"/>
                    <a:lumOff val="25000"/>
                  </a:schemeClr>
                </a:solidFill>
                <a:cs typeface="Calibri"/>
              </a:rPr>
              <a:t>** </a:t>
            </a:r>
            <a:r>
              <a:rPr kumimoji="0" lang="de-DE" sz="1400" b="0" i="0" u="none" strike="noStrike" kern="1200" cap="none" spc="0" normalizeH="0" baseline="0" noProof="0">
                <a:ln>
                  <a:noFill/>
                </a:ln>
                <a:solidFill>
                  <a:schemeClr val="tx1">
                    <a:lumMod val="75000"/>
                    <a:lumOff val="25000"/>
                  </a:schemeClr>
                </a:solidFill>
                <a:effectLst/>
                <a:uLnTx/>
                <a:uFillTx/>
                <a:cs typeface="Calibri"/>
              </a:rPr>
              <a:t>Lexware buchhaltung pro/premium</a:t>
            </a:r>
          </a:p>
        </p:txBody>
      </p:sp>
      <p:sp>
        <p:nvSpPr>
          <p:cNvPr id="3" name="Pfeil: Fünfeck 2">
            <a:extLst>
              <a:ext uri="{FF2B5EF4-FFF2-40B4-BE49-F238E27FC236}">
                <a16:creationId xmlns:a16="http://schemas.microsoft.com/office/drawing/2014/main" id="{4986D384-B38D-F89E-1B27-2CBC8451D328}"/>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chemeClr val="bg1"/>
                </a:solidFill>
                <a:effectLst/>
                <a:uLnTx/>
                <a:uFillTx/>
                <a:latin typeface="+mj-lt"/>
                <a:ea typeface="+mn-ea"/>
                <a:cs typeface="+mn-cs"/>
              </a:rPr>
              <a:t>Jan/Feb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chemeClr val="bg1"/>
                </a:solidFill>
                <a:effectLst/>
                <a:uLnTx/>
                <a:uFillTx/>
                <a:latin typeface="+mj-lt"/>
                <a:ea typeface="+mn-ea"/>
                <a:cs typeface="+mn-cs"/>
              </a:rPr>
              <a:t>24</a:t>
            </a:r>
          </a:p>
        </p:txBody>
      </p:sp>
      <p:pic>
        <p:nvPicPr>
          <p:cNvPr id="8" name="Grafik 7">
            <a:extLst>
              <a:ext uri="{FF2B5EF4-FFF2-40B4-BE49-F238E27FC236}">
                <a16:creationId xmlns:a16="http://schemas.microsoft.com/office/drawing/2014/main" id="{7F52EEF4-336F-37BC-B81C-C3101D3F6193}"/>
              </a:ext>
            </a:extLst>
          </p:cNvPr>
          <p:cNvPicPr preferRelativeResize="0">
            <a:picLocks/>
          </p:cNvPicPr>
          <p:nvPr/>
        </p:nvPicPr>
        <p:blipFill>
          <a:blip r:embed="rId5"/>
          <a:stretch>
            <a:fillRect/>
          </a:stretch>
        </p:blipFill>
        <p:spPr>
          <a:xfrm>
            <a:off x="9963625" y="0"/>
            <a:ext cx="720000" cy="738000"/>
          </a:xfrm>
          <a:prstGeom prst="rect">
            <a:avLst/>
          </a:prstGeom>
        </p:spPr>
      </p:pic>
      <p:sp>
        <p:nvSpPr>
          <p:cNvPr id="9" name="Rechteck 8">
            <a:extLst>
              <a:ext uri="{FF2B5EF4-FFF2-40B4-BE49-F238E27FC236}">
                <a16:creationId xmlns:a16="http://schemas.microsoft.com/office/drawing/2014/main" id="{ADADF6B6-C63E-3985-E857-00CB75DC7FE6}"/>
              </a:ext>
            </a:extLst>
          </p:cNvPr>
          <p:cNvSpPr/>
          <p:nvPr/>
        </p:nvSpPr>
        <p:spPr>
          <a:xfrm>
            <a:off x="601941" y="1641768"/>
            <a:ext cx="3009900" cy="107269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a:p>
            <a:pPr algn="ctr"/>
            <a:endParaRPr lang="de-DE"/>
          </a:p>
        </p:txBody>
      </p:sp>
      <p:sp>
        <p:nvSpPr>
          <p:cNvPr id="12" name="Rechteck 11">
            <a:extLst>
              <a:ext uri="{FF2B5EF4-FFF2-40B4-BE49-F238E27FC236}">
                <a16:creationId xmlns:a16="http://schemas.microsoft.com/office/drawing/2014/main" id="{ADDAC30A-2B20-6DF8-9679-3553604F1266}"/>
              </a:ext>
            </a:extLst>
          </p:cNvPr>
          <p:cNvSpPr/>
          <p:nvPr/>
        </p:nvSpPr>
        <p:spPr>
          <a:xfrm>
            <a:off x="4559079" y="1605548"/>
            <a:ext cx="3009900" cy="95757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sz="2500" b="1"/>
          </a:p>
        </p:txBody>
      </p:sp>
      <p:sp>
        <p:nvSpPr>
          <p:cNvPr id="19" name="Rechteck 18">
            <a:extLst>
              <a:ext uri="{FF2B5EF4-FFF2-40B4-BE49-F238E27FC236}">
                <a16:creationId xmlns:a16="http://schemas.microsoft.com/office/drawing/2014/main" id="{46A9BD66-B851-6DC4-B682-3BC583E0BFB2}"/>
              </a:ext>
            </a:extLst>
          </p:cNvPr>
          <p:cNvSpPr/>
          <p:nvPr/>
        </p:nvSpPr>
        <p:spPr>
          <a:xfrm>
            <a:off x="8519100" y="2324721"/>
            <a:ext cx="3009900" cy="107331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sz="2500" b="1"/>
          </a:p>
        </p:txBody>
      </p:sp>
      <p:sp>
        <p:nvSpPr>
          <p:cNvPr id="28" name="Rechteck 27">
            <a:extLst>
              <a:ext uri="{FF2B5EF4-FFF2-40B4-BE49-F238E27FC236}">
                <a16:creationId xmlns:a16="http://schemas.microsoft.com/office/drawing/2014/main" id="{87E333B9-4521-D833-A808-1DF2F02BCAD9}"/>
              </a:ext>
            </a:extLst>
          </p:cNvPr>
          <p:cNvSpPr/>
          <p:nvPr/>
        </p:nvSpPr>
        <p:spPr>
          <a:xfrm>
            <a:off x="8519100" y="4403165"/>
            <a:ext cx="3009900" cy="107331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sz="2500" b="1"/>
          </a:p>
        </p:txBody>
      </p:sp>
      <p:sp>
        <p:nvSpPr>
          <p:cNvPr id="29" name="Rechteck 28">
            <a:extLst>
              <a:ext uri="{FF2B5EF4-FFF2-40B4-BE49-F238E27FC236}">
                <a16:creationId xmlns:a16="http://schemas.microsoft.com/office/drawing/2014/main" id="{26227948-4875-DB8E-2FA7-F5BCE443A52C}"/>
              </a:ext>
            </a:extLst>
          </p:cNvPr>
          <p:cNvSpPr/>
          <p:nvPr/>
        </p:nvSpPr>
        <p:spPr>
          <a:xfrm>
            <a:off x="4559079" y="5164900"/>
            <a:ext cx="3009900" cy="95757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sz="2500" b="1"/>
          </a:p>
        </p:txBody>
      </p:sp>
      <p:sp>
        <p:nvSpPr>
          <p:cNvPr id="30" name="Rechteck 29">
            <a:extLst>
              <a:ext uri="{FF2B5EF4-FFF2-40B4-BE49-F238E27FC236}">
                <a16:creationId xmlns:a16="http://schemas.microsoft.com/office/drawing/2014/main" id="{542B90E3-6554-C9B5-2D78-21A87EF22997}"/>
              </a:ext>
            </a:extLst>
          </p:cNvPr>
          <p:cNvSpPr/>
          <p:nvPr/>
        </p:nvSpPr>
        <p:spPr>
          <a:xfrm>
            <a:off x="601941" y="3221161"/>
            <a:ext cx="3009900" cy="107269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sz="2500" b="1"/>
          </a:p>
        </p:txBody>
      </p:sp>
      <p:sp>
        <p:nvSpPr>
          <p:cNvPr id="31" name="Rechteck 30">
            <a:extLst>
              <a:ext uri="{FF2B5EF4-FFF2-40B4-BE49-F238E27FC236}">
                <a16:creationId xmlns:a16="http://schemas.microsoft.com/office/drawing/2014/main" id="{A6F68657-EFCC-0001-87EC-7A48A864910E}"/>
              </a:ext>
            </a:extLst>
          </p:cNvPr>
          <p:cNvSpPr/>
          <p:nvPr/>
        </p:nvSpPr>
        <p:spPr>
          <a:xfrm>
            <a:off x="601941" y="4801280"/>
            <a:ext cx="3009900" cy="107331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sz="2500" b="1"/>
          </a:p>
        </p:txBody>
      </p:sp>
      <p:grpSp>
        <p:nvGrpSpPr>
          <p:cNvPr id="14" name="Gruppieren 13">
            <a:extLst>
              <a:ext uri="{FF2B5EF4-FFF2-40B4-BE49-F238E27FC236}">
                <a16:creationId xmlns:a16="http://schemas.microsoft.com/office/drawing/2014/main" id="{A49B2AD9-7204-A4FD-0402-1FA710E551AC}"/>
              </a:ext>
            </a:extLst>
          </p:cNvPr>
          <p:cNvGrpSpPr/>
          <p:nvPr/>
        </p:nvGrpSpPr>
        <p:grpSpPr>
          <a:xfrm>
            <a:off x="4256868" y="2831330"/>
            <a:ext cx="3576565" cy="1701748"/>
            <a:chOff x="4282613" y="2982701"/>
            <a:chExt cx="3576565" cy="1701748"/>
          </a:xfrm>
        </p:grpSpPr>
        <p:sp>
          <p:nvSpPr>
            <p:cNvPr id="32" name="Rechteck 31">
              <a:extLst>
                <a:ext uri="{FF2B5EF4-FFF2-40B4-BE49-F238E27FC236}">
                  <a16:creationId xmlns:a16="http://schemas.microsoft.com/office/drawing/2014/main" id="{666E7FCC-B7E9-2B74-9B9C-0500D97B7E21}"/>
                </a:ext>
              </a:extLst>
            </p:cNvPr>
            <p:cNvSpPr/>
            <p:nvPr/>
          </p:nvSpPr>
          <p:spPr>
            <a:xfrm>
              <a:off x="4282613" y="2982701"/>
              <a:ext cx="3576565" cy="1701748"/>
            </a:xfrm>
            <a:prstGeom prst="rect">
              <a:avLst/>
            </a:prstGeom>
            <a:solidFill>
              <a:schemeClr val="bg1">
                <a:lumMod val="95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490BF646-DBD4-FDB6-E109-6D129F3ACADF}"/>
                </a:ext>
              </a:extLst>
            </p:cNvPr>
            <p:cNvSpPr txBox="1"/>
            <p:nvPr/>
          </p:nvSpPr>
          <p:spPr>
            <a:xfrm>
              <a:off x="4451505" y="3198317"/>
              <a:ext cx="3221074" cy="1200329"/>
            </a:xfrm>
            <a:prstGeom prst="rect">
              <a:avLst/>
            </a:prstGeom>
            <a:noFill/>
          </p:spPr>
          <p:txBody>
            <a:bodyPr wrap="square">
              <a:spAutoFit/>
            </a:bodyPr>
            <a:lstStyle/>
            <a:p>
              <a:pPr indent="-609585" algn="ctr">
                <a:buSzPct val="90000"/>
              </a:pPr>
              <a:r>
                <a:rPr lang="de-DE" sz="2400" b="1">
                  <a:solidFill>
                    <a:schemeClr val="tx1">
                      <a:lumMod val="75000"/>
                      <a:lumOff val="25000"/>
                    </a:schemeClr>
                  </a:solidFill>
                  <a:cs typeface="Segoe UI Semibold" panose="020B0702040204020203" pitchFamily="34" charset="0"/>
                  <a:sym typeface="Wingdings" panose="05000000000000000000" pitchFamily="2" charset="2"/>
                </a:rPr>
                <a:t>Jährliche gesetzliche </a:t>
              </a:r>
            </a:p>
            <a:p>
              <a:pPr indent="-609585" algn="ctr">
                <a:buSzPct val="90000"/>
              </a:pPr>
              <a:r>
                <a:rPr lang="de-DE" sz="2400" b="1">
                  <a:solidFill>
                    <a:schemeClr val="tx1">
                      <a:lumMod val="75000"/>
                      <a:lumOff val="25000"/>
                    </a:schemeClr>
                  </a:solidFill>
                  <a:cs typeface="Segoe UI Semibold" panose="020B0702040204020203" pitchFamily="34" charset="0"/>
                  <a:sym typeface="Wingdings" panose="05000000000000000000" pitchFamily="2" charset="2"/>
                </a:rPr>
                <a:t>Änderungen in </a:t>
              </a:r>
            </a:p>
            <a:p>
              <a:pPr indent="-609585" algn="ctr">
                <a:buSzPct val="90000"/>
              </a:pPr>
              <a:r>
                <a:rPr lang="de-DE" sz="2400" b="1">
                  <a:solidFill>
                    <a:schemeClr val="tx1">
                      <a:lumMod val="75000"/>
                      <a:lumOff val="25000"/>
                    </a:schemeClr>
                  </a:solidFill>
                  <a:cs typeface="Segoe UI Semibold" panose="020B0702040204020203" pitchFamily="34" charset="0"/>
                  <a:sym typeface="Wingdings" panose="05000000000000000000" pitchFamily="2" charset="2"/>
                </a:rPr>
                <a:t>Lexware buchhaltung</a:t>
              </a:r>
            </a:p>
          </p:txBody>
        </p:sp>
      </p:grpSp>
      <p:sp>
        <p:nvSpPr>
          <p:cNvPr id="34" name="Textfeld 33">
            <a:extLst>
              <a:ext uri="{FF2B5EF4-FFF2-40B4-BE49-F238E27FC236}">
                <a16:creationId xmlns:a16="http://schemas.microsoft.com/office/drawing/2014/main" id="{D43F243A-0960-BB96-240D-24DF21810F3D}"/>
              </a:ext>
            </a:extLst>
          </p:cNvPr>
          <p:cNvSpPr txBox="1"/>
          <p:nvPr/>
        </p:nvSpPr>
        <p:spPr>
          <a:xfrm>
            <a:off x="682370" y="3428149"/>
            <a:ext cx="2759524" cy="646331"/>
          </a:xfrm>
          <a:prstGeom prst="rect">
            <a:avLst/>
          </a:prstGeom>
          <a:noFill/>
          <a:ln w="28575">
            <a:noFill/>
          </a:ln>
        </p:spPr>
        <p:txBody>
          <a:bodyPr wrap="square">
            <a:spAutoFit/>
          </a:bodyPr>
          <a:lstStyle/>
          <a:p>
            <a:pPr marL="342900" indent="-342900" algn="ctr">
              <a:buSzPct val="90000"/>
            </a:pPr>
            <a:r>
              <a:rPr lang="de-DE" b="1">
                <a:solidFill>
                  <a:schemeClr val="bg1"/>
                </a:solidFill>
                <a:cs typeface="Segoe UI Semibold" panose="020B0702040204020203" pitchFamily="34" charset="0"/>
                <a:sym typeface="Wingdings" panose="05000000000000000000" pitchFamily="2" charset="2"/>
              </a:rPr>
              <a:t>Umsatzsteuer-</a:t>
            </a:r>
          </a:p>
          <a:p>
            <a:pPr marL="342900" indent="-342900" algn="ctr">
              <a:buSzPct val="90000"/>
            </a:pPr>
            <a:r>
              <a:rPr lang="de-DE" b="1">
                <a:solidFill>
                  <a:schemeClr val="bg1"/>
                </a:solidFill>
                <a:cs typeface="Segoe UI Semibold" panose="020B0702040204020203" pitchFamily="34" charset="0"/>
                <a:sym typeface="Wingdings" panose="05000000000000000000" pitchFamily="2" charset="2"/>
              </a:rPr>
              <a:t>Voranmeldung 2024</a:t>
            </a:r>
          </a:p>
        </p:txBody>
      </p:sp>
      <p:sp>
        <p:nvSpPr>
          <p:cNvPr id="35" name="Textfeld 34">
            <a:extLst>
              <a:ext uri="{FF2B5EF4-FFF2-40B4-BE49-F238E27FC236}">
                <a16:creationId xmlns:a16="http://schemas.microsoft.com/office/drawing/2014/main" id="{3D01EDB3-F9E3-6347-CAC2-BDCFB5BF6866}"/>
              </a:ext>
            </a:extLst>
          </p:cNvPr>
          <p:cNvSpPr txBox="1"/>
          <p:nvPr/>
        </p:nvSpPr>
        <p:spPr>
          <a:xfrm>
            <a:off x="1138207" y="5027681"/>
            <a:ext cx="1847850" cy="646331"/>
          </a:xfrm>
          <a:prstGeom prst="rect">
            <a:avLst/>
          </a:prstGeom>
          <a:noFill/>
          <a:ln w="28575">
            <a:noFill/>
          </a:ln>
        </p:spPr>
        <p:txBody>
          <a:bodyPr wrap="square" anchor="ctr">
            <a:spAutoFit/>
          </a:bodyPr>
          <a:lstStyle/>
          <a:p>
            <a:pPr algn="ctr">
              <a:buSzPct val="90000"/>
            </a:pPr>
            <a:r>
              <a:rPr lang="de-DE" b="1">
                <a:solidFill>
                  <a:schemeClr val="bg1"/>
                </a:solidFill>
                <a:cs typeface="Segoe UI Semibold" panose="020B0702040204020203" pitchFamily="34" charset="0"/>
                <a:sym typeface="Wingdings" panose="05000000000000000000" pitchFamily="2" charset="2"/>
              </a:rPr>
              <a:t>Anlage </a:t>
            </a:r>
          </a:p>
          <a:p>
            <a:pPr algn="ctr">
              <a:buSzPct val="90000"/>
            </a:pPr>
            <a:r>
              <a:rPr lang="de-DE" b="1">
                <a:solidFill>
                  <a:schemeClr val="bg1"/>
                </a:solidFill>
                <a:cs typeface="Segoe UI Semibold" panose="020B0702040204020203" pitchFamily="34" charset="0"/>
                <a:sym typeface="Wingdings" panose="05000000000000000000" pitchFamily="2" charset="2"/>
              </a:rPr>
              <a:t>EÜR 2023</a:t>
            </a:r>
          </a:p>
        </p:txBody>
      </p:sp>
      <p:sp>
        <p:nvSpPr>
          <p:cNvPr id="36" name="Textfeld 35">
            <a:extLst>
              <a:ext uri="{FF2B5EF4-FFF2-40B4-BE49-F238E27FC236}">
                <a16:creationId xmlns:a16="http://schemas.microsoft.com/office/drawing/2014/main" id="{BC317E11-CE15-EE42-528B-3A19A024A93E}"/>
              </a:ext>
            </a:extLst>
          </p:cNvPr>
          <p:cNvSpPr txBox="1"/>
          <p:nvPr/>
        </p:nvSpPr>
        <p:spPr>
          <a:xfrm>
            <a:off x="4711504" y="5273200"/>
            <a:ext cx="2596373" cy="646331"/>
          </a:xfrm>
          <a:prstGeom prst="rect">
            <a:avLst/>
          </a:prstGeom>
          <a:noFill/>
          <a:ln w="28575">
            <a:noFill/>
          </a:ln>
        </p:spPr>
        <p:txBody>
          <a:bodyPr wrap="square">
            <a:spAutoFit/>
          </a:bodyPr>
          <a:lstStyle/>
          <a:p>
            <a:pPr marL="342900" indent="-342900" algn="ctr">
              <a:buSzPct val="90000"/>
            </a:pPr>
            <a:r>
              <a:rPr lang="de-DE" b="1">
                <a:solidFill>
                  <a:schemeClr val="bg1"/>
                </a:solidFill>
                <a:cs typeface="Segoe UI Semibold" panose="020B0702040204020203" pitchFamily="34" charset="0"/>
                <a:sym typeface="Wingdings" panose="05000000000000000000" pitchFamily="2" charset="2"/>
              </a:rPr>
              <a:t>E-Bilanz: </a:t>
            </a:r>
          </a:p>
          <a:p>
            <a:pPr marL="342900" indent="-342900" algn="ctr">
              <a:buSzPct val="90000"/>
            </a:pPr>
            <a:r>
              <a:rPr lang="de-DE" b="1">
                <a:solidFill>
                  <a:schemeClr val="bg1"/>
                </a:solidFill>
                <a:cs typeface="Segoe UI Semibold" panose="020B0702040204020203" pitchFamily="34" charset="0"/>
                <a:sym typeface="Wingdings" panose="05000000000000000000" pitchFamily="2" charset="2"/>
              </a:rPr>
              <a:t>Taxonomie-Version 6.7</a:t>
            </a:r>
          </a:p>
        </p:txBody>
      </p:sp>
      <p:sp>
        <p:nvSpPr>
          <p:cNvPr id="37" name="Textfeld 36">
            <a:extLst>
              <a:ext uri="{FF2B5EF4-FFF2-40B4-BE49-F238E27FC236}">
                <a16:creationId xmlns:a16="http://schemas.microsoft.com/office/drawing/2014/main" id="{744DE153-9542-9809-C6CF-4722FF972709}"/>
              </a:ext>
            </a:extLst>
          </p:cNvPr>
          <p:cNvSpPr txBox="1"/>
          <p:nvPr/>
        </p:nvSpPr>
        <p:spPr>
          <a:xfrm>
            <a:off x="8862865" y="4613690"/>
            <a:ext cx="2424681" cy="646331"/>
          </a:xfrm>
          <a:prstGeom prst="rect">
            <a:avLst/>
          </a:prstGeom>
          <a:noFill/>
          <a:ln w="28575">
            <a:noFill/>
          </a:ln>
        </p:spPr>
        <p:txBody>
          <a:bodyPr wrap="square">
            <a:spAutoFit/>
          </a:bodyPr>
          <a:lstStyle/>
          <a:p>
            <a:pPr marL="342900" indent="-342900" algn="ctr">
              <a:buSzPct val="90000"/>
            </a:pPr>
            <a:r>
              <a:rPr lang="de-DE" b="1">
                <a:solidFill>
                  <a:schemeClr val="bg1"/>
                </a:solidFill>
                <a:cs typeface="Segoe UI Semibold" panose="020B0702040204020203" pitchFamily="34" charset="0"/>
                <a:sym typeface="Wingdings" panose="05000000000000000000" pitchFamily="2" charset="2"/>
              </a:rPr>
              <a:t>Ausfüllhilfe zur </a:t>
            </a:r>
          </a:p>
          <a:p>
            <a:pPr marL="342900" indent="-342900" algn="ctr">
              <a:buSzPct val="90000"/>
            </a:pPr>
            <a:r>
              <a:rPr lang="de-DE" b="1">
                <a:solidFill>
                  <a:schemeClr val="bg1"/>
                </a:solidFill>
                <a:cs typeface="Segoe UI Semibold" panose="020B0702040204020203" pitchFamily="34" charset="0"/>
                <a:sym typeface="Wingdings" panose="05000000000000000000" pitchFamily="2" charset="2"/>
              </a:rPr>
              <a:t>Gewerbesteuer 2023**</a:t>
            </a:r>
            <a:endParaRPr lang="de-DE" sz="1200" b="1">
              <a:solidFill>
                <a:schemeClr val="bg1"/>
              </a:solidFill>
              <a:cs typeface="Segoe UI Semibold" panose="020B0702040204020203" pitchFamily="34" charset="0"/>
            </a:endParaRPr>
          </a:p>
        </p:txBody>
      </p:sp>
      <p:sp>
        <p:nvSpPr>
          <p:cNvPr id="38" name="Textfeld 37">
            <a:extLst>
              <a:ext uri="{FF2B5EF4-FFF2-40B4-BE49-F238E27FC236}">
                <a16:creationId xmlns:a16="http://schemas.microsoft.com/office/drawing/2014/main" id="{03D89914-EEC8-6072-3A82-3CE41AEF657C}"/>
              </a:ext>
            </a:extLst>
          </p:cNvPr>
          <p:cNvSpPr txBox="1"/>
          <p:nvPr/>
        </p:nvSpPr>
        <p:spPr>
          <a:xfrm>
            <a:off x="8731013" y="2632699"/>
            <a:ext cx="2670501" cy="646331"/>
          </a:xfrm>
          <a:prstGeom prst="rect">
            <a:avLst/>
          </a:prstGeom>
          <a:noFill/>
          <a:ln w="28575">
            <a:noFill/>
          </a:ln>
        </p:spPr>
        <p:txBody>
          <a:bodyPr wrap="square" rtlCol="0">
            <a:spAutoFit/>
          </a:bodyPr>
          <a:lstStyle/>
          <a:p>
            <a:pPr marL="342900" indent="-342900" algn="ctr">
              <a:buSzPct val="90000"/>
            </a:pPr>
            <a:r>
              <a:rPr lang="de-DE" b="1">
                <a:solidFill>
                  <a:schemeClr val="bg1"/>
                </a:solidFill>
                <a:cs typeface="Segoe UI Semibold" panose="020B0702040204020203" pitchFamily="34" charset="0"/>
                <a:sym typeface="Wingdings" panose="05000000000000000000" pitchFamily="2" charset="2"/>
              </a:rPr>
              <a:t>Umsatzsteuererklärung </a:t>
            </a:r>
          </a:p>
          <a:p>
            <a:pPr marL="342900" indent="-342900" algn="ctr">
              <a:buSzPct val="90000"/>
            </a:pPr>
            <a:r>
              <a:rPr lang="de-DE" b="1">
                <a:solidFill>
                  <a:schemeClr val="bg1"/>
                </a:solidFill>
                <a:cs typeface="Segoe UI Semibold" panose="020B0702040204020203" pitchFamily="34" charset="0"/>
                <a:sym typeface="Wingdings" panose="05000000000000000000" pitchFamily="2" charset="2"/>
              </a:rPr>
              <a:t>2024* </a:t>
            </a:r>
          </a:p>
        </p:txBody>
      </p:sp>
      <p:sp>
        <p:nvSpPr>
          <p:cNvPr id="39" name="Textfeld 38">
            <a:extLst>
              <a:ext uri="{FF2B5EF4-FFF2-40B4-BE49-F238E27FC236}">
                <a16:creationId xmlns:a16="http://schemas.microsoft.com/office/drawing/2014/main" id="{7D688FF9-9584-86C1-6B11-CF3A76A3681F}"/>
              </a:ext>
            </a:extLst>
          </p:cNvPr>
          <p:cNvSpPr txBox="1"/>
          <p:nvPr/>
        </p:nvSpPr>
        <p:spPr>
          <a:xfrm>
            <a:off x="5007983" y="1757828"/>
            <a:ext cx="2325657" cy="646331"/>
          </a:xfrm>
          <a:prstGeom prst="rect">
            <a:avLst/>
          </a:prstGeom>
          <a:noFill/>
          <a:ln w="28575">
            <a:noFill/>
          </a:ln>
        </p:spPr>
        <p:txBody>
          <a:bodyPr wrap="square">
            <a:spAutoFit/>
          </a:bodyPr>
          <a:lstStyle/>
          <a:p>
            <a:pPr marL="342900" indent="-342900" algn="ctr">
              <a:buSzPct val="90000"/>
            </a:pPr>
            <a:r>
              <a:rPr lang="de-DE" b="1">
                <a:solidFill>
                  <a:schemeClr val="bg1"/>
                </a:solidFill>
                <a:cs typeface="Segoe UI Semibold" panose="020B0702040204020203" pitchFamily="34" charset="0"/>
                <a:sym typeface="Wingdings" panose="05000000000000000000" pitchFamily="2" charset="2"/>
              </a:rPr>
              <a:t>Zusammenfassende </a:t>
            </a:r>
          </a:p>
          <a:p>
            <a:pPr marL="342900" indent="-342900" algn="ctr">
              <a:buSzPct val="90000"/>
            </a:pPr>
            <a:r>
              <a:rPr lang="de-DE" b="1">
                <a:solidFill>
                  <a:schemeClr val="bg1"/>
                </a:solidFill>
                <a:cs typeface="Segoe UI Semibold" panose="020B0702040204020203" pitchFamily="34" charset="0"/>
                <a:sym typeface="Wingdings" panose="05000000000000000000" pitchFamily="2" charset="2"/>
              </a:rPr>
              <a:t>Meldung 2024**</a:t>
            </a:r>
          </a:p>
        </p:txBody>
      </p:sp>
      <p:sp>
        <p:nvSpPr>
          <p:cNvPr id="40" name="Textfeld 39">
            <a:extLst>
              <a:ext uri="{FF2B5EF4-FFF2-40B4-BE49-F238E27FC236}">
                <a16:creationId xmlns:a16="http://schemas.microsoft.com/office/drawing/2014/main" id="{1A008DC0-DFF0-0633-B3C2-CC69411CA296}"/>
              </a:ext>
            </a:extLst>
          </p:cNvPr>
          <p:cNvSpPr txBox="1"/>
          <p:nvPr/>
        </p:nvSpPr>
        <p:spPr>
          <a:xfrm>
            <a:off x="839477" y="1865377"/>
            <a:ext cx="2602417" cy="646331"/>
          </a:xfrm>
          <a:prstGeom prst="rect">
            <a:avLst/>
          </a:prstGeom>
          <a:noFill/>
          <a:ln w="28575">
            <a:noFill/>
          </a:ln>
        </p:spPr>
        <p:txBody>
          <a:bodyPr wrap="square" rtlCol="0">
            <a:spAutoFit/>
          </a:bodyPr>
          <a:lstStyle/>
          <a:p>
            <a:pPr algn="ctr"/>
            <a:r>
              <a:rPr lang="de-DE" sz="1800" b="1">
                <a:solidFill>
                  <a:schemeClr val="bg1"/>
                </a:solidFill>
                <a:cs typeface="Segoe UI Semibold" panose="020B0702040204020203" pitchFamily="34" charset="0"/>
                <a:sym typeface="Wingdings" panose="05000000000000000000" pitchFamily="2" charset="2"/>
              </a:rPr>
              <a:t>Dauerfristverlängerung </a:t>
            </a:r>
          </a:p>
          <a:p>
            <a:pPr algn="ctr"/>
            <a:r>
              <a:rPr lang="de-DE" sz="1800" b="1">
                <a:solidFill>
                  <a:schemeClr val="bg1"/>
                </a:solidFill>
                <a:cs typeface="Segoe UI Semibold" panose="020B0702040204020203" pitchFamily="34" charset="0"/>
                <a:sym typeface="Wingdings" panose="05000000000000000000" pitchFamily="2" charset="2"/>
              </a:rPr>
              <a:t>2024</a:t>
            </a:r>
            <a:endParaRPr lang="de-DE" b="1">
              <a:solidFill>
                <a:schemeClr val="bg1"/>
              </a:solidFill>
              <a:cs typeface="Segoe UI Semibold" panose="020B0702040204020203" pitchFamily="34" charset="0"/>
            </a:endParaRPr>
          </a:p>
        </p:txBody>
      </p:sp>
      <p:sp>
        <p:nvSpPr>
          <p:cNvPr id="46" name="Datumsplatzhalter 45">
            <a:extLst>
              <a:ext uri="{FF2B5EF4-FFF2-40B4-BE49-F238E27FC236}">
                <a16:creationId xmlns:a16="http://schemas.microsoft.com/office/drawing/2014/main" id="{02DA3190-901B-5D27-E7BA-8525902DD2D5}"/>
              </a:ext>
            </a:extLst>
          </p:cNvPr>
          <p:cNvSpPr>
            <a:spLocks noGrp="1"/>
          </p:cNvSpPr>
          <p:nvPr>
            <p:ph type="dt" sz="half" idx="14"/>
          </p:nvPr>
        </p:nvSpPr>
        <p:spPr/>
        <p:txBody>
          <a:bodyPr/>
          <a:lstStyle/>
          <a:p>
            <a:r>
              <a:rPr lang="de-DE"/>
              <a:t>| </a:t>
            </a:r>
            <a:fld id="{585694EA-C5A7-4F0E-AA26-3FE18120F56F}" type="datetime1">
              <a:rPr lang="de-DE" smtClean="0"/>
              <a:t>20.11.2023</a:t>
            </a:fld>
            <a:r>
              <a:t> |</a:t>
            </a:r>
          </a:p>
        </p:txBody>
      </p:sp>
      <p:sp>
        <p:nvSpPr>
          <p:cNvPr id="47" name="Fußzeilenplatzhalter 46">
            <a:extLst>
              <a:ext uri="{FF2B5EF4-FFF2-40B4-BE49-F238E27FC236}">
                <a16:creationId xmlns:a16="http://schemas.microsoft.com/office/drawing/2014/main" id="{B53D37F1-1D27-F76C-8DC0-842F690C9105}"/>
              </a:ext>
            </a:extLst>
          </p:cNvPr>
          <p:cNvSpPr>
            <a:spLocks noGrp="1"/>
          </p:cNvSpPr>
          <p:nvPr>
            <p:ph type="ftr" sz="quarter" idx="15"/>
          </p:nvPr>
        </p:nvSpPr>
        <p:spPr/>
        <p:txBody>
          <a:bodyPr/>
          <a:lstStyle/>
          <a:p>
            <a:r>
              <a:rPr lang="de-DE"/>
              <a:t>Lexware vor Ort 2024</a:t>
            </a:r>
          </a:p>
        </p:txBody>
      </p:sp>
      <p:sp>
        <p:nvSpPr>
          <p:cNvPr id="48" name="Foliennummernplatzhalter 47">
            <a:extLst>
              <a:ext uri="{FF2B5EF4-FFF2-40B4-BE49-F238E27FC236}">
                <a16:creationId xmlns:a16="http://schemas.microsoft.com/office/drawing/2014/main" id="{E8262A91-D724-B79C-815A-061B0F226F1A}"/>
              </a:ext>
            </a:extLst>
          </p:cNvPr>
          <p:cNvSpPr>
            <a:spLocks noGrp="1"/>
          </p:cNvSpPr>
          <p:nvPr>
            <p:ph type="sldNum" sz="quarter" idx="16"/>
          </p:nvPr>
        </p:nvSpPr>
        <p:spPr/>
        <p:txBody>
          <a:bodyPr/>
          <a:lstStyle/>
          <a:p>
            <a:r>
              <a:rPr lang="de-DE"/>
              <a:t>Seite </a:t>
            </a:r>
            <a:fld id="{FFC269A0-BD27-4577-9DED-0AAE60100C51}" type="slidenum">
              <a:rPr lang="de-DE" smtClean="0"/>
              <a:pPr/>
              <a:t>31</a:t>
            </a:fld>
            <a:endParaRPr lang="de-DE"/>
          </a:p>
        </p:txBody>
      </p:sp>
    </p:spTree>
    <p:extLst>
      <p:ext uri="{BB962C8B-B14F-4D97-AF65-F5344CB8AC3E}">
        <p14:creationId xmlns:p14="http://schemas.microsoft.com/office/powerpoint/2010/main" val="361055085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750" fill="hold"/>
                                        <p:tgtEl>
                                          <p:spTgt spid="40"/>
                                        </p:tgtEl>
                                        <p:attrNameLst>
                                          <p:attrName>ppt_x</p:attrName>
                                        </p:attrNameLst>
                                      </p:cBhvr>
                                      <p:tavLst>
                                        <p:tav tm="0">
                                          <p:val>
                                            <p:strVal val="0-#ppt_w/2"/>
                                          </p:val>
                                        </p:tav>
                                        <p:tav tm="100000">
                                          <p:val>
                                            <p:strVal val="#ppt_x"/>
                                          </p:val>
                                        </p:tav>
                                      </p:tavLst>
                                    </p:anim>
                                    <p:anim calcmode="lin" valueType="num">
                                      <p:cBhvr additive="base">
                                        <p:cTn id="8" dur="750" fill="hold"/>
                                        <p:tgtEl>
                                          <p:spTgt spid="40"/>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750" fill="hold"/>
                                        <p:tgtEl>
                                          <p:spTgt spid="39"/>
                                        </p:tgtEl>
                                        <p:attrNameLst>
                                          <p:attrName>ppt_x</p:attrName>
                                        </p:attrNameLst>
                                      </p:cBhvr>
                                      <p:tavLst>
                                        <p:tav tm="0">
                                          <p:val>
                                            <p:strVal val="#ppt_x"/>
                                          </p:val>
                                        </p:tav>
                                        <p:tav tm="100000">
                                          <p:val>
                                            <p:strVal val="#ppt_x"/>
                                          </p:val>
                                        </p:tav>
                                      </p:tavLst>
                                    </p:anim>
                                    <p:anim calcmode="lin" valueType="num">
                                      <p:cBhvr additive="base">
                                        <p:cTn id="15" dur="75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750" fill="hold"/>
                                        <p:tgtEl>
                                          <p:spTgt spid="36"/>
                                        </p:tgtEl>
                                        <p:attrNameLst>
                                          <p:attrName>ppt_x</p:attrName>
                                        </p:attrNameLst>
                                      </p:cBhvr>
                                      <p:tavLst>
                                        <p:tav tm="0">
                                          <p:val>
                                            <p:strVal val="#ppt_x"/>
                                          </p:val>
                                        </p:tav>
                                        <p:tav tm="100000">
                                          <p:val>
                                            <p:strVal val="#ppt_x"/>
                                          </p:val>
                                        </p:tav>
                                      </p:tavLst>
                                    </p:anim>
                                    <p:anim calcmode="lin" valueType="num">
                                      <p:cBhvr additive="base">
                                        <p:cTn id="22" dur="75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9"/>
                  </p:tgtEl>
                </p:cond>
              </p:nextCondLst>
            </p:seq>
            <p:seq concurrent="1" nextAc="seek">
              <p:cTn id="23" restart="whenNotActive" fill="hold" evtFilter="cancelBubble" nodeType="interactiveSeq">
                <p:stCondLst>
                  <p:cond evt="onClick" delay="0">
                    <p:tgtEl>
                      <p:spTgt spid="31"/>
                    </p:tgtEl>
                  </p:cond>
                </p:stCondLst>
                <p:endSync evt="end" delay="0">
                  <p:rtn val="all"/>
                </p:endSync>
                <p:childTnLst>
                  <p:par>
                    <p:cTn id="24" fill="hold">
                      <p:stCondLst>
                        <p:cond delay="0"/>
                      </p:stCondLst>
                      <p:childTnLst>
                        <p:par>
                          <p:cTn id="25" fill="hold">
                            <p:stCondLst>
                              <p:cond delay="0"/>
                            </p:stCondLst>
                            <p:childTnLst>
                              <p:par>
                                <p:cTn id="26" presetID="2" presetClass="entr" presetSubtype="12"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750" fill="hold"/>
                                        <p:tgtEl>
                                          <p:spTgt spid="35"/>
                                        </p:tgtEl>
                                        <p:attrNameLst>
                                          <p:attrName>ppt_x</p:attrName>
                                        </p:attrNameLst>
                                      </p:cBhvr>
                                      <p:tavLst>
                                        <p:tav tm="0">
                                          <p:val>
                                            <p:strVal val="0-#ppt_w/2"/>
                                          </p:val>
                                        </p:tav>
                                        <p:tav tm="100000">
                                          <p:val>
                                            <p:strVal val="#ppt_x"/>
                                          </p:val>
                                        </p:tav>
                                      </p:tavLst>
                                    </p:anim>
                                    <p:anim calcmode="lin" valueType="num">
                                      <p:cBhvr additive="base">
                                        <p:cTn id="29" dur="75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30"/>
                    </p:tgtEl>
                  </p:cond>
                </p:stCondLst>
                <p:endSync evt="end" delay="0">
                  <p:rtn val="all"/>
                </p:endSync>
                <p:childTnLst>
                  <p:par>
                    <p:cTn id="31" fill="hold">
                      <p:stCondLst>
                        <p:cond delay="0"/>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750" fill="hold"/>
                                        <p:tgtEl>
                                          <p:spTgt spid="34"/>
                                        </p:tgtEl>
                                        <p:attrNameLst>
                                          <p:attrName>ppt_x</p:attrName>
                                        </p:attrNameLst>
                                      </p:cBhvr>
                                      <p:tavLst>
                                        <p:tav tm="0">
                                          <p:val>
                                            <p:strVal val="0-#ppt_w/2"/>
                                          </p:val>
                                        </p:tav>
                                        <p:tav tm="100000">
                                          <p:val>
                                            <p:strVal val="#ppt_x"/>
                                          </p:val>
                                        </p:tav>
                                      </p:tavLst>
                                    </p:anim>
                                    <p:anim calcmode="lin" valueType="num">
                                      <p:cBhvr additive="base">
                                        <p:cTn id="36" dur="75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 presetClass="entr" presetSubtype="3"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750" fill="hold"/>
                                        <p:tgtEl>
                                          <p:spTgt spid="38"/>
                                        </p:tgtEl>
                                        <p:attrNameLst>
                                          <p:attrName>ppt_x</p:attrName>
                                        </p:attrNameLst>
                                      </p:cBhvr>
                                      <p:tavLst>
                                        <p:tav tm="0">
                                          <p:val>
                                            <p:strVal val="1+#ppt_w/2"/>
                                          </p:val>
                                        </p:tav>
                                        <p:tav tm="100000">
                                          <p:val>
                                            <p:strVal val="#ppt_x"/>
                                          </p:val>
                                        </p:tav>
                                      </p:tavLst>
                                    </p:anim>
                                    <p:anim calcmode="lin" valueType="num">
                                      <p:cBhvr additive="base">
                                        <p:cTn id="43" dur="75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8"/>
                    </p:tgtEl>
                  </p:cond>
                </p:stCondLst>
                <p:endSync evt="end" delay="0">
                  <p:rtn val="all"/>
                </p:endSync>
                <p:childTnLst>
                  <p:par>
                    <p:cTn id="45" fill="hold">
                      <p:stCondLst>
                        <p:cond delay="0"/>
                      </p:stCondLst>
                      <p:childTnLst>
                        <p:par>
                          <p:cTn id="46" fill="hold">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750" fill="hold"/>
                                        <p:tgtEl>
                                          <p:spTgt spid="37"/>
                                        </p:tgtEl>
                                        <p:attrNameLst>
                                          <p:attrName>ppt_x</p:attrName>
                                        </p:attrNameLst>
                                      </p:cBhvr>
                                      <p:tavLst>
                                        <p:tav tm="0">
                                          <p:val>
                                            <p:strVal val="1+#ppt_w/2"/>
                                          </p:val>
                                        </p:tav>
                                        <p:tav tm="100000">
                                          <p:val>
                                            <p:strVal val="#ppt_x"/>
                                          </p:val>
                                        </p:tav>
                                      </p:tavLst>
                                    </p:anim>
                                    <p:anim calcmode="lin" valueType="num">
                                      <p:cBhvr additive="base">
                                        <p:cTn id="50" dur="75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8"/>
                  </p:tgtEl>
                </p:cond>
              </p:nextCondLst>
            </p:seq>
          </p:childTnLst>
        </p:cTn>
      </p:par>
    </p:tnLst>
    <p:bldLst>
      <p:bldP spid="34" grpId="0"/>
      <p:bldP spid="35" grpId="0"/>
      <p:bldP spid="36" grpId="0"/>
      <p:bldP spid="37" grpId="0"/>
      <p:bldP spid="38" grpId="0"/>
      <p:bldP spid="39" grpId="0"/>
      <p:bldP spid="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BF776-8D3E-6964-2387-DD8D2BA022E5}"/>
              </a:ext>
            </a:extLst>
          </p:cNvPr>
          <p:cNvSpPr>
            <a:spLocks noGrp="1"/>
          </p:cNvSpPr>
          <p:nvPr>
            <p:ph type="title"/>
          </p:nvPr>
        </p:nvSpPr>
        <p:spPr/>
        <p:txBody>
          <a:bodyPr/>
          <a:lstStyle/>
          <a:p>
            <a:r>
              <a:rPr lang="de-DE" b="0"/>
              <a:t>Anbindung DATEV Buchungsdatenservice</a:t>
            </a:r>
            <a:endParaRPr lang="de-DE" b="0">
              <a:highlight>
                <a:srgbClr val="FFFF00"/>
              </a:highlight>
            </a:endParaRPr>
          </a:p>
        </p:txBody>
      </p:sp>
      <p:sp>
        <p:nvSpPr>
          <p:cNvPr id="3" name="Inhaltsplatzhalter 2">
            <a:extLst>
              <a:ext uri="{FF2B5EF4-FFF2-40B4-BE49-F238E27FC236}">
                <a16:creationId xmlns:a16="http://schemas.microsoft.com/office/drawing/2014/main" id="{7AC8A5E7-C1A5-48B0-1DF1-BDF2183B791E}"/>
              </a:ext>
            </a:extLst>
          </p:cNvPr>
          <p:cNvSpPr>
            <a:spLocks noGrp="1"/>
          </p:cNvSpPr>
          <p:nvPr>
            <p:ph idx="1"/>
          </p:nvPr>
        </p:nvSpPr>
        <p:spPr>
          <a:xfrm>
            <a:off x="552829" y="1394370"/>
            <a:ext cx="4692411" cy="4443722"/>
          </a:xfrm>
        </p:spPr>
        <p:txBody>
          <a:bodyPr/>
          <a:lstStyle/>
          <a:p>
            <a:pPr>
              <a:buClr>
                <a:srgbClr val="CC0000"/>
              </a:buClr>
            </a:pPr>
            <a:r>
              <a:rPr lang="de-DE" i="1"/>
              <a:t>„Mit dem </a:t>
            </a:r>
            <a:r>
              <a:rPr lang="de-DE" b="1" i="1"/>
              <a:t>Buchungsdatenservice</a:t>
            </a:r>
            <a:r>
              <a:rPr lang="de-DE" i="1"/>
              <a:t> können Buchungsdaten, Stammdaten und </a:t>
            </a:r>
            <a:r>
              <a:rPr lang="de-DE" b="1" i="1"/>
              <a:t>die zugehörigen Belegbilder </a:t>
            </a:r>
            <a:r>
              <a:rPr lang="de-DE" i="1"/>
              <a:t>komfortabel von Softwarelösungen über die </a:t>
            </a:r>
            <a:r>
              <a:rPr lang="de-DE" b="1" i="1"/>
              <a:t>DATEV</a:t>
            </a:r>
            <a:r>
              <a:rPr lang="de-DE" i="1"/>
              <a:t>-Cloud an </a:t>
            </a:r>
            <a:r>
              <a:rPr lang="de-DE" b="1" i="1"/>
              <a:t>DATEV</a:t>
            </a:r>
            <a:r>
              <a:rPr lang="de-DE" i="1"/>
              <a:t> Kanzlei-Rechnungswesen oder </a:t>
            </a:r>
            <a:r>
              <a:rPr lang="de-DE" b="1" i="1"/>
              <a:t>DATEV</a:t>
            </a:r>
            <a:r>
              <a:rPr lang="de-DE" i="1"/>
              <a:t> Mittelstand Faktura mit Rechnungswesen übertragen werden.“ ¹ </a:t>
            </a:r>
          </a:p>
          <a:p>
            <a:pPr marL="342900" indent="-342900">
              <a:buClr>
                <a:srgbClr val="CC0000"/>
              </a:buClr>
              <a:buFont typeface="Wingdings" panose="05000000000000000000" pitchFamily="2" charset="2"/>
              <a:buChar char="ü"/>
            </a:pPr>
            <a:r>
              <a:rPr lang="de-DE"/>
              <a:t>DATEV-Export inkl. digitale Belege</a:t>
            </a:r>
          </a:p>
          <a:p>
            <a:pPr marL="342900" indent="-342900">
              <a:buClr>
                <a:srgbClr val="CC0000"/>
              </a:buClr>
              <a:buFont typeface="Wingdings" panose="05000000000000000000" pitchFamily="2" charset="2"/>
              <a:buChar char="ü"/>
            </a:pPr>
            <a:r>
              <a:rPr lang="de-DE"/>
              <a:t>Integration in DATEV-Export Assistent </a:t>
            </a:r>
          </a:p>
          <a:p>
            <a:pPr marL="342900" indent="-342900">
              <a:buClr>
                <a:srgbClr val="CC0000"/>
              </a:buClr>
              <a:buFont typeface="Wingdings" panose="05000000000000000000" pitchFamily="2" charset="2"/>
              <a:buChar char="ü"/>
            </a:pPr>
            <a:r>
              <a:rPr lang="de-DE"/>
              <a:t>Alle Produkte, die Lexware buchhaltung </a:t>
            </a:r>
            <a:r>
              <a:rPr lang="de-DE" err="1"/>
              <a:t>basis</a:t>
            </a:r>
            <a:r>
              <a:rPr lang="de-DE"/>
              <a:t>/plus/pro/premium und/oder Lexware </a:t>
            </a:r>
            <a:r>
              <a:rPr lang="de-DE" err="1"/>
              <a:t>warenwirtschaft</a:t>
            </a:r>
            <a:r>
              <a:rPr lang="de-DE"/>
              <a:t> enthalten</a:t>
            </a:r>
          </a:p>
          <a:p>
            <a:pPr marL="342900" indent="-342900">
              <a:buClr>
                <a:srgbClr val="CC0000"/>
              </a:buClr>
              <a:buFont typeface="Wingdings" panose="05000000000000000000" pitchFamily="2" charset="2"/>
              <a:buChar char="ü"/>
            </a:pPr>
            <a:endParaRPr lang="de-DE"/>
          </a:p>
        </p:txBody>
      </p:sp>
      <p:sp>
        <p:nvSpPr>
          <p:cNvPr id="7" name="Textplatzhalter 6">
            <a:extLst>
              <a:ext uri="{FF2B5EF4-FFF2-40B4-BE49-F238E27FC236}">
                <a16:creationId xmlns:a16="http://schemas.microsoft.com/office/drawing/2014/main" id="{1A7B3D91-E29F-F0A0-0351-3D84468E55FA}"/>
              </a:ext>
            </a:extLst>
          </p:cNvPr>
          <p:cNvSpPr>
            <a:spLocks noGrp="1"/>
          </p:cNvSpPr>
          <p:nvPr>
            <p:ph type="body" sz="quarter" idx="17"/>
          </p:nvPr>
        </p:nvSpPr>
        <p:spPr/>
        <p:txBody>
          <a:bodyPr/>
          <a:lstStyle/>
          <a:p>
            <a:r>
              <a:rPr lang="de-DE"/>
              <a:t>Lexware buchhaltung 2024 – voraussichtlich April Update</a:t>
            </a:r>
          </a:p>
        </p:txBody>
      </p:sp>
      <p:pic>
        <p:nvPicPr>
          <p:cNvPr id="11" name="Grafik 10" descr="Zurückspulen mit einfarbiger Füllung">
            <a:extLst>
              <a:ext uri="{FF2B5EF4-FFF2-40B4-BE49-F238E27FC236}">
                <a16:creationId xmlns:a16="http://schemas.microsoft.com/office/drawing/2014/main" id="{2C5DDEDF-054B-49EC-7D2F-66B9F7770A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86576" y="93569"/>
            <a:ext cx="499594" cy="499594"/>
          </a:xfrm>
          <a:prstGeom prst="rect">
            <a:avLst/>
          </a:prstGeom>
        </p:spPr>
      </p:pic>
      <p:sp>
        <p:nvSpPr>
          <p:cNvPr id="10" name="Textfeld 9">
            <a:extLst>
              <a:ext uri="{FF2B5EF4-FFF2-40B4-BE49-F238E27FC236}">
                <a16:creationId xmlns:a16="http://schemas.microsoft.com/office/drawing/2014/main" id="{932C06D3-B935-6899-249B-ED49CAC27FB9}"/>
              </a:ext>
            </a:extLst>
          </p:cNvPr>
          <p:cNvSpPr txBox="1"/>
          <p:nvPr/>
        </p:nvSpPr>
        <p:spPr>
          <a:xfrm>
            <a:off x="2951058" y="5946965"/>
            <a:ext cx="8577942" cy="338554"/>
          </a:xfrm>
          <a:prstGeom prst="rect">
            <a:avLst/>
          </a:prstGeom>
          <a:noFill/>
        </p:spPr>
        <p:txBody>
          <a:bodyPr wrap="square" rtlCol="0">
            <a:spAutoFit/>
          </a:bodyPr>
          <a:lstStyle/>
          <a:p>
            <a:pPr algn="r" defTabSz="1219170">
              <a:spcBef>
                <a:spcPct val="20000"/>
              </a:spcBef>
              <a:defRPr/>
            </a:pPr>
            <a:r>
              <a:rPr lang="de-DE" sz="1600" i="1">
                <a:solidFill>
                  <a:schemeClr val="tx1">
                    <a:lumMod val="75000"/>
                    <a:lumOff val="25000"/>
                  </a:schemeClr>
                </a:solidFill>
              </a:rPr>
              <a:t>¹ </a:t>
            </a:r>
            <a:r>
              <a:rPr lang="de-DE" sz="1400">
                <a:solidFill>
                  <a:schemeClr val="tx1">
                    <a:lumMod val="75000"/>
                    <a:lumOff val="25000"/>
                  </a:schemeClr>
                </a:solidFill>
                <a:cs typeface="Calibri"/>
              </a:rPr>
              <a:t>Quelle DATEV: </a:t>
            </a:r>
            <a:r>
              <a:rPr lang="de-DE" sz="1400">
                <a:solidFill>
                  <a:prstClr val="black"/>
                </a:solidFill>
                <a:cs typeface="Calibri"/>
                <a:hlinkClick r:id="rId5"/>
              </a:rPr>
              <a:t>https://www.datev.de/web/de/datev-shop/91000-buchungsdatenservice/</a:t>
            </a:r>
            <a:endParaRPr kumimoji="0" lang="de-DE" sz="1400" b="0" i="0" u="none" strike="noStrike" kern="1200" cap="none" spc="0" normalizeH="0" baseline="0" noProof="0">
              <a:ln>
                <a:noFill/>
              </a:ln>
              <a:solidFill>
                <a:prstClr val="black"/>
              </a:solidFill>
              <a:effectLst/>
              <a:uLnTx/>
              <a:uFillTx/>
              <a:ea typeface="+mn-ea"/>
              <a:cs typeface="Calibri"/>
            </a:endParaRPr>
          </a:p>
        </p:txBody>
      </p:sp>
      <p:sp>
        <p:nvSpPr>
          <p:cNvPr id="14" name="Pfeil: Fünfeck 13">
            <a:extLst>
              <a:ext uri="{FF2B5EF4-FFF2-40B4-BE49-F238E27FC236}">
                <a16:creationId xmlns:a16="http://schemas.microsoft.com/office/drawing/2014/main" id="{2A300B4D-14AA-2953-1BDC-BA0AC9CFE0B1}"/>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400" b="1" kern="0">
                <a:solidFill>
                  <a:schemeClr val="bg1"/>
                </a:solidFill>
                <a:latin typeface="+mj-lt"/>
              </a:rPr>
              <a:t>April</a:t>
            </a:r>
            <a:endParaRPr kumimoji="0" lang="de-DE" sz="1400" b="1" i="0" u="none" strike="noStrike" kern="0" cap="none" spc="0" normalizeH="0" baseline="0" noProof="0">
              <a:ln>
                <a:noFill/>
              </a:ln>
              <a:solidFill>
                <a:schemeClr val="bg1"/>
              </a:solidFill>
              <a:effectLst/>
              <a:uLnTx/>
              <a:uFillTx/>
              <a:latin typeface="+mj-l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chemeClr val="bg1"/>
                </a:solidFill>
                <a:effectLst/>
                <a:uLnTx/>
                <a:uFillTx/>
                <a:latin typeface="+mj-lt"/>
                <a:ea typeface="+mn-ea"/>
                <a:cs typeface="+mn-cs"/>
              </a:rPr>
              <a:t>24</a:t>
            </a:r>
          </a:p>
        </p:txBody>
      </p:sp>
      <p:pic>
        <p:nvPicPr>
          <p:cNvPr id="18" name="Grafik 17">
            <a:extLst>
              <a:ext uri="{FF2B5EF4-FFF2-40B4-BE49-F238E27FC236}">
                <a16:creationId xmlns:a16="http://schemas.microsoft.com/office/drawing/2014/main" id="{8D1134B1-CC02-6076-265A-BBEFA0A11D6D}"/>
              </a:ext>
            </a:extLst>
          </p:cNvPr>
          <p:cNvPicPr>
            <a:picLocks noChangeAspect="1"/>
          </p:cNvPicPr>
          <p:nvPr/>
        </p:nvPicPr>
        <p:blipFill>
          <a:blip r:embed="rId6"/>
          <a:stretch>
            <a:fillRect/>
          </a:stretch>
        </p:blipFill>
        <p:spPr>
          <a:xfrm>
            <a:off x="5661015" y="1438065"/>
            <a:ext cx="6008915" cy="4297516"/>
          </a:xfrm>
          <a:prstGeom prst="rect">
            <a:avLst/>
          </a:prstGeom>
          <a:ln>
            <a:solidFill>
              <a:schemeClr val="tx1"/>
            </a:solidFill>
          </a:ln>
        </p:spPr>
      </p:pic>
      <p:sp>
        <p:nvSpPr>
          <p:cNvPr id="17" name="Rechteck 16">
            <a:extLst>
              <a:ext uri="{FF2B5EF4-FFF2-40B4-BE49-F238E27FC236}">
                <a16:creationId xmlns:a16="http://schemas.microsoft.com/office/drawing/2014/main" id="{08472C39-E4B3-4BDC-8077-43C812F80249}"/>
              </a:ext>
            </a:extLst>
          </p:cNvPr>
          <p:cNvSpPr/>
          <p:nvPr/>
        </p:nvSpPr>
        <p:spPr bwMode="gray">
          <a:xfrm>
            <a:off x="7240029" y="4456589"/>
            <a:ext cx="1813536" cy="233021"/>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noFill/>
              </a:ln>
              <a:solidFill>
                <a:srgbClr val="333333"/>
              </a:solidFill>
            </a:endParaRPr>
          </a:p>
        </p:txBody>
      </p:sp>
      <p:sp>
        <p:nvSpPr>
          <p:cNvPr id="31" name="Datumsplatzhalter 30">
            <a:extLst>
              <a:ext uri="{FF2B5EF4-FFF2-40B4-BE49-F238E27FC236}">
                <a16:creationId xmlns:a16="http://schemas.microsoft.com/office/drawing/2014/main" id="{0CFFCCAD-C4B4-4966-4DCA-4E6A9484AC36}"/>
              </a:ext>
            </a:extLst>
          </p:cNvPr>
          <p:cNvSpPr>
            <a:spLocks noGrp="1"/>
          </p:cNvSpPr>
          <p:nvPr>
            <p:ph type="dt" sz="half" idx="14"/>
          </p:nvPr>
        </p:nvSpPr>
        <p:spPr/>
        <p:txBody>
          <a:bodyPr/>
          <a:lstStyle/>
          <a:p>
            <a:r>
              <a:rPr lang="de-DE"/>
              <a:t>| </a:t>
            </a:r>
            <a:fld id="{D8C7E1E7-4ACC-49BD-97B1-FE8198E573F6}" type="datetime1">
              <a:rPr lang="de-DE" smtClean="0"/>
              <a:t>20.11.2023</a:t>
            </a:fld>
            <a:r>
              <a:t> |</a:t>
            </a:r>
          </a:p>
        </p:txBody>
      </p:sp>
      <p:sp>
        <p:nvSpPr>
          <p:cNvPr id="32" name="Fußzeilenplatzhalter 31">
            <a:extLst>
              <a:ext uri="{FF2B5EF4-FFF2-40B4-BE49-F238E27FC236}">
                <a16:creationId xmlns:a16="http://schemas.microsoft.com/office/drawing/2014/main" id="{4092B55F-77A9-E44D-21D1-62383E024F15}"/>
              </a:ext>
            </a:extLst>
          </p:cNvPr>
          <p:cNvSpPr>
            <a:spLocks noGrp="1"/>
          </p:cNvSpPr>
          <p:nvPr>
            <p:ph type="ftr" sz="quarter" idx="15"/>
          </p:nvPr>
        </p:nvSpPr>
        <p:spPr/>
        <p:txBody>
          <a:bodyPr/>
          <a:lstStyle/>
          <a:p>
            <a:r>
              <a:rPr lang="de-DE"/>
              <a:t>Lexware vor Ort 2024</a:t>
            </a:r>
          </a:p>
        </p:txBody>
      </p:sp>
      <p:sp>
        <p:nvSpPr>
          <p:cNvPr id="33" name="Foliennummernplatzhalter 32">
            <a:extLst>
              <a:ext uri="{FF2B5EF4-FFF2-40B4-BE49-F238E27FC236}">
                <a16:creationId xmlns:a16="http://schemas.microsoft.com/office/drawing/2014/main" id="{33DF169A-78B8-8F70-8722-8D5D94F03678}"/>
              </a:ext>
            </a:extLst>
          </p:cNvPr>
          <p:cNvSpPr>
            <a:spLocks noGrp="1"/>
          </p:cNvSpPr>
          <p:nvPr>
            <p:ph type="sldNum" sz="quarter" idx="16"/>
          </p:nvPr>
        </p:nvSpPr>
        <p:spPr/>
        <p:txBody>
          <a:bodyPr/>
          <a:lstStyle/>
          <a:p>
            <a:r>
              <a:rPr lang="de-DE"/>
              <a:t>Seite </a:t>
            </a:r>
            <a:fld id="{FFC269A0-BD27-4577-9DED-0AAE60100C51}" type="slidenum">
              <a:rPr lang="de-DE" smtClean="0"/>
              <a:pPr/>
              <a:t>32</a:t>
            </a:fld>
            <a:endParaRPr lang="de-DE"/>
          </a:p>
        </p:txBody>
      </p:sp>
    </p:spTree>
    <p:extLst>
      <p:ext uri="{BB962C8B-B14F-4D97-AF65-F5344CB8AC3E}">
        <p14:creationId xmlns:p14="http://schemas.microsoft.com/office/powerpoint/2010/main" val="179970283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B8F6685-32FC-6CEC-F301-E58D7E84B58E}"/>
              </a:ext>
            </a:extLst>
          </p:cNvPr>
          <p:cNvSpPr>
            <a:spLocks noGrp="1"/>
          </p:cNvSpPr>
          <p:nvPr>
            <p:ph type="body" sz="quarter" idx="12"/>
          </p:nvPr>
        </p:nvSpPr>
        <p:spPr/>
        <p:txBody>
          <a:bodyPr/>
          <a:lstStyle/>
          <a:p>
            <a:r>
              <a:rPr lang="de-DE"/>
              <a:t>3</a:t>
            </a:r>
          </a:p>
        </p:txBody>
      </p:sp>
      <p:sp>
        <p:nvSpPr>
          <p:cNvPr id="3" name="Titel 2">
            <a:extLst>
              <a:ext uri="{FF2B5EF4-FFF2-40B4-BE49-F238E27FC236}">
                <a16:creationId xmlns:a16="http://schemas.microsoft.com/office/drawing/2014/main" id="{16E03B35-C58A-5C47-63DF-62231307CF3A}"/>
              </a:ext>
            </a:extLst>
          </p:cNvPr>
          <p:cNvSpPr>
            <a:spLocks noGrp="1"/>
          </p:cNvSpPr>
          <p:nvPr>
            <p:ph type="title"/>
          </p:nvPr>
        </p:nvSpPr>
        <p:spPr/>
        <p:txBody>
          <a:bodyPr/>
          <a:lstStyle/>
          <a:p>
            <a:r>
              <a:rPr lang="de-DE" sz="4000"/>
              <a:t>Lexware </a:t>
            </a:r>
            <a:r>
              <a:rPr lang="de-DE" sz="4000" err="1"/>
              <a:t>faktura+auftrag</a:t>
            </a:r>
            <a:br>
              <a:rPr lang="de-DE" sz="4000"/>
            </a:br>
            <a:r>
              <a:rPr lang="de-DE" sz="4000"/>
              <a:t>Lexware </a:t>
            </a:r>
            <a:r>
              <a:rPr lang="de-DE" sz="4000" err="1"/>
              <a:t>warenwirtschaft</a:t>
            </a:r>
            <a:r>
              <a:rPr lang="de-DE" sz="4000"/>
              <a:t> &amp; </a:t>
            </a:r>
            <a:r>
              <a:rPr lang="de-DE" sz="4000" err="1"/>
              <a:t>handwerk</a:t>
            </a:r>
            <a:endParaRPr lang="de-DE" sz="4000"/>
          </a:p>
        </p:txBody>
      </p:sp>
      <p:sp>
        <p:nvSpPr>
          <p:cNvPr id="4" name="Textplatzhalter 3">
            <a:extLst>
              <a:ext uri="{FF2B5EF4-FFF2-40B4-BE49-F238E27FC236}">
                <a16:creationId xmlns:a16="http://schemas.microsoft.com/office/drawing/2014/main" id="{B1581146-6C21-28BE-06CE-F2394F18FE76}"/>
              </a:ext>
            </a:extLst>
          </p:cNvPr>
          <p:cNvSpPr>
            <a:spLocks noGrp="1"/>
          </p:cNvSpPr>
          <p:nvPr>
            <p:ph type="body" sz="quarter" idx="10"/>
          </p:nvPr>
        </p:nvSpPr>
        <p:spPr/>
        <p:txBody>
          <a:bodyPr/>
          <a:lstStyle/>
          <a:p>
            <a:r>
              <a:rPr lang="de-DE"/>
              <a:t>Neuerungen in den Versionen 2024</a:t>
            </a:r>
          </a:p>
        </p:txBody>
      </p:sp>
    </p:spTree>
    <p:extLst>
      <p:ext uri="{BB962C8B-B14F-4D97-AF65-F5344CB8AC3E}">
        <p14:creationId xmlns:p14="http://schemas.microsoft.com/office/powerpoint/2010/main" val="324457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827882-15C6-8B08-4666-1FC2A89DEC85}"/>
              </a:ext>
            </a:extLst>
          </p:cNvPr>
          <p:cNvPicPr>
            <a:picLocks noChangeAspect="1"/>
          </p:cNvPicPr>
          <p:nvPr/>
        </p:nvPicPr>
        <p:blipFill>
          <a:blip r:embed="rId3"/>
          <a:stretch>
            <a:fillRect/>
          </a:stretch>
        </p:blipFill>
        <p:spPr>
          <a:xfrm>
            <a:off x="9929190" y="682985"/>
            <a:ext cx="1613221" cy="1646313"/>
          </a:xfrm>
          <a:prstGeom prst="rect">
            <a:avLst/>
          </a:prstGeom>
        </p:spPr>
      </p:pic>
      <p:sp>
        <p:nvSpPr>
          <p:cNvPr id="15" name="Pfeil: Fünfeck 14">
            <a:extLst>
              <a:ext uri="{FF2B5EF4-FFF2-40B4-BE49-F238E27FC236}">
                <a16:creationId xmlns:a16="http://schemas.microsoft.com/office/drawing/2014/main" id="{274C544B-BD05-7E33-C089-F7A7290E84EB}"/>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schemeClr val="bg1"/>
              </a:solidFill>
              <a:effectLst/>
              <a:uLnTx/>
              <a:uFillTx/>
              <a:latin typeface="+mj-lt"/>
              <a:ea typeface="+mn-ea"/>
              <a:cs typeface="+mn-cs"/>
            </a:endParaRPr>
          </a:p>
        </p:txBody>
      </p:sp>
      <p:sp>
        <p:nvSpPr>
          <p:cNvPr id="7" name="Shape 15697">
            <a:extLst>
              <a:ext uri="{FF2B5EF4-FFF2-40B4-BE49-F238E27FC236}">
                <a16:creationId xmlns:a16="http://schemas.microsoft.com/office/drawing/2014/main" id="{6F2DF4E8-105A-C00F-B3A8-6B2F61B416C3}"/>
              </a:ext>
            </a:extLst>
          </p:cNvPr>
          <p:cNvSpPr/>
          <p:nvPr/>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3" name="Titel 2">
            <a:extLst>
              <a:ext uri="{FF2B5EF4-FFF2-40B4-BE49-F238E27FC236}">
                <a16:creationId xmlns:a16="http://schemas.microsoft.com/office/drawing/2014/main" id="{460C4914-91A3-89AE-1306-38B2C25B4A12}"/>
              </a:ext>
            </a:extLst>
          </p:cNvPr>
          <p:cNvSpPr>
            <a:spLocks noGrp="1"/>
          </p:cNvSpPr>
          <p:nvPr>
            <p:ph type="title"/>
          </p:nvPr>
        </p:nvSpPr>
        <p:spPr/>
        <p:txBody>
          <a:bodyPr/>
          <a:lstStyle/>
          <a:p>
            <a:r>
              <a:rPr lang="de-DE" sz="2750" dirty="0">
                <a:ea typeface="Calibri"/>
                <a:cs typeface="Calibri"/>
              </a:rPr>
              <a:t>Prüfbescheinigungen für Lexware </a:t>
            </a:r>
            <a:r>
              <a:rPr lang="de-DE" sz="2750" dirty="0" err="1">
                <a:ea typeface="Calibri"/>
                <a:cs typeface="Calibri"/>
              </a:rPr>
              <a:t>warenwirtschaft</a:t>
            </a:r>
            <a:r>
              <a:rPr lang="de-DE" sz="2750" dirty="0">
                <a:ea typeface="Calibri"/>
                <a:cs typeface="Calibri"/>
              </a:rPr>
              <a:t> pro/premium 2023 </a:t>
            </a:r>
            <a:br>
              <a:rPr lang="en-US" sz="2750" dirty="0"/>
            </a:br>
            <a:br>
              <a:rPr lang="en-US" sz="2750" b="0" dirty="0"/>
            </a:br>
            <a:r>
              <a:rPr lang="de-DE" sz="2000" b="0" dirty="0">
                <a:solidFill>
                  <a:srgbClr val="C00000"/>
                </a:solidFill>
                <a:ea typeface="Calibri"/>
                <a:cs typeface="Calibri"/>
              </a:rPr>
              <a:t>Kriterien:</a:t>
            </a:r>
          </a:p>
        </p:txBody>
      </p:sp>
      <p:sp>
        <p:nvSpPr>
          <p:cNvPr id="16" name="Inhaltsplatzhalter 15">
            <a:extLst>
              <a:ext uri="{FF2B5EF4-FFF2-40B4-BE49-F238E27FC236}">
                <a16:creationId xmlns:a16="http://schemas.microsoft.com/office/drawing/2014/main" id="{C9A2AFBF-6315-3012-F0C7-3B3E7CEC0BA1}"/>
              </a:ext>
            </a:extLst>
          </p:cNvPr>
          <p:cNvSpPr>
            <a:spLocks noGrp="1"/>
          </p:cNvSpPr>
          <p:nvPr>
            <p:ph idx="1"/>
          </p:nvPr>
        </p:nvSpPr>
        <p:spPr/>
        <p:txBody>
          <a:bodyPr vert="horz" lIns="0" tIns="0" rIns="0" bIns="0" rtlCol="0" anchor="t">
            <a:noAutofit/>
          </a:bodyPr>
          <a:lstStyle/>
          <a:p>
            <a:pPr marL="342900" indent="-342900">
              <a:buClr>
                <a:srgbClr val="CC0000"/>
              </a:buClr>
              <a:buFont typeface="Wingdings" panose="05000000000000000000" pitchFamily="2" charset="2"/>
              <a:buChar char="ü"/>
            </a:pPr>
            <a:r>
              <a:rPr lang="de-DE" sz="1950">
                <a:ea typeface="+mn-lt"/>
                <a:cs typeface="+mn-lt"/>
              </a:rPr>
              <a:t>IDW PS 880 „Die Prüfung von Softwareprodukten“, Stand: Januar 2022, </a:t>
            </a:r>
            <a:endParaRPr lang="en-US" sz="1950">
              <a:ea typeface="+mn-lt"/>
              <a:cs typeface="+mn-lt"/>
            </a:endParaRPr>
          </a:p>
          <a:p>
            <a:pPr marL="342900" indent="-342900">
              <a:buClr>
                <a:srgbClr val="CC0000"/>
              </a:buClr>
              <a:buFont typeface="Wingdings" panose="05000000000000000000" pitchFamily="2" charset="2"/>
              <a:buChar char="ü"/>
            </a:pPr>
            <a:r>
              <a:rPr lang="de-DE" sz="1950">
                <a:ea typeface="+mn-lt"/>
                <a:cs typeface="+mn-lt"/>
              </a:rPr>
              <a:t>IDW RS Fachausschuss für Informationstechnologie 1 (FAIT), Stand: 24. September 2002,</a:t>
            </a:r>
            <a:endParaRPr lang="en-US">
              <a:ea typeface="+mn-lt"/>
              <a:cs typeface="+mn-lt"/>
            </a:endParaRPr>
          </a:p>
          <a:p>
            <a:pPr marL="342900" indent="-342900">
              <a:buClr>
                <a:srgbClr val="CC0000"/>
              </a:buClr>
              <a:buFont typeface="Wingdings" panose="05000000000000000000" pitchFamily="2" charset="2"/>
              <a:buChar char="ü"/>
            </a:pPr>
            <a:r>
              <a:rPr lang="de-DE" sz="1950">
                <a:ea typeface="+mn-lt"/>
                <a:cs typeface="+mn-lt"/>
              </a:rPr>
              <a:t>die sich auf die Ordnungsmäßigkeit der Buchführung beziehenden handelsrechtlichen Vorschriften der §§ 238 ff. HGB,</a:t>
            </a:r>
            <a:endParaRPr lang="de-DE"/>
          </a:p>
          <a:p>
            <a:pPr marL="342900" indent="-342900">
              <a:buClr>
                <a:srgbClr val="CC0000"/>
              </a:buClr>
              <a:buFont typeface="Wingdings" panose="05000000000000000000" pitchFamily="2" charset="2"/>
              <a:buChar char="ü"/>
            </a:pPr>
            <a:r>
              <a:rPr lang="de-DE" sz="1950" err="1">
                <a:ea typeface="+mn-lt"/>
                <a:cs typeface="+mn-lt"/>
              </a:rPr>
              <a:t>GoBD</a:t>
            </a:r>
            <a:r>
              <a:rPr lang="de-DE" sz="1950">
                <a:ea typeface="+mn-lt"/>
                <a:cs typeface="+mn-lt"/>
              </a:rPr>
              <a:t> [vgl. Bundesministerium der Finanzen: Grundsätze zur ordnungsmäßigen Führung und Aufbewahrung von Büchern, Aufzeichnungen und Unterlagen in elektronischer Form sowie zum Datenzugriff (</a:t>
            </a:r>
            <a:r>
              <a:rPr lang="de-DE" sz="1950" err="1">
                <a:ea typeface="+mn-lt"/>
                <a:cs typeface="+mn-lt"/>
              </a:rPr>
              <a:t>GoBD</a:t>
            </a:r>
            <a:r>
              <a:rPr lang="de-DE" sz="1950">
                <a:ea typeface="+mn-lt"/>
                <a:cs typeface="+mn-lt"/>
              </a:rPr>
              <a:t>), vom 28. November 2019].</a:t>
            </a:r>
          </a:p>
          <a:p>
            <a:pPr marL="342900" indent="-342900">
              <a:buClr>
                <a:srgbClr val="CC0000"/>
              </a:buClr>
              <a:buFont typeface="Wingdings" panose="05000000000000000000" pitchFamily="2" charset="2"/>
              <a:buChar char="ü"/>
            </a:pPr>
            <a:endParaRPr lang="de-DE" sz="1950">
              <a:ea typeface="+mn-lt"/>
              <a:cs typeface="+mn-lt"/>
            </a:endParaRPr>
          </a:p>
          <a:p>
            <a:pPr>
              <a:buClr>
                <a:srgbClr val="CC0000"/>
              </a:buClr>
            </a:pPr>
            <a:r>
              <a:rPr lang="de-DE"/>
              <a:t>Unter: </a:t>
            </a:r>
            <a:r>
              <a:rPr lang="de-DE" sz="20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HSC_Testat@haufe-lexware.com</a:t>
            </a:r>
            <a:r>
              <a:rPr lang="de-DE" sz="1950">
                <a:ea typeface="+mn-lt"/>
                <a:cs typeface="+mn-lt"/>
              </a:rPr>
              <a:t> kann die Prüfbescheinigung angefordert werden, unter Angabe des Produktes, der Kundennummer bzw. des Lexware Partners, sowie der Kontaktdaten.</a:t>
            </a:r>
          </a:p>
          <a:p>
            <a:pPr>
              <a:buClr>
                <a:srgbClr val="CC0000"/>
              </a:buClr>
            </a:pPr>
            <a:endParaRPr lang="de-DE" sz="1950">
              <a:ea typeface="+mn-lt"/>
              <a:cs typeface="+mn-lt"/>
            </a:endParaRPr>
          </a:p>
          <a:p>
            <a:endParaRPr lang="de-DE"/>
          </a:p>
        </p:txBody>
      </p:sp>
      <p:pic>
        <p:nvPicPr>
          <p:cNvPr id="8" name="Grafik 7" descr="Zurückspulen mit einfarbiger Füllung">
            <a:extLst>
              <a:ext uri="{FF2B5EF4-FFF2-40B4-BE49-F238E27FC236}">
                <a16:creationId xmlns:a16="http://schemas.microsoft.com/office/drawing/2014/main" id="{D17DD204-9515-3CE8-AB29-A804AC81CA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0203" y="89308"/>
            <a:ext cx="499594" cy="499594"/>
          </a:xfrm>
          <a:prstGeom prst="rect">
            <a:avLst/>
          </a:prstGeom>
        </p:spPr>
      </p:pic>
      <p:sp>
        <p:nvSpPr>
          <p:cNvPr id="32" name="Datumsplatzhalter 31">
            <a:extLst>
              <a:ext uri="{FF2B5EF4-FFF2-40B4-BE49-F238E27FC236}">
                <a16:creationId xmlns:a16="http://schemas.microsoft.com/office/drawing/2014/main" id="{966FEC7F-9CCC-2995-9AC2-2DF098C94755}"/>
              </a:ext>
            </a:extLst>
          </p:cNvPr>
          <p:cNvSpPr>
            <a:spLocks noGrp="1"/>
          </p:cNvSpPr>
          <p:nvPr>
            <p:ph type="dt" sz="half" idx="14"/>
          </p:nvPr>
        </p:nvSpPr>
        <p:spPr/>
        <p:txBody>
          <a:bodyPr/>
          <a:lstStyle/>
          <a:p>
            <a:r>
              <a:rPr lang="de-DE">
                <a:solidFill>
                  <a:schemeClr val="bg1"/>
                </a:solidFill>
              </a:rPr>
              <a:t>| </a:t>
            </a:r>
            <a:fld id="{ADAD37AB-559C-4BDB-9183-2E779C8A6966}" type="datetime1">
              <a:rPr lang="de-DE" smtClean="0">
                <a:solidFill>
                  <a:schemeClr val="bg1"/>
                </a:solidFill>
              </a:rPr>
              <a:t>20.11.2023</a:t>
            </a:fld>
            <a:r>
              <a:rPr>
                <a:solidFill>
                  <a:schemeClr val="bg1"/>
                </a:solidFill>
              </a:rPr>
              <a:t> |</a:t>
            </a:r>
          </a:p>
        </p:txBody>
      </p:sp>
      <p:sp>
        <p:nvSpPr>
          <p:cNvPr id="33" name="Fußzeilenplatzhalter 32">
            <a:extLst>
              <a:ext uri="{FF2B5EF4-FFF2-40B4-BE49-F238E27FC236}">
                <a16:creationId xmlns:a16="http://schemas.microsoft.com/office/drawing/2014/main" id="{9DFAE763-A41C-6917-9DC4-4C637E8D8037}"/>
              </a:ext>
            </a:extLst>
          </p:cNvPr>
          <p:cNvSpPr>
            <a:spLocks noGrp="1"/>
          </p:cNvSpPr>
          <p:nvPr>
            <p:ph type="ftr" sz="quarter" idx="15"/>
          </p:nvPr>
        </p:nvSpPr>
        <p:spPr/>
        <p:txBody>
          <a:bodyPr/>
          <a:lstStyle/>
          <a:p>
            <a:r>
              <a:rPr lang="de-DE"/>
              <a:t>Lexware vor Ort 2024</a:t>
            </a:r>
          </a:p>
        </p:txBody>
      </p:sp>
      <p:sp>
        <p:nvSpPr>
          <p:cNvPr id="34" name="Foliennummernplatzhalter 33">
            <a:extLst>
              <a:ext uri="{FF2B5EF4-FFF2-40B4-BE49-F238E27FC236}">
                <a16:creationId xmlns:a16="http://schemas.microsoft.com/office/drawing/2014/main" id="{B5B59B00-1CB3-8D0A-B0AB-034FA671B6CE}"/>
              </a:ext>
            </a:extLst>
          </p:cNvPr>
          <p:cNvSpPr>
            <a:spLocks noGrp="1"/>
          </p:cNvSpPr>
          <p:nvPr>
            <p:ph type="sldNum" sz="quarter" idx="16"/>
          </p:nvPr>
        </p:nvSpPr>
        <p:spPr/>
        <p:txBody>
          <a:bodyPr/>
          <a:lstStyle/>
          <a:p>
            <a:r>
              <a:rPr lang="de-DE"/>
              <a:t>Seite </a:t>
            </a:r>
            <a:fld id="{FFC269A0-BD27-4577-9DED-0AAE60100C51}" type="slidenum">
              <a:rPr lang="de-DE" smtClean="0"/>
              <a:pPr/>
              <a:t>34</a:t>
            </a:fld>
            <a:endParaRPr lang="de-DE"/>
          </a:p>
        </p:txBody>
      </p:sp>
    </p:spTree>
    <p:extLst>
      <p:ext uri="{BB962C8B-B14F-4D97-AF65-F5344CB8AC3E}">
        <p14:creationId xmlns:p14="http://schemas.microsoft.com/office/powerpoint/2010/main" val="4122573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DE16-35A9-37AC-F71A-C549ED6E2CD2}"/>
              </a:ext>
            </a:extLst>
          </p:cNvPr>
          <p:cNvSpPr>
            <a:spLocks noGrp="1"/>
          </p:cNvSpPr>
          <p:nvPr>
            <p:ph type="title"/>
          </p:nvPr>
        </p:nvSpPr>
        <p:spPr>
          <a:xfrm>
            <a:off x="552828" y="338471"/>
            <a:ext cx="11083780" cy="470838"/>
          </a:xfrm>
        </p:spPr>
        <p:txBody>
          <a:bodyPr/>
          <a:lstStyle/>
          <a:p>
            <a:r>
              <a:rPr lang="en-US" err="1">
                <a:ea typeface="Calibri"/>
                <a:cs typeface="Calibri"/>
              </a:rPr>
              <a:t>U.a.</a:t>
            </a:r>
            <a:r>
              <a:rPr lang="en-US">
                <a:ea typeface="Calibri"/>
                <a:cs typeface="Calibri"/>
              </a:rPr>
              <a:t> </a:t>
            </a:r>
            <a:r>
              <a:rPr lang="en-US" err="1">
                <a:ea typeface="Calibri"/>
                <a:cs typeface="Calibri"/>
              </a:rPr>
              <a:t>wurden</a:t>
            </a:r>
            <a:r>
              <a:rPr lang="en-US">
                <a:ea typeface="Calibri"/>
                <a:cs typeface="Calibri"/>
              </a:rPr>
              <a:t> </a:t>
            </a:r>
            <a:r>
              <a:rPr lang="en-US" err="1">
                <a:ea typeface="Calibri"/>
                <a:cs typeface="Calibri"/>
              </a:rPr>
              <a:t>folgende</a:t>
            </a:r>
            <a:r>
              <a:rPr lang="en-US">
                <a:ea typeface="Calibri"/>
                <a:cs typeface="Calibri"/>
              </a:rPr>
              <a:t> </a:t>
            </a:r>
            <a:r>
              <a:rPr lang="en-US" err="1">
                <a:ea typeface="Calibri"/>
                <a:cs typeface="Calibri"/>
              </a:rPr>
              <a:t>Themen</a:t>
            </a:r>
            <a:r>
              <a:rPr lang="en-US">
                <a:ea typeface="Calibri"/>
                <a:cs typeface="Calibri"/>
              </a:rPr>
              <a:t> </a:t>
            </a:r>
            <a:r>
              <a:rPr lang="en-US" err="1">
                <a:ea typeface="Calibri"/>
                <a:cs typeface="Calibri"/>
              </a:rPr>
              <a:t>umgesetzt</a:t>
            </a:r>
            <a:r>
              <a:rPr lang="en-US">
                <a:ea typeface="Calibri"/>
                <a:cs typeface="Calibri"/>
              </a:rPr>
              <a:t>:</a:t>
            </a:r>
            <a:endParaRPr lang="en-US"/>
          </a:p>
        </p:txBody>
      </p:sp>
      <p:sp>
        <p:nvSpPr>
          <p:cNvPr id="11" name="Inhaltsplatzhalter 15">
            <a:extLst>
              <a:ext uri="{FF2B5EF4-FFF2-40B4-BE49-F238E27FC236}">
                <a16:creationId xmlns:a16="http://schemas.microsoft.com/office/drawing/2014/main" id="{D4904BCC-4327-8595-19F1-6FCE75ABCC30}"/>
              </a:ext>
            </a:extLst>
          </p:cNvPr>
          <p:cNvSpPr>
            <a:spLocks noGrp="1"/>
          </p:cNvSpPr>
          <p:nvPr>
            <p:ph idx="1"/>
          </p:nvPr>
        </p:nvSpPr>
        <p:spPr>
          <a:xfrm>
            <a:off x="552828" y="970964"/>
            <a:ext cx="11086343" cy="5266326"/>
          </a:xfrm>
        </p:spPr>
        <p:txBody>
          <a:bodyPr vert="horz" lIns="0" tIns="0" rIns="0" bIns="0" rtlCol="0" anchor="t">
            <a:noAutofit/>
          </a:bodyPr>
          <a:lstStyle/>
          <a:p>
            <a:pPr>
              <a:buClr>
                <a:srgbClr val="CC0000"/>
              </a:buClr>
            </a:pPr>
            <a:r>
              <a:rPr lang="de-DE" sz="2000">
                <a:solidFill>
                  <a:srgbClr val="C00000"/>
                </a:solidFill>
                <a:cs typeface="Calibri"/>
              </a:rPr>
              <a:t>In allen Versionen (auch Lexware </a:t>
            </a:r>
            <a:r>
              <a:rPr lang="de-DE" sz="2000" err="1">
                <a:solidFill>
                  <a:srgbClr val="C00000"/>
                </a:solidFill>
                <a:cs typeface="Calibri"/>
              </a:rPr>
              <a:t>faktura+auftrag</a:t>
            </a:r>
            <a:r>
              <a:rPr lang="de-DE" sz="2000">
                <a:solidFill>
                  <a:srgbClr val="C00000"/>
                </a:solidFill>
                <a:cs typeface="Calibri"/>
              </a:rPr>
              <a:t>):</a:t>
            </a:r>
          </a:p>
          <a:p>
            <a:pPr marL="342900" indent="-342900">
              <a:buClr>
                <a:srgbClr val="CC0000"/>
              </a:buClr>
              <a:buFont typeface="Wingdings" panose="05000000000000000000" pitchFamily="2" charset="2"/>
              <a:buChar char="ü"/>
            </a:pPr>
            <a:r>
              <a:rPr lang="de-DE" sz="1950">
                <a:ea typeface="Calibri"/>
                <a:cs typeface="Calibri"/>
              </a:rPr>
              <a:t>E-Mailversand über Simple Mail Transfer Protocol (SMTP)</a:t>
            </a:r>
          </a:p>
          <a:p>
            <a:pPr marL="342900" indent="-342900">
              <a:buClr>
                <a:srgbClr val="CC0000"/>
              </a:buClr>
              <a:buFont typeface="Wingdings" panose="05000000000000000000" pitchFamily="2" charset="2"/>
              <a:buChar char="ü"/>
            </a:pPr>
            <a:r>
              <a:rPr lang="de-DE" sz="2000">
                <a:ea typeface="Calibri"/>
                <a:cs typeface="Calibri"/>
              </a:rPr>
              <a:t>Weitere Optimierungen E-Mailversand wie z.B. E-Mailadressen aus </a:t>
            </a:r>
            <a:br>
              <a:rPr lang="de-DE" sz="2000">
                <a:ea typeface="Calibri"/>
                <a:cs typeface="Calibri"/>
              </a:rPr>
            </a:br>
            <a:r>
              <a:rPr lang="de-DE" sz="2000">
                <a:ea typeface="Calibri"/>
                <a:cs typeface="Calibri"/>
              </a:rPr>
              <a:t>optionalen Anschriften (Pro/Premium), Absenderadresse auswählbar bei </a:t>
            </a:r>
            <a:br>
              <a:rPr lang="de-DE" sz="2000">
                <a:ea typeface="Calibri"/>
                <a:cs typeface="Calibri"/>
              </a:rPr>
            </a:br>
            <a:r>
              <a:rPr lang="de-DE" sz="2000">
                <a:ea typeface="Calibri"/>
                <a:cs typeface="Calibri"/>
              </a:rPr>
              <a:t>Outlook-Übergabe, Verwendung von Vorlagen</a:t>
            </a:r>
          </a:p>
          <a:p>
            <a:pPr marL="342900" indent="-342900">
              <a:buClr>
                <a:srgbClr val="CC0000"/>
              </a:buClr>
              <a:buFont typeface="Wingdings" panose="05000000000000000000" pitchFamily="2" charset="2"/>
              <a:buChar char="ü"/>
            </a:pPr>
            <a:r>
              <a:rPr lang="de-DE" sz="2000">
                <a:ea typeface="Calibri"/>
                <a:cs typeface="Calibri"/>
              </a:rPr>
              <a:t>Erfassung von Nullsteuerpositionen (im Rahmen Photovoltaik)</a:t>
            </a:r>
          </a:p>
        </p:txBody>
      </p:sp>
      <p:pic>
        <p:nvPicPr>
          <p:cNvPr id="9" name="Grafik 8" descr="Ein Bild, das Text, Screenshot, Zahl, Schrift enthält.&#10;&#10;Automatisch generierte Beschreibung">
            <a:extLst>
              <a:ext uri="{FF2B5EF4-FFF2-40B4-BE49-F238E27FC236}">
                <a16:creationId xmlns:a16="http://schemas.microsoft.com/office/drawing/2014/main" id="{B513BB99-E3CE-77ED-F36E-152EEB67D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8667" y="3403114"/>
            <a:ext cx="4688894" cy="2624347"/>
          </a:xfrm>
          <a:prstGeom prst="rect">
            <a:avLst/>
          </a:prstGeom>
          <a:ln>
            <a:solidFill>
              <a:schemeClr val="bg1">
                <a:lumMod val="50000"/>
              </a:schemeClr>
            </a:solidFill>
          </a:ln>
        </p:spPr>
      </p:pic>
      <p:pic>
        <p:nvPicPr>
          <p:cNvPr id="12" name="Grafik 11" descr="Ein Bild, das solar, Solarzelle, Solarenergie, Solarpanel enthält.&#10;&#10;Automatisch generierte Beschreibung">
            <a:extLst>
              <a:ext uri="{FF2B5EF4-FFF2-40B4-BE49-F238E27FC236}">
                <a16:creationId xmlns:a16="http://schemas.microsoft.com/office/drawing/2014/main" id="{83220F1F-23C7-7CF1-F365-0943CE4E572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931058" y="1412876"/>
            <a:ext cx="2597942" cy="1730269"/>
          </a:xfrm>
          <a:prstGeom prst="rect">
            <a:avLst/>
          </a:prstGeom>
        </p:spPr>
      </p:pic>
      <p:sp>
        <p:nvSpPr>
          <p:cNvPr id="3" name="Pfeil: Fünfeck 2">
            <a:extLst>
              <a:ext uri="{FF2B5EF4-FFF2-40B4-BE49-F238E27FC236}">
                <a16:creationId xmlns:a16="http://schemas.microsoft.com/office/drawing/2014/main" id="{9F90DB1B-83AF-CC52-B95F-11EFE6D56CE6}"/>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schemeClr val="bg1"/>
              </a:solidFill>
              <a:effectLst/>
              <a:uLnTx/>
              <a:uFillTx/>
              <a:latin typeface="+mj-lt"/>
              <a:ea typeface="+mn-ea"/>
              <a:cs typeface="+mn-cs"/>
            </a:endParaRPr>
          </a:p>
        </p:txBody>
      </p:sp>
      <p:pic>
        <p:nvPicPr>
          <p:cNvPr id="7" name="Grafik 6" descr="Zurückspulen mit einfarbiger Füllung">
            <a:extLst>
              <a:ext uri="{FF2B5EF4-FFF2-40B4-BE49-F238E27FC236}">
                <a16:creationId xmlns:a16="http://schemas.microsoft.com/office/drawing/2014/main" id="{8236C32A-9A75-0CF7-5AEC-F02C197D5B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10203" y="89308"/>
            <a:ext cx="499594" cy="499594"/>
          </a:xfrm>
          <a:prstGeom prst="rect">
            <a:avLst/>
          </a:prstGeom>
        </p:spPr>
      </p:pic>
      <p:sp>
        <p:nvSpPr>
          <p:cNvPr id="4" name="Textfeld 3">
            <a:extLst>
              <a:ext uri="{FF2B5EF4-FFF2-40B4-BE49-F238E27FC236}">
                <a16:creationId xmlns:a16="http://schemas.microsoft.com/office/drawing/2014/main" id="{6E855F27-182C-CDB7-E6F6-8CB54ED6543A}"/>
              </a:ext>
            </a:extLst>
          </p:cNvPr>
          <p:cNvSpPr txBox="1"/>
          <p:nvPr/>
        </p:nvSpPr>
        <p:spPr bwMode="gray">
          <a:xfrm>
            <a:off x="550264" y="3585410"/>
            <a:ext cx="6173422" cy="2716128"/>
          </a:xfrm>
          <a:prstGeom prst="rect">
            <a:avLst/>
          </a:prstGeom>
          <a:noFill/>
        </p:spPr>
        <p:txBody>
          <a:bodyPr wrap="square" lIns="0" tIns="0" rIns="0" bIns="0" rtlCol="0">
            <a:spAutoFit/>
          </a:bodyPr>
          <a:lstStyle/>
          <a:p>
            <a:pPr defTabSz="914126">
              <a:spcBef>
                <a:spcPts val="1200"/>
              </a:spcBef>
              <a:buClr>
                <a:srgbClr val="CC0000"/>
              </a:buClr>
            </a:pPr>
            <a:r>
              <a:rPr lang="de-DE" sz="1950">
                <a:solidFill>
                  <a:srgbClr val="C00000"/>
                </a:solidFill>
                <a:cs typeface="Calibri"/>
              </a:rPr>
              <a:t>Nur Pro/Premium/Handwerker Versionen:</a:t>
            </a:r>
          </a:p>
          <a:p>
            <a:pPr marL="342900" indent="-342900" defTabSz="914126">
              <a:spcBef>
                <a:spcPts val="1200"/>
              </a:spcBef>
              <a:buClr>
                <a:srgbClr val="CC0000"/>
              </a:buClr>
              <a:buFont typeface="Wingdings" panose="05000000000000000000" pitchFamily="2" charset="2"/>
              <a:buChar char="ü"/>
            </a:pPr>
            <a:r>
              <a:rPr lang="de-DE" sz="1950">
                <a:solidFill>
                  <a:schemeClr val="tx1">
                    <a:lumMod val="75000"/>
                    <a:lumOff val="25000"/>
                  </a:schemeClr>
                </a:solidFill>
                <a:cs typeface="Calibri"/>
              </a:rPr>
              <a:t>Anhängen von Artikeldokumenten in der Stapelverarbeitung beim E-Mailversand (premium) </a:t>
            </a:r>
          </a:p>
          <a:p>
            <a:pPr marL="342900" indent="-342900" defTabSz="914126">
              <a:spcBef>
                <a:spcPts val="1200"/>
              </a:spcBef>
              <a:buClr>
                <a:srgbClr val="CC0000"/>
              </a:buClr>
              <a:buFont typeface="Wingdings" panose="05000000000000000000" pitchFamily="2" charset="2"/>
              <a:buChar char="ü"/>
            </a:pPr>
            <a:r>
              <a:rPr lang="de-DE" sz="1950">
                <a:solidFill>
                  <a:schemeClr val="tx1">
                    <a:lumMod val="75000"/>
                    <a:lumOff val="25000"/>
                  </a:schemeClr>
                </a:solidFill>
                <a:cs typeface="Calibri"/>
              </a:rPr>
              <a:t>DHL-Exportdatei kann erzeugt werden</a:t>
            </a:r>
          </a:p>
          <a:p>
            <a:pPr marL="342900" indent="-342900" defTabSz="914126">
              <a:spcBef>
                <a:spcPts val="1200"/>
              </a:spcBef>
              <a:buClr>
                <a:srgbClr val="CC0000"/>
              </a:buClr>
              <a:buFont typeface="Wingdings" panose="05000000000000000000" pitchFamily="2" charset="2"/>
              <a:buChar char="ü"/>
            </a:pPr>
            <a:r>
              <a:rPr lang="de-DE" sz="1950">
                <a:solidFill>
                  <a:schemeClr val="tx1">
                    <a:lumMod val="75000"/>
                    <a:lumOff val="25000"/>
                  </a:schemeClr>
                </a:solidFill>
                <a:cs typeface="Calibri"/>
              </a:rPr>
              <a:t>Tags werden beim Excel-Export im Klartext exportiert</a:t>
            </a:r>
          </a:p>
          <a:p>
            <a:pPr marL="342900" indent="-342900" defTabSz="914126">
              <a:spcBef>
                <a:spcPts val="1200"/>
              </a:spcBef>
              <a:buClr>
                <a:srgbClr val="CC0000"/>
              </a:buClr>
              <a:buFont typeface="Wingdings" panose="05000000000000000000" pitchFamily="2" charset="2"/>
              <a:buChar char="ü"/>
            </a:pPr>
            <a:r>
              <a:rPr lang="de-DE" sz="1950">
                <a:solidFill>
                  <a:schemeClr val="tx1">
                    <a:lumMod val="75000"/>
                    <a:lumOff val="25000"/>
                  </a:schemeClr>
                </a:solidFill>
                <a:cs typeface="Calibri"/>
              </a:rPr>
              <a:t>Notizen können im Anzeigemodus im Beleg direkt bearbeitet werden</a:t>
            </a:r>
          </a:p>
        </p:txBody>
      </p:sp>
      <p:sp>
        <p:nvSpPr>
          <p:cNvPr id="33" name="Datumsplatzhalter 32">
            <a:extLst>
              <a:ext uri="{FF2B5EF4-FFF2-40B4-BE49-F238E27FC236}">
                <a16:creationId xmlns:a16="http://schemas.microsoft.com/office/drawing/2014/main" id="{64B24CAA-919D-359D-CDAB-FC9DC0A895CE}"/>
              </a:ext>
            </a:extLst>
          </p:cNvPr>
          <p:cNvSpPr>
            <a:spLocks noGrp="1"/>
          </p:cNvSpPr>
          <p:nvPr>
            <p:ph type="dt" sz="half" idx="14"/>
          </p:nvPr>
        </p:nvSpPr>
        <p:spPr/>
        <p:txBody>
          <a:bodyPr/>
          <a:lstStyle/>
          <a:p>
            <a:r>
              <a:rPr lang="de-DE">
                <a:solidFill>
                  <a:schemeClr val="bg1"/>
                </a:solidFill>
              </a:rPr>
              <a:t>| </a:t>
            </a:r>
            <a:fld id="{884BA62E-1406-488C-AC4B-68754AC604B6}" type="datetime1">
              <a:rPr lang="de-DE" smtClean="0">
                <a:solidFill>
                  <a:schemeClr val="bg1"/>
                </a:solidFill>
              </a:rPr>
              <a:t>20.11.2023</a:t>
            </a:fld>
            <a:r>
              <a:rPr>
                <a:solidFill>
                  <a:schemeClr val="bg1"/>
                </a:solidFill>
              </a:rPr>
              <a:t> |</a:t>
            </a:r>
          </a:p>
        </p:txBody>
      </p:sp>
      <p:sp>
        <p:nvSpPr>
          <p:cNvPr id="34" name="Fußzeilenplatzhalter 33">
            <a:extLst>
              <a:ext uri="{FF2B5EF4-FFF2-40B4-BE49-F238E27FC236}">
                <a16:creationId xmlns:a16="http://schemas.microsoft.com/office/drawing/2014/main" id="{8C1715DE-4731-2C30-DBAB-DD38843DEFB7}"/>
              </a:ext>
            </a:extLst>
          </p:cNvPr>
          <p:cNvSpPr>
            <a:spLocks noGrp="1"/>
          </p:cNvSpPr>
          <p:nvPr>
            <p:ph type="ftr" sz="quarter" idx="15"/>
          </p:nvPr>
        </p:nvSpPr>
        <p:spPr/>
        <p:txBody>
          <a:bodyPr/>
          <a:lstStyle/>
          <a:p>
            <a:r>
              <a:rPr lang="de-DE"/>
              <a:t>Lexware vor Ort 2024</a:t>
            </a:r>
          </a:p>
        </p:txBody>
      </p:sp>
      <p:sp>
        <p:nvSpPr>
          <p:cNvPr id="35" name="Foliennummernplatzhalter 34">
            <a:extLst>
              <a:ext uri="{FF2B5EF4-FFF2-40B4-BE49-F238E27FC236}">
                <a16:creationId xmlns:a16="http://schemas.microsoft.com/office/drawing/2014/main" id="{56428AF9-8E28-8426-4703-ED417214251E}"/>
              </a:ext>
            </a:extLst>
          </p:cNvPr>
          <p:cNvSpPr>
            <a:spLocks noGrp="1"/>
          </p:cNvSpPr>
          <p:nvPr>
            <p:ph type="sldNum" sz="quarter" idx="16"/>
          </p:nvPr>
        </p:nvSpPr>
        <p:spPr/>
        <p:txBody>
          <a:bodyPr/>
          <a:lstStyle/>
          <a:p>
            <a:r>
              <a:rPr lang="de-DE"/>
              <a:t>Seite </a:t>
            </a:r>
            <a:fld id="{FFC269A0-BD27-4577-9DED-0AAE60100C51}" type="slidenum">
              <a:rPr lang="de-DE" smtClean="0"/>
              <a:pPr/>
              <a:t>35</a:t>
            </a:fld>
            <a:endParaRPr lang="de-DE"/>
          </a:p>
        </p:txBody>
      </p:sp>
    </p:spTree>
    <p:extLst>
      <p:ext uri="{BB962C8B-B14F-4D97-AF65-F5344CB8AC3E}">
        <p14:creationId xmlns:p14="http://schemas.microsoft.com/office/powerpoint/2010/main" val="3169715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63914E17-BEBE-5153-F0E6-D7F6679538B1}"/>
              </a:ext>
            </a:extLst>
          </p:cNvPr>
          <p:cNvSpPr>
            <a:spLocks noGrp="1"/>
          </p:cNvSpPr>
          <p:nvPr>
            <p:ph type="title"/>
          </p:nvPr>
        </p:nvSpPr>
        <p:spPr>
          <a:xfrm>
            <a:off x="555392" y="-27562"/>
            <a:ext cx="11083780" cy="862256"/>
          </a:xfrm>
        </p:spPr>
        <p:txBody>
          <a:bodyPr/>
          <a:lstStyle/>
          <a:p>
            <a:br>
              <a:rPr lang="de-DE" sz="2750"/>
            </a:br>
            <a:r>
              <a:rPr lang="de-DE" sz="2750">
                <a:cs typeface="Calibri"/>
              </a:rPr>
              <a:t>Informationen Lexware </a:t>
            </a:r>
            <a:r>
              <a:rPr lang="de-DE" sz="2750" err="1">
                <a:cs typeface="Calibri"/>
              </a:rPr>
              <a:t>warenwirtschaft</a:t>
            </a:r>
            <a:r>
              <a:rPr lang="de-DE" sz="2750">
                <a:cs typeface="Calibri"/>
              </a:rPr>
              <a:t>/</a:t>
            </a:r>
            <a:r>
              <a:rPr lang="de-DE" sz="2750" err="1">
                <a:cs typeface="Calibri"/>
              </a:rPr>
              <a:t>handwerk</a:t>
            </a:r>
            <a:r>
              <a:rPr lang="de-DE" sz="2750">
                <a:cs typeface="Calibri"/>
              </a:rPr>
              <a:t> premium </a:t>
            </a:r>
          </a:p>
        </p:txBody>
      </p:sp>
      <p:sp>
        <p:nvSpPr>
          <p:cNvPr id="11" name="Inhaltsplatzhalter 10">
            <a:extLst>
              <a:ext uri="{FF2B5EF4-FFF2-40B4-BE49-F238E27FC236}">
                <a16:creationId xmlns:a16="http://schemas.microsoft.com/office/drawing/2014/main" id="{CDC27393-66DF-DE00-9118-4FD6AE7E309C}"/>
              </a:ext>
            </a:extLst>
          </p:cNvPr>
          <p:cNvSpPr>
            <a:spLocks noGrp="1"/>
          </p:cNvSpPr>
          <p:nvPr>
            <p:ph idx="1"/>
          </p:nvPr>
        </p:nvSpPr>
        <p:spPr>
          <a:xfrm>
            <a:off x="555871" y="2570319"/>
            <a:ext cx="6803235" cy="3929543"/>
          </a:xfrm>
        </p:spPr>
        <p:txBody>
          <a:bodyPr vert="horz" lIns="0" tIns="0" rIns="0" bIns="0" rtlCol="0" anchor="t">
            <a:noAutofit/>
          </a:bodyPr>
          <a:lstStyle/>
          <a:p>
            <a:pPr marL="342900" indent="-342900">
              <a:buClr>
                <a:srgbClr val="CC0000"/>
              </a:buClr>
              <a:buFont typeface="Wingdings" panose="05000000000000000000" pitchFamily="2" charset="2"/>
              <a:buChar char="ü"/>
            </a:pPr>
            <a:r>
              <a:rPr lang="de-DE" sz="1950"/>
              <a:t>gesetzliche Anforderungen erfüllt (schon in Version 2023)</a:t>
            </a:r>
          </a:p>
          <a:p>
            <a:pPr>
              <a:buClr>
                <a:srgbClr val="CC0000"/>
              </a:buClr>
            </a:pPr>
            <a:endParaRPr lang="de-DE" sz="1950">
              <a:solidFill>
                <a:srgbClr val="CC0000"/>
              </a:solidFill>
              <a:cs typeface="Calibri"/>
            </a:endParaRPr>
          </a:p>
          <a:p>
            <a:pPr>
              <a:buClr>
                <a:srgbClr val="CC0000"/>
              </a:buClr>
            </a:pPr>
            <a:r>
              <a:rPr lang="de-DE" sz="1950">
                <a:solidFill>
                  <a:srgbClr val="CC0000"/>
                </a:solidFill>
                <a:cs typeface="Calibri"/>
              </a:rPr>
              <a:t>Hinweis! </a:t>
            </a:r>
            <a:r>
              <a:rPr lang="de-DE" sz="1950">
                <a:cs typeface="Calibri"/>
              </a:rPr>
              <a:t>Die EFR-Version (Middleware von EFSTA ) sollte auf dem aktuellen Stand sein. </a:t>
            </a:r>
            <a:endParaRPr lang="de-DE" sz="1950">
              <a:ea typeface="Calibri"/>
              <a:cs typeface="Calibri"/>
            </a:endParaRPr>
          </a:p>
          <a:p>
            <a:r>
              <a:rPr lang="de-DE" sz="1950">
                <a:cs typeface="Calibri"/>
              </a:rPr>
              <a:t>Die aktuelle und für Ihr Lexware Produkt freigegebene Version finden Sie unter: </a:t>
            </a:r>
            <a:r>
              <a:rPr lang="de-DE" sz="1950">
                <a:ea typeface="+mn-lt"/>
                <a:cs typeface="+mn-lt"/>
                <a:hlinkClick r:id="rId3"/>
              </a:rPr>
              <a:t>https://www.lexware.de/lexware-kasse/so-gehts/</a:t>
            </a:r>
            <a:endParaRPr lang="de-DE" sz="1950">
              <a:cs typeface="Calibri"/>
              <a:hlinkClick r:id="rId3"/>
            </a:endParaRPr>
          </a:p>
          <a:p>
            <a:endParaRPr lang="de-DE" sz="1950"/>
          </a:p>
          <a:p>
            <a:r>
              <a:rPr lang="de-DE" sz="1950"/>
              <a:t>Weitergehende Informationen finden Sie im </a:t>
            </a:r>
            <a:r>
              <a:rPr lang="de-DE" sz="1950">
                <a:hlinkClick r:id="rId4"/>
              </a:rPr>
              <a:t>Bundesgesetzblatt</a:t>
            </a:r>
            <a:r>
              <a:rPr lang="de-DE" sz="1950"/>
              <a:t> und im </a:t>
            </a:r>
            <a:r>
              <a:rPr lang="de-DE" sz="1950">
                <a:hlinkClick r:id="rId5"/>
              </a:rPr>
              <a:t>Anwendungserlass</a:t>
            </a:r>
            <a:r>
              <a:rPr lang="de-DE" sz="1950"/>
              <a:t>.</a:t>
            </a:r>
          </a:p>
          <a:p>
            <a:endParaRPr lang="de-DE" sz="1950">
              <a:cs typeface="Calibri"/>
            </a:endParaRPr>
          </a:p>
          <a:p>
            <a:endParaRPr lang="de-DE">
              <a:cs typeface="Calibri"/>
            </a:endParaRPr>
          </a:p>
        </p:txBody>
      </p:sp>
      <p:pic>
        <p:nvPicPr>
          <p:cNvPr id="15" name="Grafik 14">
            <a:extLst>
              <a:ext uri="{FF2B5EF4-FFF2-40B4-BE49-F238E27FC236}">
                <a16:creationId xmlns:a16="http://schemas.microsoft.com/office/drawing/2014/main" id="{E49D426A-49EB-4F5A-37A4-511C35635CD2}"/>
              </a:ext>
            </a:extLst>
          </p:cNvPr>
          <p:cNvPicPr preferRelativeResize="0">
            <a:picLocks/>
          </p:cNvPicPr>
          <p:nvPr/>
        </p:nvPicPr>
        <p:blipFill>
          <a:blip r:embed="rId6"/>
          <a:stretch>
            <a:fillRect/>
          </a:stretch>
        </p:blipFill>
        <p:spPr>
          <a:xfrm>
            <a:off x="10805850" y="-1"/>
            <a:ext cx="720000" cy="738000"/>
          </a:xfrm>
          <a:prstGeom prst="rect">
            <a:avLst/>
          </a:prstGeom>
        </p:spPr>
      </p:pic>
      <p:pic>
        <p:nvPicPr>
          <p:cNvPr id="4" name="Grafik 3" descr="Ein Bild, das Person, Gebäude, Wand, Im Haus enthält.&#10;&#10;Automatisch generierte Beschreibung">
            <a:extLst>
              <a:ext uri="{FF2B5EF4-FFF2-40B4-BE49-F238E27FC236}">
                <a16:creationId xmlns:a16="http://schemas.microsoft.com/office/drawing/2014/main" id="{90D05313-09CE-2532-8966-2D802648D2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1412" y="3313083"/>
            <a:ext cx="4019401" cy="2679600"/>
          </a:xfrm>
          <a:prstGeom prst="rect">
            <a:avLst/>
          </a:prstGeom>
        </p:spPr>
      </p:pic>
      <p:sp>
        <p:nvSpPr>
          <p:cNvPr id="5" name="Titel 2">
            <a:extLst>
              <a:ext uri="{FF2B5EF4-FFF2-40B4-BE49-F238E27FC236}">
                <a16:creationId xmlns:a16="http://schemas.microsoft.com/office/drawing/2014/main" id="{A312EE00-0569-EA7C-1F9A-FE68323AF74F}"/>
              </a:ext>
            </a:extLst>
          </p:cNvPr>
          <p:cNvSpPr txBox="1">
            <a:spLocks/>
          </p:cNvSpPr>
          <p:nvPr/>
        </p:nvSpPr>
        <p:spPr bwMode="gray">
          <a:xfrm>
            <a:off x="555392" y="862255"/>
            <a:ext cx="11083780" cy="563418"/>
          </a:xfrm>
          <a:prstGeom prst="rect">
            <a:avLst/>
          </a:prstGeom>
        </p:spPr>
        <p:txBody>
          <a:bodyPr vert="horz" lIns="0" tIns="0" rIns="0" bIns="0" rtlCol="0" anchor="t">
            <a:noAutofit/>
          </a:bodyPr>
          <a:lstStyle>
            <a:lvl1pPr algn="l" defTabSz="914126" rtl="0" eaLnBrk="1" latinLnBrk="0" hangingPunct="1">
              <a:lnSpc>
                <a:spcPct val="89000"/>
              </a:lnSpc>
              <a:spcBef>
                <a:spcPct val="0"/>
              </a:spcBef>
              <a:buNone/>
              <a:defRPr sz="2799" b="1" kern="1200">
                <a:solidFill>
                  <a:schemeClr val="tx1">
                    <a:lumMod val="75000"/>
                    <a:lumOff val="25000"/>
                  </a:schemeClr>
                </a:solidFill>
                <a:latin typeface="+mj-lt"/>
                <a:ea typeface="+mj-ea"/>
                <a:cs typeface="+mj-cs"/>
              </a:defRPr>
            </a:lvl1pPr>
          </a:lstStyle>
          <a:p>
            <a:r>
              <a:rPr lang="de-DE" sz="2000" b="0">
                <a:solidFill>
                  <a:srgbClr val="CC0000"/>
                </a:solidFill>
                <a:cs typeface="Calibri"/>
              </a:rPr>
              <a:t>Kassenmodul</a:t>
            </a:r>
          </a:p>
        </p:txBody>
      </p:sp>
      <p:sp>
        <p:nvSpPr>
          <p:cNvPr id="28" name="Datumsplatzhalter 27">
            <a:extLst>
              <a:ext uri="{FF2B5EF4-FFF2-40B4-BE49-F238E27FC236}">
                <a16:creationId xmlns:a16="http://schemas.microsoft.com/office/drawing/2014/main" id="{ED359DBC-4CDA-66F3-7030-9B1956D56CDF}"/>
              </a:ext>
            </a:extLst>
          </p:cNvPr>
          <p:cNvSpPr>
            <a:spLocks noGrp="1"/>
          </p:cNvSpPr>
          <p:nvPr>
            <p:ph type="dt" sz="half" idx="14"/>
          </p:nvPr>
        </p:nvSpPr>
        <p:spPr/>
        <p:txBody>
          <a:bodyPr/>
          <a:lstStyle/>
          <a:p>
            <a:r>
              <a:rPr lang="de-DE">
                <a:solidFill>
                  <a:schemeClr val="bg1"/>
                </a:solidFill>
              </a:rPr>
              <a:t>| </a:t>
            </a:r>
            <a:fld id="{2DA390C9-75D8-455F-B260-989F8A96F590}" type="datetime1">
              <a:rPr lang="de-DE" smtClean="0">
                <a:solidFill>
                  <a:schemeClr val="bg1"/>
                </a:solidFill>
              </a:rPr>
              <a:t>20.11.2023</a:t>
            </a:fld>
            <a:r>
              <a:rPr>
                <a:solidFill>
                  <a:schemeClr val="bg1"/>
                </a:solidFill>
              </a:rPr>
              <a:t> |</a:t>
            </a:r>
          </a:p>
        </p:txBody>
      </p:sp>
      <p:sp>
        <p:nvSpPr>
          <p:cNvPr id="29" name="Fußzeilenplatzhalter 28">
            <a:extLst>
              <a:ext uri="{FF2B5EF4-FFF2-40B4-BE49-F238E27FC236}">
                <a16:creationId xmlns:a16="http://schemas.microsoft.com/office/drawing/2014/main" id="{969E315C-A8C7-A475-89A5-B3AC749193A9}"/>
              </a:ext>
            </a:extLst>
          </p:cNvPr>
          <p:cNvSpPr>
            <a:spLocks noGrp="1"/>
          </p:cNvSpPr>
          <p:nvPr>
            <p:ph type="ftr" sz="quarter" idx="15"/>
          </p:nvPr>
        </p:nvSpPr>
        <p:spPr/>
        <p:txBody>
          <a:bodyPr/>
          <a:lstStyle/>
          <a:p>
            <a:r>
              <a:rPr lang="de-DE"/>
              <a:t>Lexware vor Ort 2024</a:t>
            </a:r>
          </a:p>
        </p:txBody>
      </p:sp>
      <p:sp>
        <p:nvSpPr>
          <p:cNvPr id="30" name="Foliennummernplatzhalter 29">
            <a:extLst>
              <a:ext uri="{FF2B5EF4-FFF2-40B4-BE49-F238E27FC236}">
                <a16:creationId xmlns:a16="http://schemas.microsoft.com/office/drawing/2014/main" id="{A7A71872-453A-8CB1-CA9D-762139F6F6E8}"/>
              </a:ext>
            </a:extLst>
          </p:cNvPr>
          <p:cNvSpPr>
            <a:spLocks noGrp="1"/>
          </p:cNvSpPr>
          <p:nvPr>
            <p:ph type="sldNum" sz="quarter" idx="16"/>
          </p:nvPr>
        </p:nvSpPr>
        <p:spPr/>
        <p:txBody>
          <a:bodyPr/>
          <a:lstStyle/>
          <a:p>
            <a:r>
              <a:rPr lang="de-DE"/>
              <a:t>Seite </a:t>
            </a:r>
            <a:fld id="{FFC269A0-BD27-4577-9DED-0AAE60100C51}" type="slidenum">
              <a:rPr lang="de-DE" smtClean="0"/>
              <a:pPr/>
              <a:t>36</a:t>
            </a:fld>
            <a:endParaRPr lang="de-DE"/>
          </a:p>
        </p:txBody>
      </p:sp>
      <p:sp>
        <p:nvSpPr>
          <p:cNvPr id="3" name="Textfeld 2">
            <a:extLst>
              <a:ext uri="{FF2B5EF4-FFF2-40B4-BE49-F238E27FC236}">
                <a16:creationId xmlns:a16="http://schemas.microsoft.com/office/drawing/2014/main" id="{CB170331-F878-7C5A-A634-8291C81BE1B9}"/>
              </a:ext>
            </a:extLst>
          </p:cNvPr>
          <p:cNvSpPr txBox="1"/>
          <p:nvPr/>
        </p:nvSpPr>
        <p:spPr bwMode="gray">
          <a:xfrm>
            <a:off x="449408" y="1132723"/>
            <a:ext cx="11083780" cy="1323439"/>
          </a:xfrm>
          <a:prstGeom prst="rect">
            <a:avLst/>
          </a:prstGeom>
          <a:noFill/>
        </p:spPr>
        <p:txBody>
          <a:bodyPr wrap="square">
            <a:spAutoFit/>
          </a:bodyPr>
          <a:lstStyle/>
          <a:p>
            <a:r>
              <a:rPr lang="de-DE" altLang="de-DE" sz="1950">
                <a:solidFill>
                  <a:schemeClr val="tx1">
                    <a:lumMod val="75000"/>
                    <a:lumOff val="25000"/>
                  </a:schemeClr>
                </a:solidFill>
              </a:rPr>
              <a:t>Ab </a:t>
            </a:r>
            <a:r>
              <a:rPr lang="de-DE" altLang="de-DE" sz="1950" b="1">
                <a:solidFill>
                  <a:schemeClr val="tx1">
                    <a:lumMod val="75000"/>
                    <a:lumOff val="25000"/>
                  </a:schemeClr>
                </a:solidFill>
              </a:rPr>
              <a:t>1. Januar 2024</a:t>
            </a:r>
            <a:r>
              <a:rPr lang="de-DE" altLang="de-DE" sz="1950">
                <a:solidFill>
                  <a:schemeClr val="tx1">
                    <a:lumMod val="75000"/>
                    <a:lumOff val="25000"/>
                  </a:schemeClr>
                </a:solidFill>
              </a:rPr>
              <a:t> werden die Pflichtangaben auf den Kassenbons erweitert. Sowohl die Seriennummern des elektronischen Aufzeichnungssystems als auch des Sicherheitsmoduls müssen dann auf den Kassenbons angegeben werden. Auch der Prüfwert und der fortlaufende Signaturzähler müssen ab 2024 auf den Bons stehen.</a:t>
            </a:r>
          </a:p>
        </p:txBody>
      </p:sp>
    </p:spTree>
    <p:extLst>
      <p:ext uri="{BB962C8B-B14F-4D97-AF65-F5344CB8AC3E}">
        <p14:creationId xmlns:p14="http://schemas.microsoft.com/office/powerpoint/2010/main" val="2771593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6F2DF4E8-105A-C00F-B3A8-6B2F61B416C3}"/>
              </a:ext>
            </a:extLst>
          </p:cNvPr>
          <p:cNvSpPr/>
          <p:nvPr/>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3" name="Titel 2">
            <a:extLst>
              <a:ext uri="{FF2B5EF4-FFF2-40B4-BE49-F238E27FC236}">
                <a16:creationId xmlns:a16="http://schemas.microsoft.com/office/drawing/2014/main" id="{3C8582FD-FBA9-E28B-E924-D24918FC5E28}"/>
              </a:ext>
            </a:extLst>
          </p:cNvPr>
          <p:cNvSpPr>
            <a:spLocks noGrp="1"/>
          </p:cNvSpPr>
          <p:nvPr>
            <p:ph type="title"/>
          </p:nvPr>
        </p:nvSpPr>
        <p:spPr>
          <a:xfrm>
            <a:off x="552828" y="338471"/>
            <a:ext cx="11083780" cy="475108"/>
          </a:xfrm>
        </p:spPr>
        <p:txBody>
          <a:bodyPr/>
          <a:lstStyle/>
          <a:p>
            <a:r>
              <a:rPr lang="de-DE" sz="2750">
                <a:cs typeface="Calibri"/>
              </a:rPr>
              <a:t>Neu in Lexware </a:t>
            </a:r>
            <a:r>
              <a:rPr lang="de-DE" sz="2750" err="1">
                <a:cs typeface="Calibri"/>
              </a:rPr>
              <a:t>faktura+auftrag</a:t>
            </a:r>
            <a:r>
              <a:rPr lang="de-DE" sz="2750">
                <a:cs typeface="Calibri"/>
              </a:rPr>
              <a:t> plus 2024</a:t>
            </a:r>
          </a:p>
        </p:txBody>
      </p:sp>
      <p:sp>
        <p:nvSpPr>
          <p:cNvPr id="16" name="Inhaltsplatzhalter 15">
            <a:extLst>
              <a:ext uri="{FF2B5EF4-FFF2-40B4-BE49-F238E27FC236}">
                <a16:creationId xmlns:a16="http://schemas.microsoft.com/office/drawing/2014/main" id="{C9A2AFBF-6315-3012-F0C7-3B3E7CEC0BA1}"/>
              </a:ext>
            </a:extLst>
          </p:cNvPr>
          <p:cNvSpPr>
            <a:spLocks noGrp="1"/>
          </p:cNvSpPr>
          <p:nvPr>
            <p:ph idx="1"/>
          </p:nvPr>
        </p:nvSpPr>
        <p:spPr>
          <a:xfrm>
            <a:off x="552828" y="1412876"/>
            <a:ext cx="6467018" cy="4824413"/>
          </a:xfrm>
        </p:spPr>
        <p:txBody>
          <a:bodyPr vert="horz" lIns="0" tIns="0" rIns="0" bIns="0" rtlCol="0" anchor="t">
            <a:noAutofit/>
          </a:bodyPr>
          <a:lstStyle/>
          <a:p>
            <a:pPr marL="342900" indent="-342900">
              <a:buClr>
                <a:srgbClr val="CC0000"/>
              </a:buClr>
              <a:buFont typeface="Wingdings" panose="05000000000000000000" pitchFamily="2" charset="2"/>
              <a:buChar char="ü"/>
            </a:pPr>
            <a:r>
              <a:rPr lang="de-DE" sz="1950"/>
              <a:t>DHL-Export in </a:t>
            </a:r>
            <a:r>
              <a:rPr lang="de-DE" sz="1950" err="1"/>
              <a:t>csv</a:t>
            </a:r>
            <a:r>
              <a:rPr lang="de-DE" sz="1950"/>
              <a:t>-Datei </a:t>
            </a:r>
            <a:endParaRPr lang="de-DE"/>
          </a:p>
          <a:p>
            <a:pPr marL="342900" indent="-342900">
              <a:buClr>
                <a:srgbClr val="CC0000"/>
              </a:buClr>
              <a:buFont typeface="Wingdings" panose="05000000000000000000" pitchFamily="2" charset="2"/>
              <a:buChar char="ü"/>
            </a:pPr>
            <a:r>
              <a:rPr lang="de-DE" sz="1950">
                <a:ea typeface="Calibri"/>
                <a:cs typeface="Calibri"/>
              </a:rPr>
              <a:t>Komfortables einlesen in das </a:t>
            </a:r>
            <a:br>
              <a:rPr lang="de-DE" sz="1950">
                <a:ea typeface="Calibri"/>
                <a:cs typeface="Calibri"/>
              </a:rPr>
            </a:br>
            <a:r>
              <a:rPr lang="de-DE" sz="1950">
                <a:ea typeface="Calibri"/>
                <a:cs typeface="Calibri"/>
              </a:rPr>
              <a:t>DHL-Geschäftskundenportal</a:t>
            </a:r>
          </a:p>
          <a:p>
            <a:pPr marL="342900" indent="-342900">
              <a:buClr>
                <a:srgbClr val="CC0000"/>
              </a:buClr>
              <a:buFont typeface="Wingdings" panose="05000000000000000000" pitchFamily="2" charset="2"/>
              <a:buChar char="ü"/>
            </a:pPr>
            <a:endParaRPr lang="de-DE" sz="1950">
              <a:ea typeface="Calibri"/>
              <a:cs typeface="Calibri"/>
            </a:endParaRPr>
          </a:p>
          <a:p>
            <a:pPr>
              <a:buClr>
                <a:srgbClr val="CC0000"/>
              </a:buClr>
            </a:pPr>
            <a:endParaRPr lang="de-DE" sz="1950">
              <a:ea typeface="Calibri"/>
              <a:cs typeface="Calibri"/>
            </a:endParaRPr>
          </a:p>
          <a:p>
            <a:r>
              <a:rPr lang="de-DE" sz="1950">
                <a:ea typeface="+mn-lt"/>
                <a:cs typeface="+mn-lt"/>
              </a:rPr>
              <a:t>Weitere Informationen finden Sie hier: </a:t>
            </a:r>
            <a:br>
              <a:rPr lang="de-DE" sz="1950">
                <a:ea typeface="+mn-lt"/>
                <a:cs typeface="+mn-lt"/>
              </a:rPr>
            </a:br>
            <a:r>
              <a:rPr lang="de-DE" sz="1950">
                <a:ea typeface="+mn-lt"/>
                <a:cs typeface="+mn-lt"/>
                <a:hlinkClick r:id="rId3"/>
              </a:rPr>
              <a:t>https://www.lexware.de/support/faq/faq-beitrag/000031423/</a:t>
            </a:r>
            <a:endParaRPr lang="de-DE"/>
          </a:p>
          <a:p>
            <a:endParaRPr lang="de-DE" sz="1950">
              <a:ea typeface="Calibri"/>
              <a:cs typeface="Calibri"/>
            </a:endParaRPr>
          </a:p>
        </p:txBody>
      </p:sp>
      <p:pic>
        <p:nvPicPr>
          <p:cNvPr id="8" name="Grafik 7" descr="Ein Bild, das Text, Screenshot, Software, Computersymbol enthält.&#10;&#10;Automatisch generierte Beschreibung">
            <a:extLst>
              <a:ext uri="{FF2B5EF4-FFF2-40B4-BE49-F238E27FC236}">
                <a16:creationId xmlns:a16="http://schemas.microsoft.com/office/drawing/2014/main" id="{77842288-1681-138B-5D9D-A668FC5D8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1781" y="1284448"/>
            <a:ext cx="4729132" cy="3734458"/>
          </a:xfrm>
          <a:prstGeom prst="rect">
            <a:avLst/>
          </a:prstGeom>
          <a:ln>
            <a:solidFill>
              <a:schemeClr val="bg1">
                <a:lumMod val="50000"/>
              </a:schemeClr>
            </a:solidFill>
          </a:ln>
        </p:spPr>
      </p:pic>
      <p:pic>
        <p:nvPicPr>
          <p:cNvPr id="10" name="Grafik 9" descr="Ein Bild, das Text, Screenshot, Software, Zahl enthält.&#10;&#10;Automatisch generierte Beschreibung">
            <a:extLst>
              <a:ext uri="{FF2B5EF4-FFF2-40B4-BE49-F238E27FC236}">
                <a16:creationId xmlns:a16="http://schemas.microsoft.com/office/drawing/2014/main" id="{4024252B-A33E-C685-2465-0E329D660E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6152" y="3016079"/>
            <a:ext cx="1942875" cy="2957266"/>
          </a:xfrm>
          <a:prstGeom prst="rect">
            <a:avLst/>
          </a:prstGeom>
          <a:ln>
            <a:solidFill>
              <a:schemeClr val="bg1">
                <a:lumMod val="50000"/>
              </a:schemeClr>
            </a:solidFill>
          </a:ln>
        </p:spPr>
      </p:pic>
      <p:sp>
        <p:nvSpPr>
          <p:cNvPr id="2" name="Pfeil: Fünfeck 1">
            <a:extLst>
              <a:ext uri="{FF2B5EF4-FFF2-40B4-BE49-F238E27FC236}">
                <a16:creationId xmlns:a16="http://schemas.microsoft.com/office/drawing/2014/main" id="{69E61750-A26D-E42D-AEB7-B7BD1A13EBEA}"/>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schemeClr val="bg1"/>
              </a:solidFill>
              <a:effectLst/>
              <a:uLnTx/>
              <a:uFillTx/>
              <a:latin typeface="+mj-lt"/>
              <a:ea typeface="+mn-ea"/>
              <a:cs typeface="+mn-cs"/>
            </a:endParaRPr>
          </a:p>
        </p:txBody>
      </p:sp>
      <p:sp>
        <p:nvSpPr>
          <p:cNvPr id="33" name="Datumsplatzhalter 32">
            <a:extLst>
              <a:ext uri="{FF2B5EF4-FFF2-40B4-BE49-F238E27FC236}">
                <a16:creationId xmlns:a16="http://schemas.microsoft.com/office/drawing/2014/main" id="{A8D72550-50F6-DF3D-59C4-42C847AA25F7}"/>
              </a:ext>
            </a:extLst>
          </p:cNvPr>
          <p:cNvSpPr>
            <a:spLocks noGrp="1"/>
          </p:cNvSpPr>
          <p:nvPr>
            <p:ph type="dt" sz="half" idx="14"/>
          </p:nvPr>
        </p:nvSpPr>
        <p:spPr/>
        <p:txBody>
          <a:bodyPr/>
          <a:lstStyle/>
          <a:p>
            <a:r>
              <a:rPr lang="de-DE">
                <a:solidFill>
                  <a:schemeClr val="bg1"/>
                </a:solidFill>
              </a:rPr>
              <a:t>| </a:t>
            </a:r>
            <a:fld id="{873570FB-BA03-41E8-9F48-38FCEB9699E4}" type="datetime1">
              <a:rPr lang="de-DE" smtClean="0">
                <a:solidFill>
                  <a:schemeClr val="bg1"/>
                </a:solidFill>
              </a:rPr>
              <a:t>20.11.2023</a:t>
            </a:fld>
            <a:r>
              <a:rPr>
                <a:solidFill>
                  <a:schemeClr val="bg1"/>
                </a:solidFill>
              </a:rPr>
              <a:t> |</a:t>
            </a:r>
          </a:p>
        </p:txBody>
      </p:sp>
      <p:sp>
        <p:nvSpPr>
          <p:cNvPr id="34" name="Fußzeilenplatzhalter 33">
            <a:extLst>
              <a:ext uri="{FF2B5EF4-FFF2-40B4-BE49-F238E27FC236}">
                <a16:creationId xmlns:a16="http://schemas.microsoft.com/office/drawing/2014/main" id="{74229079-D878-8342-306E-33A7D22FF7AB}"/>
              </a:ext>
            </a:extLst>
          </p:cNvPr>
          <p:cNvSpPr>
            <a:spLocks noGrp="1"/>
          </p:cNvSpPr>
          <p:nvPr>
            <p:ph type="ftr" sz="quarter" idx="15"/>
          </p:nvPr>
        </p:nvSpPr>
        <p:spPr/>
        <p:txBody>
          <a:bodyPr/>
          <a:lstStyle/>
          <a:p>
            <a:r>
              <a:rPr lang="de-DE"/>
              <a:t>Lexware vor Ort 2024</a:t>
            </a:r>
          </a:p>
        </p:txBody>
      </p:sp>
      <p:sp>
        <p:nvSpPr>
          <p:cNvPr id="35" name="Foliennummernplatzhalter 34">
            <a:extLst>
              <a:ext uri="{FF2B5EF4-FFF2-40B4-BE49-F238E27FC236}">
                <a16:creationId xmlns:a16="http://schemas.microsoft.com/office/drawing/2014/main" id="{AE61D85B-F964-EFB5-7CFD-BEAF87A3351E}"/>
              </a:ext>
            </a:extLst>
          </p:cNvPr>
          <p:cNvSpPr>
            <a:spLocks noGrp="1"/>
          </p:cNvSpPr>
          <p:nvPr>
            <p:ph type="sldNum" sz="quarter" idx="16"/>
          </p:nvPr>
        </p:nvSpPr>
        <p:spPr/>
        <p:txBody>
          <a:bodyPr/>
          <a:lstStyle/>
          <a:p>
            <a:r>
              <a:rPr lang="de-DE"/>
              <a:t>Seite </a:t>
            </a:r>
            <a:fld id="{FFC269A0-BD27-4577-9DED-0AAE60100C51}" type="slidenum">
              <a:rPr lang="de-DE" smtClean="0"/>
              <a:pPr/>
              <a:t>37</a:t>
            </a:fld>
            <a:endParaRPr lang="de-DE"/>
          </a:p>
        </p:txBody>
      </p:sp>
      <p:sp>
        <p:nvSpPr>
          <p:cNvPr id="5" name="Textfeld 4">
            <a:extLst>
              <a:ext uri="{FF2B5EF4-FFF2-40B4-BE49-F238E27FC236}">
                <a16:creationId xmlns:a16="http://schemas.microsoft.com/office/drawing/2014/main" id="{0B81DCEB-39C6-4360-1C9A-DC3B18A6B525}"/>
              </a:ext>
            </a:extLst>
          </p:cNvPr>
          <p:cNvSpPr txBox="1"/>
          <p:nvPr/>
        </p:nvSpPr>
        <p:spPr bwMode="gray">
          <a:xfrm>
            <a:off x="467138" y="873806"/>
            <a:ext cx="10118035" cy="400110"/>
          </a:xfrm>
          <a:prstGeom prst="rect">
            <a:avLst/>
          </a:prstGeom>
          <a:noFill/>
        </p:spPr>
        <p:txBody>
          <a:bodyPr wrap="square">
            <a:spAutoFit/>
          </a:bodyPr>
          <a:lstStyle/>
          <a:p>
            <a:r>
              <a:rPr lang="de-DE" sz="2000">
                <a:solidFill>
                  <a:srgbClr val="C00000"/>
                </a:solidFill>
                <a:latin typeface="Calibri"/>
                <a:cs typeface="Calibri"/>
              </a:rPr>
              <a:t>DHL Export: Sendungsdatenexport für den Paket-Versand mit DHL </a:t>
            </a:r>
            <a:endParaRPr lang="de-DE" sz="2000">
              <a:solidFill>
                <a:srgbClr val="C00000"/>
              </a:solidFill>
              <a:ea typeface="Calibri"/>
              <a:cs typeface="Calibri"/>
            </a:endParaRPr>
          </a:p>
        </p:txBody>
      </p:sp>
      <p:pic>
        <p:nvPicPr>
          <p:cNvPr id="6" name="Grafik 5" descr="Lieferung Silhouette">
            <a:extLst>
              <a:ext uri="{FF2B5EF4-FFF2-40B4-BE49-F238E27FC236}">
                <a16:creationId xmlns:a16="http://schemas.microsoft.com/office/drawing/2014/main" id="{16FA9854-9500-776C-D212-B7853493D4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87182" y="43665"/>
            <a:ext cx="563368" cy="546244"/>
          </a:xfrm>
          <a:prstGeom prst="rect">
            <a:avLst/>
          </a:prstGeom>
        </p:spPr>
      </p:pic>
    </p:spTree>
    <p:extLst>
      <p:ext uri="{BB962C8B-B14F-4D97-AF65-F5344CB8AC3E}">
        <p14:creationId xmlns:p14="http://schemas.microsoft.com/office/powerpoint/2010/main" val="2665095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6F2DF4E8-105A-C00F-B3A8-6B2F61B416C3}"/>
              </a:ext>
            </a:extLst>
          </p:cNvPr>
          <p:cNvSpPr/>
          <p:nvPr/>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3" name="Titel 2">
            <a:extLst>
              <a:ext uri="{FF2B5EF4-FFF2-40B4-BE49-F238E27FC236}">
                <a16:creationId xmlns:a16="http://schemas.microsoft.com/office/drawing/2014/main" id="{3C8582FD-FBA9-E28B-E924-D24918FC5E28}"/>
              </a:ext>
            </a:extLst>
          </p:cNvPr>
          <p:cNvSpPr>
            <a:spLocks noGrp="1"/>
          </p:cNvSpPr>
          <p:nvPr>
            <p:ph type="title"/>
          </p:nvPr>
        </p:nvSpPr>
        <p:spPr>
          <a:xfrm>
            <a:off x="552828" y="338471"/>
            <a:ext cx="11083780" cy="415854"/>
          </a:xfrm>
        </p:spPr>
        <p:txBody>
          <a:bodyPr/>
          <a:lstStyle/>
          <a:p>
            <a:r>
              <a:rPr lang="de-DE">
                <a:cs typeface="Calibri"/>
              </a:rPr>
              <a:t>Lexware </a:t>
            </a:r>
            <a:r>
              <a:rPr lang="de-DE" err="1">
                <a:cs typeface="Calibri"/>
              </a:rPr>
              <a:t>faktura+auftrag</a:t>
            </a:r>
            <a:r>
              <a:rPr lang="de-DE">
                <a:cs typeface="Calibri"/>
              </a:rPr>
              <a:t>/plus 2024</a:t>
            </a:r>
          </a:p>
        </p:txBody>
      </p:sp>
      <p:sp>
        <p:nvSpPr>
          <p:cNvPr id="16" name="Inhaltsplatzhalter 15">
            <a:extLst>
              <a:ext uri="{FF2B5EF4-FFF2-40B4-BE49-F238E27FC236}">
                <a16:creationId xmlns:a16="http://schemas.microsoft.com/office/drawing/2014/main" id="{C9A2AFBF-6315-3012-F0C7-3B3E7CEC0BA1}"/>
              </a:ext>
            </a:extLst>
          </p:cNvPr>
          <p:cNvSpPr>
            <a:spLocks noGrp="1"/>
          </p:cNvSpPr>
          <p:nvPr>
            <p:ph idx="1"/>
          </p:nvPr>
        </p:nvSpPr>
        <p:spPr>
          <a:xfrm>
            <a:off x="552829" y="1412876"/>
            <a:ext cx="5241684" cy="4824413"/>
          </a:xfrm>
        </p:spPr>
        <p:txBody>
          <a:bodyPr vert="horz" lIns="0" tIns="0" rIns="0" bIns="0" rtlCol="0" anchor="t">
            <a:noAutofit/>
          </a:bodyPr>
          <a:lstStyle/>
          <a:p>
            <a:pPr marL="342900" indent="-342900">
              <a:buClr>
                <a:srgbClr val="CC0000"/>
              </a:buClr>
              <a:buFont typeface="Wingdings" panose="05000000000000000000" pitchFamily="2" charset="2"/>
              <a:buChar char="ü"/>
            </a:pPr>
            <a:r>
              <a:rPr lang="de-DE" sz="1950">
                <a:cs typeface="Calibri"/>
              </a:rPr>
              <a:t>Ab sofort kann das Feld </a:t>
            </a:r>
            <a:r>
              <a:rPr lang="de-DE" sz="1800"/>
              <a:t>'</a:t>
            </a:r>
            <a:r>
              <a:rPr lang="de-DE" sz="1950">
                <a:cs typeface="Calibri"/>
              </a:rPr>
              <a:t>Webseite</a:t>
            </a:r>
            <a:r>
              <a:rPr lang="de-DE" sz="1800"/>
              <a:t>'</a:t>
            </a:r>
            <a:r>
              <a:rPr lang="de-DE" sz="1950">
                <a:cs typeface="Calibri"/>
              </a:rPr>
              <a:t> in den Stammdaten befüllt werden. </a:t>
            </a:r>
          </a:p>
          <a:p>
            <a:pPr marL="342900" indent="-342900">
              <a:buClr>
                <a:srgbClr val="CC0000"/>
              </a:buClr>
              <a:buFont typeface="Wingdings" panose="05000000000000000000" pitchFamily="2" charset="2"/>
              <a:buChar char="ü"/>
            </a:pPr>
            <a:r>
              <a:rPr lang="de-DE" sz="1950">
                <a:cs typeface="Calibri"/>
              </a:rPr>
              <a:t>Auf den Detail-Seiten in der Kunden-/Lieferantenansicht ist die Webseite ebenfalls vorhanden und per Link direkt aufrufbar</a:t>
            </a:r>
          </a:p>
          <a:p>
            <a:pPr marL="342900" indent="-342900">
              <a:buClr>
                <a:srgbClr val="CC0000"/>
              </a:buClr>
              <a:buFont typeface="Wingdings" panose="05000000000000000000" pitchFamily="2" charset="2"/>
              <a:buChar char="ü"/>
            </a:pPr>
            <a:r>
              <a:rPr lang="de-DE" sz="1950">
                <a:cs typeface="Calibri"/>
              </a:rPr>
              <a:t>Das Kunden-/Lieferanten-Stammdatenblatt wurde </a:t>
            </a:r>
            <a:br>
              <a:rPr lang="de-DE" sz="1950">
                <a:cs typeface="Calibri"/>
              </a:rPr>
            </a:br>
            <a:r>
              <a:rPr lang="de-DE" sz="1950">
                <a:cs typeface="Calibri"/>
              </a:rPr>
              <a:t>erweitert um die Angabe der Webseite</a:t>
            </a:r>
          </a:p>
          <a:p>
            <a:pPr marL="342900" indent="-342900">
              <a:buClr>
                <a:srgbClr val="CC0000"/>
              </a:buClr>
              <a:buFont typeface="Wingdings" panose="05000000000000000000" pitchFamily="2" charset="2"/>
              <a:buChar char="ü"/>
            </a:pPr>
            <a:r>
              <a:rPr lang="de-DE" sz="2000">
                <a:cs typeface="Calibri"/>
              </a:rPr>
              <a:t>Der Export/Import ist ebenfalls um das Feld </a:t>
            </a:r>
            <a:br>
              <a:rPr lang="de-DE" sz="2000">
                <a:cs typeface="Calibri"/>
              </a:rPr>
            </a:br>
            <a:r>
              <a:rPr lang="de-DE" sz="2000">
                <a:cs typeface="Calibri"/>
              </a:rPr>
              <a:t>erweitert worden</a:t>
            </a:r>
          </a:p>
          <a:p>
            <a:pPr>
              <a:buClr>
                <a:srgbClr val="CC0000"/>
              </a:buClr>
            </a:pPr>
            <a:endParaRPr lang="de-DE"/>
          </a:p>
          <a:p>
            <a:endParaRPr lang="de-DE"/>
          </a:p>
        </p:txBody>
      </p:sp>
      <p:sp>
        <p:nvSpPr>
          <p:cNvPr id="15" name="Pfeil: Fünfeck 14">
            <a:extLst>
              <a:ext uri="{FF2B5EF4-FFF2-40B4-BE49-F238E27FC236}">
                <a16:creationId xmlns:a16="http://schemas.microsoft.com/office/drawing/2014/main" id="{274C544B-BD05-7E33-C089-F7A7290E84EB}"/>
              </a:ext>
            </a:extLst>
          </p:cNvPr>
          <p:cNvSpPr/>
          <p:nvPr/>
        </p:nvSpPr>
        <p:spPr bwMode="gray">
          <a:xfrm rot="5400000">
            <a:off x="10842809" y="-32885"/>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schemeClr val="bg1"/>
              </a:solidFill>
              <a:effectLst/>
              <a:uLnTx/>
              <a:uFillTx/>
              <a:latin typeface="+mj-lt"/>
              <a:ea typeface="+mn-ea"/>
              <a:cs typeface="+mn-cs"/>
            </a:endParaRPr>
          </a:p>
        </p:txBody>
      </p:sp>
      <p:pic>
        <p:nvPicPr>
          <p:cNvPr id="8" name="Grafik 7" descr="Ein Bild, das Text, Screenshot, Software, Zahl enthält.&#10;&#10;Automatisch generierte Beschreibung">
            <a:extLst>
              <a:ext uri="{FF2B5EF4-FFF2-40B4-BE49-F238E27FC236}">
                <a16:creationId xmlns:a16="http://schemas.microsoft.com/office/drawing/2014/main" id="{94924B3F-7019-711A-D582-8A2BD3786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513" y="1380351"/>
            <a:ext cx="5919771" cy="4293938"/>
          </a:xfrm>
          <a:prstGeom prst="rect">
            <a:avLst/>
          </a:prstGeom>
          <a:ln>
            <a:solidFill>
              <a:schemeClr val="bg1">
                <a:lumMod val="50000"/>
              </a:schemeClr>
            </a:solidFill>
          </a:ln>
        </p:spPr>
      </p:pic>
      <p:sp>
        <p:nvSpPr>
          <p:cNvPr id="9" name="Rechteck 8">
            <a:extLst>
              <a:ext uri="{FF2B5EF4-FFF2-40B4-BE49-F238E27FC236}">
                <a16:creationId xmlns:a16="http://schemas.microsoft.com/office/drawing/2014/main" id="{6CCABF2E-1352-6E9A-4A05-2FE2AFBBC7AB}"/>
              </a:ext>
            </a:extLst>
          </p:cNvPr>
          <p:cNvSpPr/>
          <p:nvPr/>
        </p:nvSpPr>
        <p:spPr bwMode="gray">
          <a:xfrm>
            <a:off x="7439741" y="4572579"/>
            <a:ext cx="2240973" cy="257838"/>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err="1">
              <a:ln>
                <a:noFill/>
              </a:ln>
              <a:solidFill>
                <a:srgbClr val="333333"/>
              </a:solidFill>
            </a:endParaRPr>
          </a:p>
        </p:txBody>
      </p:sp>
      <p:sp>
        <p:nvSpPr>
          <p:cNvPr id="33" name="Datumsplatzhalter 32">
            <a:extLst>
              <a:ext uri="{FF2B5EF4-FFF2-40B4-BE49-F238E27FC236}">
                <a16:creationId xmlns:a16="http://schemas.microsoft.com/office/drawing/2014/main" id="{9BE56129-36AE-487F-2AC3-0E8A85FFC4BB}"/>
              </a:ext>
            </a:extLst>
          </p:cNvPr>
          <p:cNvSpPr>
            <a:spLocks noGrp="1"/>
          </p:cNvSpPr>
          <p:nvPr>
            <p:ph type="dt" sz="half" idx="14"/>
          </p:nvPr>
        </p:nvSpPr>
        <p:spPr/>
        <p:txBody>
          <a:bodyPr/>
          <a:lstStyle/>
          <a:p>
            <a:r>
              <a:rPr lang="de-DE">
                <a:solidFill>
                  <a:schemeClr val="bg1"/>
                </a:solidFill>
              </a:rPr>
              <a:t>| </a:t>
            </a:r>
            <a:fld id="{F78D8C6D-2726-4FF7-8D6D-CBDC16EE5153}" type="datetime1">
              <a:rPr lang="de-DE" smtClean="0">
                <a:solidFill>
                  <a:schemeClr val="bg1"/>
                </a:solidFill>
              </a:rPr>
              <a:t>20.11.2023</a:t>
            </a:fld>
            <a:r>
              <a:rPr>
                <a:solidFill>
                  <a:schemeClr val="bg1"/>
                </a:solidFill>
              </a:rPr>
              <a:t> |</a:t>
            </a:r>
          </a:p>
        </p:txBody>
      </p:sp>
      <p:sp>
        <p:nvSpPr>
          <p:cNvPr id="34" name="Fußzeilenplatzhalter 33">
            <a:extLst>
              <a:ext uri="{FF2B5EF4-FFF2-40B4-BE49-F238E27FC236}">
                <a16:creationId xmlns:a16="http://schemas.microsoft.com/office/drawing/2014/main" id="{7329B368-C2C9-6E81-B0EE-F64E5961DCA9}"/>
              </a:ext>
            </a:extLst>
          </p:cNvPr>
          <p:cNvSpPr>
            <a:spLocks noGrp="1"/>
          </p:cNvSpPr>
          <p:nvPr>
            <p:ph type="ftr" sz="quarter" idx="15"/>
          </p:nvPr>
        </p:nvSpPr>
        <p:spPr/>
        <p:txBody>
          <a:bodyPr/>
          <a:lstStyle/>
          <a:p>
            <a:r>
              <a:rPr lang="de-DE"/>
              <a:t>Lexware vor Ort 2024</a:t>
            </a:r>
          </a:p>
        </p:txBody>
      </p:sp>
      <p:sp>
        <p:nvSpPr>
          <p:cNvPr id="35" name="Foliennummernplatzhalter 34">
            <a:extLst>
              <a:ext uri="{FF2B5EF4-FFF2-40B4-BE49-F238E27FC236}">
                <a16:creationId xmlns:a16="http://schemas.microsoft.com/office/drawing/2014/main" id="{19DCFB7A-26A1-22DD-63EC-97F92DC1400C}"/>
              </a:ext>
            </a:extLst>
          </p:cNvPr>
          <p:cNvSpPr>
            <a:spLocks noGrp="1"/>
          </p:cNvSpPr>
          <p:nvPr>
            <p:ph type="sldNum" sz="quarter" idx="16"/>
          </p:nvPr>
        </p:nvSpPr>
        <p:spPr/>
        <p:txBody>
          <a:bodyPr/>
          <a:lstStyle/>
          <a:p>
            <a:r>
              <a:rPr lang="de-DE"/>
              <a:t>Seite </a:t>
            </a:r>
            <a:fld id="{FFC269A0-BD27-4577-9DED-0AAE60100C51}" type="slidenum">
              <a:rPr lang="de-DE" smtClean="0"/>
              <a:pPr/>
              <a:t>38</a:t>
            </a:fld>
            <a:endParaRPr lang="de-DE"/>
          </a:p>
        </p:txBody>
      </p:sp>
      <p:sp>
        <p:nvSpPr>
          <p:cNvPr id="2" name="Titel 2">
            <a:extLst>
              <a:ext uri="{FF2B5EF4-FFF2-40B4-BE49-F238E27FC236}">
                <a16:creationId xmlns:a16="http://schemas.microsoft.com/office/drawing/2014/main" id="{1C15045A-B287-414C-7E7F-E0D279BCABD8}"/>
              </a:ext>
            </a:extLst>
          </p:cNvPr>
          <p:cNvSpPr txBox="1">
            <a:spLocks/>
          </p:cNvSpPr>
          <p:nvPr/>
        </p:nvSpPr>
        <p:spPr bwMode="gray">
          <a:xfrm>
            <a:off x="598201" y="845131"/>
            <a:ext cx="11083780" cy="563418"/>
          </a:xfrm>
          <a:prstGeom prst="rect">
            <a:avLst/>
          </a:prstGeom>
        </p:spPr>
        <p:txBody>
          <a:bodyPr vert="horz" lIns="0" tIns="0" rIns="0" bIns="0" rtlCol="0" anchor="t">
            <a:noAutofit/>
          </a:bodyPr>
          <a:lstStyle>
            <a:lvl1pPr algn="l" defTabSz="914126" rtl="0" eaLnBrk="1" latinLnBrk="0" hangingPunct="1">
              <a:lnSpc>
                <a:spcPct val="89000"/>
              </a:lnSpc>
              <a:spcBef>
                <a:spcPct val="0"/>
              </a:spcBef>
              <a:buNone/>
              <a:defRPr sz="2799" b="1" kern="1200">
                <a:solidFill>
                  <a:schemeClr val="tx1">
                    <a:lumMod val="75000"/>
                    <a:lumOff val="25000"/>
                  </a:schemeClr>
                </a:solidFill>
                <a:latin typeface="+mj-lt"/>
                <a:ea typeface="+mj-ea"/>
                <a:cs typeface="+mj-cs"/>
              </a:defRPr>
            </a:lvl1pPr>
          </a:lstStyle>
          <a:p>
            <a:r>
              <a:rPr lang="de-DE" sz="2000" b="0">
                <a:solidFill>
                  <a:srgbClr val="C00000"/>
                </a:solidFill>
                <a:cs typeface="Calibri"/>
              </a:rPr>
              <a:t>Erweiterung - Kunden-/Lieferantenstammdaten </a:t>
            </a:r>
            <a:endParaRPr lang="de-DE" sz="2000" b="0">
              <a:solidFill>
                <a:srgbClr val="C00000"/>
              </a:solidFill>
            </a:endParaRPr>
          </a:p>
          <a:p>
            <a:endParaRPr lang="de-DE" sz="2000" b="0">
              <a:solidFill>
                <a:srgbClr val="CC0000"/>
              </a:solidFill>
              <a:cs typeface="Calibri"/>
            </a:endParaRPr>
          </a:p>
        </p:txBody>
      </p:sp>
      <p:pic>
        <p:nvPicPr>
          <p:cNvPr id="4" name="Grafik 3" descr="Benutzer mit einfarbiger Füllung">
            <a:extLst>
              <a:ext uri="{FF2B5EF4-FFF2-40B4-BE49-F238E27FC236}">
                <a16:creationId xmlns:a16="http://schemas.microsoft.com/office/drawing/2014/main" id="{465C73A6-04A5-509E-2BE3-95C9A25DE3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04305" y="-24829"/>
            <a:ext cx="606176" cy="606176"/>
          </a:xfrm>
          <a:prstGeom prst="rect">
            <a:avLst/>
          </a:prstGeom>
        </p:spPr>
      </p:pic>
    </p:spTree>
    <p:extLst>
      <p:ext uri="{BB962C8B-B14F-4D97-AF65-F5344CB8AC3E}">
        <p14:creationId xmlns:p14="http://schemas.microsoft.com/office/powerpoint/2010/main" val="2339749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63914E17-BEBE-5153-F0E6-D7F6679538B1}"/>
              </a:ext>
            </a:extLst>
          </p:cNvPr>
          <p:cNvSpPr>
            <a:spLocks noGrp="1"/>
          </p:cNvSpPr>
          <p:nvPr>
            <p:ph type="title"/>
          </p:nvPr>
        </p:nvSpPr>
        <p:spPr>
          <a:xfrm>
            <a:off x="552827" y="0"/>
            <a:ext cx="11083780" cy="846660"/>
          </a:xfrm>
        </p:spPr>
        <p:txBody>
          <a:bodyPr/>
          <a:lstStyle/>
          <a:p>
            <a:br>
              <a:rPr lang="de-DE" sz="2750"/>
            </a:br>
            <a:endParaRPr lang="de-DE" sz="2750">
              <a:cs typeface="Calibri"/>
            </a:endParaRPr>
          </a:p>
        </p:txBody>
      </p:sp>
      <p:sp>
        <p:nvSpPr>
          <p:cNvPr id="11" name="Inhaltsplatzhalter 10">
            <a:extLst>
              <a:ext uri="{FF2B5EF4-FFF2-40B4-BE49-F238E27FC236}">
                <a16:creationId xmlns:a16="http://schemas.microsoft.com/office/drawing/2014/main" id="{CDC27393-66DF-DE00-9118-4FD6AE7E309C}"/>
              </a:ext>
            </a:extLst>
          </p:cNvPr>
          <p:cNvSpPr>
            <a:spLocks noGrp="1"/>
          </p:cNvSpPr>
          <p:nvPr>
            <p:ph idx="1"/>
          </p:nvPr>
        </p:nvSpPr>
        <p:spPr>
          <a:xfrm>
            <a:off x="552829" y="1635482"/>
            <a:ext cx="5398710" cy="4601807"/>
          </a:xfrm>
        </p:spPr>
        <p:txBody>
          <a:bodyPr vert="horz" lIns="0" tIns="0" rIns="0" bIns="0" rtlCol="0" anchor="t">
            <a:noAutofit/>
          </a:bodyPr>
          <a:lstStyle/>
          <a:p>
            <a:pPr marL="342900" indent="-342900">
              <a:buClr>
                <a:srgbClr val="CC0000"/>
              </a:buClr>
              <a:buFont typeface="Wingdings" panose="05000000000000000000" pitchFamily="2" charset="2"/>
              <a:buChar char="ü"/>
            </a:pPr>
            <a:r>
              <a:rPr lang="de-DE" sz="1950"/>
              <a:t>Abweichende Anschriften in den Export übernehmen</a:t>
            </a:r>
          </a:p>
          <a:p>
            <a:pPr marL="342900" indent="-342900">
              <a:buClr>
                <a:srgbClr val="CC0000"/>
              </a:buClr>
              <a:buFont typeface="Wingdings" panose="05000000000000000000" pitchFamily="2" charset="2"/>
              <a:buChar char="ü"/>
            </a:pPr>
            <a:r>
              <a:rPr lang="de-DE" sz="1950"/>
              <a:t>Bevorzugte Anschrift vorbelegen</a:t>
            </a:r>
            <a:endParaRPr lang="de-DE" sz="1950">
              <a:cs typeface="Calibri"/>
            </a:endParaRPr>
          </a:p>
          <a:p>
            <a:pPr marL="342900" indent="-342900">
              <a:buClr>
                <a:srgbClr val="CC0000"/>
              </a:buClr>
              <a:buFont typeface="Wingdings" panose="05000000000000000000" pitchFamily="2" charset="2"/>
              <a:buChar char="ü"/>
            </a:pPr>
            <a:r>
              <a:rPr lang="de-DE" sz="1950"/>
              <a:t>Optische Optimierungen</a:t>
            </a:r>
            <a:endParaRPr lang="de-DE" sz="1950">
              <a:cs typeface="Calibri"/>
            </a:endParaRPr>
          </a:p>
          <a:p>
            <a:endParaRPr lang="de-DE"/>
          </a:p>
        </p:txBody>
      </p:sp>
      <p:sp>
        <p:nvSpPr>
          <p:cNvPr id="12" name="Inhaltsplatzhalter 11">
            <a:extLst>
              <a:ext uri="{FF2B5EF4-FFF2-40B4-BE49-F238E27FC236}">
                <a16:creationId xmlns:a16="http://schemas.microsoft.com/office/drawing/2014/main" id="{A73D099B-A36C-DB40-544D-1D7AB1BB9EB2}"/>
              </a:ext>
            </a:extLst>
          </p:cNvPr>
          <p:cNvSpPr>
            <a:spLocks noGrp="1"/>
          </p:cNvSpPr>
          <p:nvPr>
            <p:ph type="body" sz="quarter" idx="13"/>
          </p:nvPr>
        </p:nvSpPr>
        <p:spPr/>
        <p:txBody>
          <a:bodyPr/>
          <a:lstStyle/>
          <a:p>
            <a:pPr marL="90170" indent="-90170"/>
            <a:endParaRPr lang="de-DE" sz="1000" b="0" i="0" u="none" strike="noStrike" kern="1200" cap="none" spc="0" normalizeH="0" baseline="0" noProof="0">
              <a:ln>
                <a:noFill/>
              </a:ln>
              <a:solidFill>
                <a:prstClr val="black"/>
              </a:solidFill>
              <a:effectLst/>
              <a:uLnTx/>
              <a:uFillTx/>
              <a:latin typeface="Segoe UI Light"/>
              <a:cs typeface="Calibri"/>
            </a:endParaRPr>
          </a:p>
          <a:p>
            <a:pPr marL="90170" indent="-90170"/>
            <a:endParaRPr lang="de-DE">
              <a:cs typeface="Calibri"/>
            </a:endParaRPr>
          </a:p>
        </p:txBody>
      </p:sp>
      <p:pic>
        <p:nvPicPr>
          <p:cNvPr id="3" name="Grafik 2" descr="Ein Bild, das Text, Screenshot, Software, Computersymbol enthält.&#10;&#10;Automatisch generierte Beschreibung">
            <a:extLst>
              <a:ext uri="{FF2B5EF4-FFF2-40B4-BE49-F238E27FC236}">
                <a16:creationId xmlns:a16="http://schemas.microsoft.com/office/drawing/2014/main" id="{70299699-CF42-B801-FFCD-F71D5E99649A}"/>
              </a:ext>
            </a:extLst>
          </p:cNvPr>
          <p:cNvPicPr>
            <a:picLocks noChangeAspect="1"/>
          </p:cNvPicPr>
          <p:nvPr/>
        </p:nvPicPr>
        <p:blipFill rotWithShape="1">
          <a:blip r:embed="rId2">
            <a:extLst>
              <a:ext uri="{28A0092B-C50C-407E-A947-70E740481C1C}">
                <a14:useLocalDpi xmlns:a14="http://schemas.microsoft.com/office/drawing/2010/main" val="0"/>
              </a:ext>
            </a:extLst>
          </a:blip>
          <a:srcRect l="448" t="-50"/>
          <a:stretch/>
        </p:blipFill>
        <p:spPr>
          <a:xfrm>
            <a:off x="7172786" y="1415705"/>
            <a:ext cx="4361602" cy="4257165"/>
          </a:xfrm>
          <a:prstGeom prst="rect">
            <a:avLst/>
          </a:prstGeom>
          <a:ln>
            <a:solidFill>
              <a:schemeClr val="bg1">
                <a:lumMod val="50000"/>
              </a:schemeClr>
            </a:solidFill>
          </a:ln>
        </p:spPr>
      </p:pic>
      <p:pic>
        <p:nvPicPr>
          <p:cNvPr id="5" name="Grafik 4" descr="Ein Bild, das Text, Screenshot, Software, Zahl enthält.&#10;&#10;Automatisch generierte Beschreibung">
            <a:extLst>
              <a:ext uri="{FF2B5EF4-FFF2-40B4-BE49-F238E27FC236}">
                <a16:creationId xmlns:a16="http://schemas.microsoft.com/office/drawing/2014/main" id="{7593EE6E-2469-6169-6F57-0F33139F6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746" y="2823098"/>
            <a:ext cx="2150569" cy="3277233"/>
          </a:xfrm>
          <a:prstGeom prst="rect">
            <a:avLst/>
          </a:prstGeom>
          <a:ln>
            <a:solidFill>
              <a:schemeClr val="bg1">
                <a:lumMod val="50000"/>
              </a:schemeClr>
            </a:solidFill>
          </a:ln>
        </p:spPr>
      </p:pic>
      <p:sp>
        <p:nvSpPr>
          <p:cNvPr id="2" name="Pfeil: Fünfeck 1">
            <a:extLst>
              <a:ext uri="{FF2B5EF4-FFF2-40B4-BE49-F238E27FC236}">
                <a16:creationId xmlns:a16="http://schemas.microsoft.com/office/drawing/2014/main" id="{9AC77364-F422-8D7E-BFD9-3BE9E4A0B9C4}"/>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schemeClr val="bg1"/>
              </a:solidFill>
              <a:effectLst/>
              <a:uLnTx/>
              <a:uFillTx/>
              <a:latin typeface="+mj-lt"/>
              <a:ea typeface="+mn-ea"/>
              <a:cs typeface="+mn-cs"/>
            </a:endParaRPr>
          </a:p>
        </p:txBody>
      </p:sp>
      <p:sp>
        <p:nvSpPr>
          <p:cNvPr id="8" name="Titel 2">
            <a:extLst>
              <a:ext uri="{FF2B5EF4-FFF2-40B4-BE49-F238E27FC236}">
                <a16:creationId xmlns:a16="http://schemas.microsoft.com/office/drawing/2014/main" id="{5FB63BC1-2B14-FA65-C646-D247E6BC8824}"/>
              </a:ext>
            </a:extLst>
          </p:cNvPr>
          <p:cNvSpPr txBox="1">
            <a:spLocks/>
          </p:cNvSpPr>
          <p:nvPr/>
        </p:nvSpPr>
        <p:spPr bwMode="gray">
          <a:xfrm>
            <a:off x="552827" y="959362"/>
            <a:ext cx="11083780" cy="563418"/>
          </a:xfrm>
          <a:prstGeom prst="rect">
            <a:avLst/>
          </a:prstGeom>
        </p:spPr>
        <p:txBody>
          <a:bodyPr vert="horz" lIns="0" tIns="0" rIns="0" bIns="0" rtlCol="0" anchor="t">
            <a:noAutofit/>
          </a:bodyPr>
          <a:lstStyle>
            <a:lvl1pPr algn="l" defTabSz="914126" rtl="0" eaLnBrk="1" latinLnBrk="0" hangingPunct="1">
              <a:lnSpc>
                <a:spcPct val="89000"/>
              </a:lnSpc>
              <a:spcBef>
                <a:spcPct val="0"/>
              </a:spcBef>
              <a:buNone/>
              <a:defRPr sz="2799" b="1" kern="1200">
                <a:solidFill>
                  <a:schemeClr val="tx1">
                    <a:lumMod val="75000"/>
                    <a:lumOff val="25000"/>
                  </a:schemeClr>
                </a:solidFill>
                <a:latin typeface="+mj-lt"/>
                <a:ea typeface="+mj-ea"/>
                <a:cs typeface="+mj-cs"/>
              </a:defRPr>
            </a:lvl1pPr>
          </a:lstStyle>
          <a:p>
            <a:r>
              <a:rPr lang="de-DE" sz="2000" b="0">
                <a:solidFill>
                  <a:srgbClr val="CC0000"/>
                </a:solidFill>
                <a:latin typeface="Calibri"/>
                <a:cs typeface="Calibri"/>
              </a:rPr>
              <a:t>Zusätzliche Erweiterungen DHL Export aus Kundenrückmeldungen</a:t>
            </a:r>
          </a:p>
          <a:p>
            <a:endParaRPr lang="de-DE" sz="2000" b="0">
              <a:solidFill>
                <a:srgbClr val="FF0000"/>
              </a:solidFill>
              <a:cs typeface="Calibri"/>
            </a:endParaRPr>
          </a:p>
        </p:txBody>
      </p:sp>
      <p:sp>
        <p:nvSpPr>
          <p:cNvPr id="14" name="Textfeld 13">
            <a:extLst>
              <a:ext uri="{FF2B5EF4-FFF2-40B4-BE49-F238E27FC236}">
                <a16:creationId xmlns:a16="http://schemas.microsoft.com/office/drawing/2014/main" id="{FBE8DC63-19BC-F268-E253-4E8C7E0E8024}"/>
              </a:ext>
            </a:extLst>
          </p:cNvPr>
          <p:cNvSpPr txBox="1"/>
          <p:nvPr/>
        </p:nvSpPr>
        <p:spPr bwMode="gray">
          <a:xfrm>
            <a:off x="529642" y="285683"/>
            <a:ext cx="10320390"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buSzPct val="90000"/>
              <a:buFont typeface="Calibri" panose="020F0502020204030204" pitchFamily="34" charset="0"/>
            </a:pPr>
            <a:r>
              <a:rPr lang="de-DE" sz="2800" b="1">
                <a:solidFill>
                  <a:srgbClr val="404040"/>
                </a:solidFill>
              </a:rPr>
              <a:t>Neuerungen Lexware </a:t>
            </a:r>
            <a:r>
              <a:rPr lang="de-DE" sz="2800" b="1" err="1">
                <a:solidFill>
                  <a:srgbClr val="404040"/>
                </a:solidFill>
              </a:rPr>
              <a:t>warenwirtschaft</a:t>
            </a:r>
            <a:r>
              <a:rPr lang="de-DE" sz="2800" b="1">
                <a:solidFill>
                  <a:srgbClr val="404040"/>
                </a:solidFill>
              </a:rPr>
              <a:t>/</a:t>
            </a:r>
            <a:r>
              <a:rPr lang="de-DE" sz="2800" b="1" err="1">
                <a:solidFill>
                  <a:srgbClr val="404040"/>
                </a:solidFill>
              </a:rPr>
              <a:t>handwerk</a:t>
            </a:r>
            <a:r>
              <a:rPr lang="de-DE" sz="2800" b="1">
                <a:solidFill>
                  <a:srgbClr val="404040"/>
                </a:solidFill>
              </a:rPr>
              <a:t> plus/pro/premium</a:t>
            </a:r>
          </a:p>
        </p:txBody>
      </p:sp>
      <p:sp>
        <p:nvSpPr>
          <p:cNvPr id="32" name="Datumsplatzhalter 31">
            <a:extLst>
              <a:ext uri="{FF2B5EF4-FFF2-40B4-BE49-F238E27FC236}">
                <a16:creationId xmlns:a16="http://schemas.microsoft.com/office/drawing/2014/main" id="{DA1A4086-BC8B-D406-88DF-0DF8E479CDC2}"/>
              </a:ext>
            </a:extLst>
          </p:cNvPr>
          <p:cNvSpPr>
            <a:spLocks noGrp="1"/>
          </p:cNvSpPr>
          <p:nvPr>
            <p:ph type="dt" sz="half" idx="14"/>
          </p:nvPr>
        </p:nvSpPr>
        <p:spPr/>
        <p:txBody>
          <a:bodyPr/>
          <a:lstStyle/>
          <a:p>
            <a:r>
              <a:rPr lang="de-DE">
                <a:solidFill>
                  <a:schemeClr val="bg1"/>
                </a:solidFill>
              </a:rPr>
              <a:t>| </a:t>
            </a:r>
            <a:fld id="{28C0C4B1-8563-4373-AEE3-74BA394A0478}" type="datetime1">
              <a:rPr lang="de-DE" smtClean="0">
                <a:solidFill>
                  <a:schemeClr val="bg1"/>
                </a:solidFill>
              </a:rPr>
              <a:t>20.11.2023</a:t>
            </a:fld>
            <a:r>
              <a:rPr>
                <a:solidFill>
                  <a:schemeClr val="bg1"/>
                </a:solidFill>
              </a:rPr>
              <a:t> |</a:t>
            </a:r>
          </a:p>
        </p:txBody>
      </p:sp>
      <p:sp>
        <p:nvSpPr>
          <p:cNvPr id="33" name="Fußzeilenplatzhalter 32">
            <a:extLst>
              <a:ext uri="{FF2B5EF4-FFF2-40B4-BE49-F238E27FC236}">
                <a16:creationId xmlns:a16="http://schemas.microsoft.com/office/drawing/2014/main" id="{6558C18B-0F3F-90F4-94FB-84D11CF18050}"/>
              </a:ext>
            </a:extLst>
          </p:cNvPr>
          <p:cNvSpPr>
            <a:spLocks noGrp="1"/>
          </p:cNvSpPr>
          <p:nvPr>
            <p:ph type="ftr" sz="quarter" idx="15"/>
          </p:nvPr>
        </p:nvSpPr>
        <p:spPr/>
        <p:txBody>
          <a:bodyPr/>
          <a:lstStyle/>
          <a:p>
            <a:r>
              <a:rPr lang="de-DE"/>
              <a:t>Lexware vor Ort 2024</a:t>
            </a:r>
          </a:p>
        </p:txBody>
      </p:sp>
      <p:sp>
        <p:nvSpPr>
          <p:cNvPr id="34" name="Foliennummernplatzhalter 33">
            <a:extLst>
              <a:ext uri="{FF2B5EF4-FFF2-40B4-BE49-F238E27FC236}">
                <a16:creationId xmlns:a16="http://schemas.microsoft.com/office/drawing/2014/main" id="{DA12037B-BD60-FCEA-7BE7-C419A82425ED}"/>
              </a:ext>
            </a:extLst>
          </p:cNvPr>
          <p:cNvSpPr>
            <a:spLocks noGrp="1"/>
          </p:cNvSpPr>
          <p:nvPr>
            <p:ph type="sldNum" sz="quarter" idx="16"/>
          </p:nvPr>
        </p:nvSpPr>
        <p:spPr/>
        <p:txBody>
          <a:bodyPr/>
          <a:lstStyle/>
          <a:p>
            <a:r>
              <a:rPr lang="de-DE"/>
              <a:t>Seite </a:t>
            </a:r>
            <a:fld id="{FFC269A0-BD27-4577-9DED-0AAE60100C51}" type="slidenum">
              <a:rPr lang="de-DE" smtClean="0"/>
              <a:pPr/>
              <a:t>39</a:t>
            </a:fld>
            <a:endParaRPr lang="de-DE"/>
          </a:p>
        </p:txBody>
      </p:sp>
      <p:pic>
        <p:nvPicPr>
          <p:cNvPr id="6" name="Grafik 5" descr="Lieferung Silhouette">
            <a:extLst>
              <a:ext uri="{FF2B5EF4-FFF2-40B4-BE49-F238E27FC236}">
                <a16:creationId xmlns:a16="http://schemas.microsoft.com/office/drawing/2014/main" id="{68C61435-4FE5-3828-6E2F-37CD4B26EE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87182" y="43665"/>
            <a:ext cx="563368" cy="546244"/>
          </a:xfrm>
          <a:prstGeom prst="rect">
            <a:avLst/>
          </a:prstGeom>
        </p:spPr>
      </p:pic>
    </p:spTree>
    <p:extLst>
      <p:ext uri="{BB962C8B-B14F-4D97-AF65-F5344CB8AC3E}">
        <p14:creationId xmlns:p14="http://schemas.microsoft.com/office/powerpoint/2010/main" val="1994043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AE55444-5910-E691-6392-1BFD4D4C99B9}"/>
              </a:ext>
            </a:extLst>
          </p:cNvPr>
          <p:cNvSpPr>
            <a:spLocks noGrp="1"/>
          </p:cNvSpPr>
          <p:nvPr>
            <p:ph type="body" sz="quarter" idx="12"/>
          </p:nvPr>
        </p:nvSpPr>
        <p:spPr/>
        <p:txBody>
          <a:bodyPr/>
          <a:lstStyle/>
          <a:p>
            <a:r>
              <a:rPr lang="de-DE"/>
              <a:t>1</a:t>
            </a:r>
          </a:p>
        </p:txBody>
      </p:sp>
      <p:sp>
        <p:nvSpPr>
          <p:cNvPr id="3" name="Titel 2">
            <a:extLst>
              <a:ext uri="{FF2B5EF4-FFF2-40B4-BE49-F238E27FC236}">
                <a16:creationId xmlns:a16="http://schemas.microsoft.com/office/drawing/2014/main" id="{1261AC33-2937-B906-9B85-E692AE1BF06B}"/>
              </a:ext>
            </a:extLst>
          </p:cNvPr>
          <p:cNvSpPr>
            <a:spLocks noGrp="1"/>
          </p:cNvSpPr>
          <p:nvPr>
            <p:ph type="title"/>
          </p:nvPr>
        </p:nvSpPr>
        <p:spPr/>
        <p:txBody>
          <a:bodyPr anchor="b" anchorCtr="0"/>
          <a:lstStyle/>
          <a:p>
            <a:r>
              <a:rPr lang="de-DE"/>
              <a:t>Lexware </a:t>
            </a:r>
            <a:r>
              <a:rPr lang="de-DE" err="1"/>
              <a:t>lohn+gehalt</a:t>
            </a:r>
            <a:r>
              <a:rPr lang="de-DE"/>
              <a:t> </a:t>
            </a:r>
          </a:p>
        </p:txBody>
      </p:sp>
      <p:sp>
        <p:nvSpPr>
          <p:cNvPr id="4" name="Textplatzhalter 3">
            <a:extLst>
              <a:ext uri="{FF2B5EF4-FFF2-40B4-BE49-F238E27FC236}">
                <a16:creationId xmlns:a16="http://schemas.microsoft.com/office/drawing/2014/main" id="{CB30C843-1776-BFAA-D7CB-D527A099B402}"/>
              </a:ext>
            </a:extLst>
          </p:cNvPr>
          <p:cNvSpPr>
            <a:spLocks noGrp="1"/>
          </p:cNvSpPr>
          <p:nvPr>
            <p:ph type="body" sz="quarter" idx="10"/>
          </p:nvPr>
        </p:nvSpPr>
        <p:spPr/>
        <p:txBody>
          <a:bodyPr anchor="t" anchorCtr="0"/>
          <a:lstStyle/>
          <a:p>
            <a:r>
              <a:rPr lang="de-DE"/>
              <a:t>Neuerungen in den Versionen 2024</a:t>
            </a:r>
          </a:p>
        </p:txBody>
      </p:sp>
    </p:spTree>
    <p:extLst>
      <p:ext uri="{BB962C8B-B14F-4D97-AF65-F5344CB8AC3E}">
        <p14:creationId xmlns:p14="http://schemas.microsoft.com/office/powerpoint/2010/main" val="699268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63914E17-BEBE-5153-F0E6-D7F6679538B1}"/>
              </a:ext>
            </a:extLst>
          </p:cNvPr>
          <p:cNvSpPr>
            <a:spLocks noGrp="1"/>
          </p:cNvSpPr>
          <p:nvPr>
            <p:ph type="title"/>
          </p:nvPr>
        </p:nvSpPr>
        <p:spPr>
          <a:xfrm>
            <a:off x="554109" y="967775"/>
            <a:ext cx="6672314" cy="318038"/>
          </a:xfrm>
        </p:spPr>
        <p:txBody>
          <a:bodyPr/>
          <a:lstStyle/>
          <a:p>
            <a:r>
              <a:rPr lang="de-DE" sz="2000" b="0">
                <a:solidFill>
                  <a:srgbClr val="CC0000"/>
                </a:solidFill>
                <a:cs typeface="Calibri"/>
              </a:rPr>
              <a:t>Überarbeitung des Statistikmoduls</a:t>
            </a:r>
          </a:p>
        </p:txBody>
      </p:sp>
      <p:sp>
        <p:nvSpPr>
          <p:cNvPr id="11" name="Inhaltsplatzhalter 10">
            <a:extLst>
              <a:ext uri="{FF2B5EF4-FFF2-40B4-BE49-F238E27FC236}">
                <a16:creationId xmlns:a16="http://schemas.microsoft.com/office/drawing/2014/main" id="{CDC27393-66DF-DE00-9118-4FD6AE7E309C}"/>
              </a:ext>
            </a:extLst>
          </p:cNvPr>
          <p:cNvSpPr>
            <a:spLocks noGrp="1"/>
          </p:cNvSpPr>
          <p:nvPr>
            <p:ph idx="1"/>
          </p:nvPr>
        </p:nvSpPr>
        <p:spPr>
          <a:xfrm>
            <a:off x="552828" y="1412876"/>
            <a:ext cx="5543171" cy="4824413"/>
          </a:xfrm>
        </p:spPr>
        <p:txBody>
          <a:bodyPr/>
          <a:lstStyle/>
          <a:p>
            <a:pPr marL="342900" indent="-342900">
              <a:buClr>
                <a:srgbClr val="CC0000"/>
              </a:buClr>
              <a:buFont typeface="Wingdings" panose="05000000000000000000" pitchFamily="2" charset="2"/>
              <a:buChar char="ü"/>
            </a:pPr>
            <a:r>
              <a:rPr lang="de-DE"/>
              <a:t>Aufruf der Statistik direkt über die Hauptnavigation oder wie bisher über Extras/Statistik</a:t>
            </a:r>
          </a:p>
          <a:p>
            <a:pPr marL="342900" indent="-342900">
              <a:buClr>
                <a:srgbClr val="CC0000"/>
              </a:buClr>
              <a:buFont typeface="Wingdings" panose="05000000000000000000" pitchFamily="2" charset="2"/>
              <a:buChar char="ü"/>
            </a:pPr>
            <a:r>
              <a:rPr lang="de-DE"/>
              <a:t>Statistik wird in eigenem Fenster dargestellt</a:t>
            </a:r>
          </a:p>
          <a:p>
            <a:pPr marL="342900" indent="-342900">
              <a:buClr>
                <a:srgbClr val="CC0000"/>
              </a:buClr>
              <a:buFont typeface="Wingdings" panose="05000000000000000000" pitchFamily="2" charset="2"/>
              <a:buChar char="ü"/>
            </a:pPr>
            <a:r>
              <a:rPr lang="de-DE" b="1"/>
              <a:t>Flexible Darstellung </a:t>
            </a:r>
            <a:r>
              <a:rPr lang="de-DE"/>
              <a:t>aufgrund der </a:t>
            </a:r>
            <a:r>
              <a:rPr lang="de-DE" b="1"/>
              <a:t>Spaltenauswahl</a:t>
            </a:r>
          </a:p>
          <a:p>
            <a:pPr marL="342900" indent="-342900">
              <a:buClr>
                <a:srgbClr val="CC0000"/>
              </a:buClr>
              <a:buFont typeface="Wingdings" panose="05000000000000000000" pitchFamily="2" charset="2"/>
              <a:buChar char="ü"/>
            </a:pPr>
            <a:r>
              <a:rPr lang="de-DE" b="1"/>
              <a:t>Warengruppenauswertungen</a:t>
            </a:r>
            <a:r>
              <a:rPr lang="de-DE"/>
              <a:t> sind ebenfalls möglich</a:t>
            </a:r>
          </a:p>
          <a:p>
            <a:pPr marL="342900" indent="-342900">
              <a:buClr>
                <a:srgbClr val="CC0000"/>
              </a:buClr>
              <a:buFont typeface="Wingdings" panose="05000000000000000000" pitchFamily="2" charset="2"/>
              <a:buChar char="ü"/>
            </a:pPr>
            <a:r>
              <a:rPr lang="de-DE"/>
              <a:t>Zusätzliche </a:t>
            </a:r>
            <a:r>
              <a:rPr lang="de-DE" b="1"/>
              <a:t>Ausgabe-/Exportmöglichkeiten</a:t>
            </a:r>
          </a:p>
          <a:p>
            <a:pPr marL="342900" indent="-342900">
              <a:buClr>
                <a:srgbClr val="CC0000"/>
              </a:buClr>
              <a:buFont typeface="Wingdings" panose="05000000000000000000" pitchFamily="2" charset="2"/>
              <a:buChar char="ü"/>
            </a:pPr>
            <a:r>
              <a:rPr lang="de-DE"/>
              <a:t>Feedback gern über Feedbackfunktion am Dialog</a:t>
            </a:r>
          </a:p>
          <a:p>
            <a:pPr marL="342900" indent="-342900">
              <a:buClr>
                <a:srgbClr val="CC0000"/>
              </a:buClr>
              <a:buFont typeface="Wingdings" panose="05000000000000000000" pitchFamily="2" charset="2"/>
              <a:buChar char="ü"/>
            </a:pPr>
            <a:endParaRPr lang="de-DE"/>
          </a:p>
          <a:p>
            <a:endParaRPr lang="de-DE"/>
          </a:p>
        </p:txBody>
      </p:sp>
      <p:pic>
        <p:nvPicPr>
          <p:cNvPr id="5" name="Grafik 4" descr="Ein Bild, das Text, Software, Computersymbol, Multimedia-Software enthält.&#10;&#10;Automatisch generierte Beschreibung">
            <a:extLst>
              <a:ext uri="{FF2B5EF4-FFF2-40B4-BE49-F238E27FC236}">
                <a16:creationId xmlns:a16="http://schemas.microsoft.com/office/drawing/2014/main" id="{E58A74FE-E835-8E98-52AA-20D04B505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939" y="1224394"/>
            <a:ext cx="3816350" cy="2097199"/>
          </a:xfrm>
          <a:prstGeom prst="rect">
            <a:avLst/>
          </a:prstGeom>
          <a:ln>
            <a:solidFill>
              <a:schemeClr val="bg1">
                <a:lumMod val="50000"/>
              </a:schemeClr>
            </a:solidFill>
          </a:ln>
        </p:spPr>
      </p:pic>
      <p:pic>
        <p:nvPicPr>
          <p:cNvPr id="3" name="Grafik 2" descr="Ein Bild, das Text, Screenshot, Software, Computersymbol enthält.&#10;&#10;Automatisch generierte Beschreibung">
            <a:extLst>
              <a:ext uri="{FF2B5EF4-FFF2-40B4-BE49-F238E27FC236}">
                <a16:creationId xmlns:a16="http://schemas.microsoft.com/office/drawing/2014/main" id="{0F760DB3-7B46-200A-5E7D-CBEEA470EB00}"/>
              </a:ext>
            </a:extLst>
          </p:cNvPr>
          <p:cNvPicPr>
            <a:picLocks noChangeAspect="1"/>
          </p:cNvPicPr>
          <p:nvPr/>
        </p:nvPicPr>
        <p:blipFill rotWithShape="1">
          <a:blip r:embed="rId4">
            <a:extLst>
              <a:ext uri="{28A0092B-C50C-407E-A947-70E740481C1C}">
                <a14:useLocalDpi xmlns:a14="http://schemas.microsoft.com/office/drawing/2010/main" val="0"/>
              </a:ext>
            </a:extLst>
          </a:blip>
          <a:srcRect l="41" t="885" r="107" b="785"/>
          <a:stretch/>
        </p:blipFill>
        <p:spPr>
          <a:xfrm>
            <a:off x="6248852" y="3421976"/>
            <a:ext cx="5151437" cy="2667060"/>
          </a:xfrm>
          <a:prstGeom prst="rect">
            <a:avLst/>
          </a:prstGeom>
          <a:ln>
            <a:solidFill>
              <a:schemeClr val="bg1">
                <a:lumMod val="50000"/>
              </a:schemeClr>
            </a:solidFill>
          </a:ln>
        </p:spPr>
      </p:pic>
      <p:sp>
        <p:nvSpPr>
          <p:cNvPr id="2" name="Pfeil: Fünfeck 1">
            <a:extLst>
              <a:ext uri="{FF2B5EF4-FFF2-40B4-BE49-F238E27FC236}">
                <a16:creationId xmlns:a16="http://schemas.microsoft.com/office/drawing/2014/main" id="{0C898CD4-AC4C-CBA8-72B1-B29FCC4777DA}"/>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schemeClr val="bg1"/>
              </a:solidFill>
              <a:effectLst/>
              <a:uLnTx/>
              <a:uFillTx/>
              <a:latin typeface="+mj-lt"/>
              <a:ea typeface="+mn-ea"/>
              <a:cs typeface="+mn-cs"/>
            </a:endParaRPr>
          </a:p>
        </p:txBody>
      </p:sp>
      <p:sp>
        <p:nvSpPr>
          <p:cNvPr id="7" name="Textfeld 6">
            <a:extLst>
              <a:ext uri="{FF2B5EF4-FFF2-40B4-BE49-F238E27FC236}">
                <a16:creationId xmlns:a16="http://schemas.microsoft.com/office/drawing/2014/main" id="{A739B50E-8B7F-F554-BB13-2123C61FDC58}"/>
              </a:ext>
            </a:extLst>
          </p:cNvPr>
          <p:cNvSpPr txBox="1"/>
          <p:nvPr/>
        </p:nvSpPr>
        <p:spPr bwMode="gray">
          <a:xfrm>
            <a:off x="552827" y="285591"/>
            <a:ext cx="10243334"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buSzPct val="90000"/>
              <a:buFont typeface="Calibri" panose="020F0502020204030204" pitchFamily="34" charset="0"/>
            </a:pPr>
            <a:r>
              <a:rPr lang="de-DE" sz="2800" b="1">
                <a:solidFill>
                  <a:srgbClr val="404040"/>
                </a:solidFill>
                <a:cs typeface="Segoe UI"/>
              </a:rPr>
              <a:t>Neuerungen Lexware </a:t>
            </a:r>
            <a:r>
              <a:rPr lang="de-DE" sz="2800" b="1" err="1">
                <a:solidFill>
                  <a:srgbClr val="404040"/>
                </a:solidFill>
                <a:cs typeface="Segoe UI"/>
              </a:rPr>
              <a:t>warenwirtschaft</a:t>
            </a:r>
            <a:r>
              <a:rPr lang="de-DE" sz="2800" b="1">
                <a:solidFill>
                  <a:srgbClr val="404040"/>
                </a:solidFill>
                <a:cs typeface="Segoe UI"/>
              </a:rPr>
              <a:t>/</a:t>
            </a:r>
            <a:r>
              <a:rPr lang="de-DE" sz="2800" b="1" err="1">
                <a:solidFill>
                  <a:srgbClr val="404040"/>
                </a:solidFill>
                <a:cs typeface="Segoe UI"/>
              </a:rPr>
              <a:t>handwerk</a:t>
            </a:r>
            <a:r>
              <a:rPr lang="de-DE" sz="2800" b="1">
                <a:solidFill>
                  <a:srgbClr val="404040"/>
                </a:solidFill>
                <a:cs typeface="Segoe UI"/>
              </a:rPr>
              <a:t> plus/pro/premium</a:t>
            </a:r>
            <a:r>
              <a:rPr lang="en-US" sz="2800">
                <a:solidFill>
                  <a:srgbClr val="404040"/>
                </a:solidFill>
                <a:cs typeface="Segoe UI"/>
              </a:rPr>
              <a:t>​</a:t>
            </a:r>
            <a:r>
              <a:rPr lang="de-DE" sz="2800">
                <a:solidFill>
                  <a:srgbClr val="404040"/>
                </a:solidFill>
                <a:cs typeface="Segoe UI"/>
              </a:rPr>
              <a:t>​</a:t>
            </a:r>
            <a:endParaRPr lang="de-DE"/>
          </a:p>
        </p:txBody>
      </p:sp>
      <p:sp>
        <p:nvSpPr>
          <p:cNvPr id="30" name="Datumsplatzhalter 29">
            <a:extLst>
              <a:ext uri="{FF2B5EF4-FFF2-40B4-BE49-F238E27FC236}">
                <a16:creationId xmlns:a16="http://schemas.microsoft.com/office/drawing/2014/main" id="{5BABBF2F-E4CE-62F6-9E65-63EF14EF4781}"/>
              </a:ext>
            </a:extLst>
          </p:cNvPr>
          <p:cNvSpPr>
            <a:spLocks noGrp="1"/>
          </p:cNvSpPr>
          <p:nvPr>
            <p:ph type="dt" sz="half" idx="14"/>
          </p:nvPr>
        </p:nvSpPr>
        <p:spPr/>
        <p:txBody>
          <a:bodyPr/>
          <a:lstStyle/>
          <a:p>
            <a:r>
              <a:rPr lang="de-DE">
                <a:solidFill>
                  <a:schemeClr val="bg1"/>
                </a:solidFill>
              </a:rPr>
              <a:t>| </a:t>
            </a:r>
            <a:fld id="{0DE233C6-F81E-44A3-A34A-7FE887DC1AE1}" type="datetime1">
              <a:rPr lang="de-DE" smtClean="0">
                <a:solidFill>
                  <a:schemeClr val="bg1"/>
                </a:solidFill>
              </a:rPr>
              <a:t>20.11.2023</a:t>
            </a:fld>
            <a:r>
              <a:rPr>
                <a:solidFill>
                  <a:schemeClr val="bg1"/>
                </a:solidFill>
              </a:rPr>
              <a:t> |</a:t>
            </a:r>
          </a:p>
        </p:txBody>
      </p:sp>
      <p:sp>
        <p:nvSpPr>
          <p:cNvPr id="31" name="Fußzeilenplatzhalter 30">
            <a:extLst>
              <a:ext uri="{FF2B5EF4-FFF2-40B4-BE49-F238E27FC236}">
                <a16:creationId xmlns:a16="http://schemas.microsoft.com/office/drawing/2014/main" id="{8FCDEA5A-45D2-C405-907E-9FBB6F546BE7}"/>
              </a:ext>
            </a:extLst>
          </p:cNvPr>
          <p:cNvSpPr>
            <a:spLocks noGrp="1"/>
          </p:cNvSpPr>
          <p:nvPr>
            <p:ph type="ftr" sz="quarter" idx="15"/>
          </p:nvPr>
        </p:nvSpPr>
        <p:spPr/>
        <p:txBody>
          <a:bodyPr/>
          <a:lstStyle/>
          <a:p>
            <a:r>
              <a:rPr lang="de-DE"/>
              <a:t>Lexware vor Ort 2024</a:t>
            </a:r>
          </a:p>
        </p:txBody>
      </p:sp>
      <p:sp>
        <p:nvSpPr>
          <p:cNvPr id="32" name="Foliennummernplatzhalter 31">
            <a:extLst>
              <a:ext uri="{FF2B5EF4-FFF2-40B4-BE49-F238E27FC236}">
                <a16:creationId xmlns:a16="http://schemas.microsoft.com/office/drawing/2014/main" id="{7C6A288E-4288-E38C-306E-9FD85C4D085A}"/>
              </a:ext>
            </a:extLst>
          </p:cNvPr>
          <p:cNvSpPr>
            <a:spLocks noGrp="1"/>
          </p:cNvSpPr>
          <p:nvPr>
            <p:ph type="sldNum" sz="quarter" idx="16"/>
          </p:nvPr>
        </p:nvSpPr>
        <p:spPr/>
        <p:txBody>
          <a:bodyPr/>
          <a:lstStyle/>
          <a:p>
            <a:r>
              <a:rPr lang="de-DE"/>
              <a:t>Seite </a:t>
            </a:r>
            <a:fld id="{FFC269A0-BD27-4577-9DED-0AAE60100C51}" type="slidenum">
              <a:rPr lang="de-DE" smtClean="0"/>
              <a:pPr/>
              <a:t>40</a:t>
            </a:fld>
            <a:endParaRPr lang="de-DE"/>
          </a:p>
        </p:txBody>
      </p:sp>
      <p:pic>
        <p:nvPicPr>
          <p:cNvPr id="9" name="Grafik 8" descr="Balkendiagramm mit einfarbiger Füllung">
            <a:extLst>
              <a:ext uri="{FF2B5EF4-FFF2-40B4-BE49-F238E27FC236}">
                <a16:creationId xmlns:a16="http://schemas.microsoft.com/office/drawing/2014/main" id="{44762D48-342F-F35B-2844-96E935FB4F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3302" y="26312"/>
            <a:ext cx="518557" cy="518557"/>
          </a:xfrm>
          <a:prstGeom prst="rect">
            <a:avLst/>
          </a:prstGeom>
        </p:spPr>
      </p:pic>
    </p:spTree>
    <p:extLst>
      <p:ext uri="{BB962C8B-B14F-4D97-AF65-F5344CB8AC3E}">
        <p14:creationId xmlns:p14="http://schemas.microsoft.com/office/powerpoint/2010/main" val="3758916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63914E17-BEBE-5153-F0E6-D7F6679538B1}"/>
              </a:ext>
            </a:extLst>
          </p:cNvPr>
          <p:cNvSpPr>
            <a:spLocks noGrp="1"/>
          </p:cNvSpPr>
          <p:nvPr>
            <p:ph type="title"/>
          </p:nvPr>
        </p:nvSpPr>
        <p:spPr>
          <a:xfrm>
            <a:off x="550863" y="-47289"/>
            <a:ext cx="11083780" cy="1002299"/>
          </a:xfrm>
        </p:spPr>
        <p:txBody>
          <a:bodyPr/>
          <a:lstStyle/>
          <a:p>
            <a:br>
              <a:rPr lang="de-DE" sz="2750"/>
            </a:br>
            <a:r>
              <a:rPr lang="de-DE" sz="2800">
                <a:solidFill>
                  <a:srgbClr val="404040"/>
                </a:solidFill>
                <a:latin typeface="+mn-lt"/>
                <a:ea typeface="+mn-ea"/>
                <a:cs typeface="Segoe UI"/>
              </a:rPr>
              <a:t>Neuerungen Lexware </a:t>
            </a:r>
            <a:r>
              <a:rPr lang="de-DE" sz="2800" err="1">
                <a:solidFill>
                  <a:srgbClr val="404040"/>
                </a:solidFill>
                <a:latin typeface="+mn-lt"/>
                <a:ea typeface="+mn-ea"/>
                <a:cs typeface="Segoe UI"/>
              </a:rPr>
              <a:t>warenwirtschaft</a:t>
            </a:r>
            <a:r>
              <a:rPr lang="de-DE" sz="2800">
                <a:solidFill>
                  <a:srgbClr val="404040"/>
                </a:solidFill>
                <a:latin typeface="+mn-lt"/>
                <a:ea typeface="+mn-ea"/>
                <a:cs typeface="Segoe UI"/>
              </a:rPr>
              <a:t>/</a:t>
            </a:r>
            <a:r>
              <a:rPr lang="de-DE" sz="2800" err="1">
                <a:solidFill>
                  <a:srgbClr val="404040"/>
                </a:solidFill>
                <a:latin typeface="+mn-lt"/>
                <a:ea typeface="+mn-ea"/>
                <a:cs typeface="Segoe UI"/>
              </a:rPr>
              <a:t>handwerk</a:t>
            </a:r>
            <a:r>
              <a:rPr lang="de-DE" sz="2800">
                <a:solidFill>
                  <a:srgbClr val="404040"/>
                </a:solidFill>
                <a:latin typeface="+mn-lt"/>
                <a:ea typeface="+mn-ea"/>
                <a:cs typeface="Segoe UI"/>
              </a:rPr>
              <a:t> plus/pro/premium</a:t>
            </a:r>
            <a:br>
              <a:rPr lang="de-DE" sz="2800">
                <a:latin typeface="+mn-lt"/>
                <a:ea typeface="+mn-ea"/>
                <a:cs typeface="Segoe UI"/>
              </a:rPr>
            </a:br>
            <a:endParaRPr lang="de-DE" sz="2800">
              <a:solidFill>
                <a:srgbClr val="404040"/>
              </a:solidFill>
              <a:latin typeface="+mn-lt"/>
              <a:ea typeface="+mn-ea"/>
              <a:cs typeface="Segoe UI"/>
            </a:endParaRPr>
          </a:p>
        </p:txBody>
      </p:sp>
      <p:sp>
        <p:nvSpPr>
          <p:cNvPr id="11" name="Inhaltsplatzhalter 10">
            <a:extLst>
              <a:ext uri="{FF2B5EF4-FFF2-40B4-BE49-F238E27FC236}">
                <a16:creationId xmlns:a16="http://schemas.microsoft.com/office/drawing/2014/main" id="{CDC27393-66DF-DE00-9118-4FD6AE7E309C}"/>
              </a:ext>
            </a:extLst>
          </p:cNvPr>
          <p:cNvSpPr>
            <a:spLocks noGrp="1"/>
          </p:cNvSpPr>
          <p:nvPr>
            <p:ph idx="1"/>
          </p:nvPr>
        </p:nvSpPr>
        <p:spPr>
          <a:xfrm>
            <a:off x="552829" y="1665528"/>
            <a:ext cx="5323384" cy="4285020"/>
          </a:xfrm>
        </p:spPr>
        <p:txBody>
          <a:bodyPr vert="horz" lIns="0" tIns="0" rIns="0" bIns="0" rtlCol="0" anchor="t">
            <a:noAutofit/>
          </a:bodyPr>
          <a:lstStyle/>
          <a:p>
            <a:pPr marL="342900" indent="-342900">
              <a:buClr>
                <a:srgbClr val="CC0000"/>
              </a:buClr>
              <a:buFont typeface="Wingdings" panose="05000000000000000000" pitchFamily="2" charset="2"/>
              <a:buChar char="ü"/>
            </a:pPr>
            <a:r>
              <a:rPr lang="de-DE" sz="1950"/>
              <a:t>Das Setzen der Checkbox </a:t>
            </a:r>
            <a:r>
              <a:rPr lang="de-DE" sz="1800"/>
              <a:t>'</a:t>
            </a:r>
            <a:r>
              <a:rPr lang="de-DE" sz="1950"/>
              <a:t>Arbeitskosten getrennt ausweisen</a:t>
            </a:r>
            <a:r>
              <a:rPr lang="de-DE" sz="1800"/>
              <a:t>‘ </a:t>
            </a:r>
            <a:r>
              <a:rPr lang="de-DE" sz="1950"/>
              <a:t>im Kundenassistenten, wird zukünftig bei der GOBD-Protokollierung berücksichtigt.</a:t>
            </a:r>
          </a:p>
        </p:txBody>
      </p:sp>
      <p:sp>
        <p:nvSpPr>
          <p:cNvPr id="2" name="Pfeil: Fünfeck 1">
            <a:extLst>
              <a:ext uri="{FF2B5EF4-FFF2-40B4-BE49-F238E27FC236}">
                <a16:creationId xmlns:a16="http://schemas.microsoft.com/office/drawing/2014/main" id="{0411B5AD-0313-2971-7EEA-3611BBA85A72}"/>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schemeClr val="bg1"/>
              </a:solidFill>
              <a:effectLst/>
              <a:uLnTx/>
              <a:uFillTx/>
              <a:latin typeface="+mj-lt"/>
              <a:ea typeface="+mn-ea"/>
              <a:cs typeface="+mn-cs"/>
            </a:endParaRPr>
          </a:p>
        </p:txBody>
      </p:sp>
      <p:sp>
        <p:nvSpPr>
          <p:cNvPr id="4" name="Stern: 5 Zacken 3">
            <a:extLst>
              <a:ext uri="{FF2B5EF4-FFF2-40B4-BE49-F238E27FC236}">
                <a16:creationId xmlns:a16="http://schemas.microsoft.com/office/drawing/2014/main" id="{9D80A083-F8B0-E4C5-DB09-D6A08ED8697F}"/>
              </a:ext>
            </a:extLst>
          </p:cNvPr>
          <p:cNvSpPr/>
          <p:nvPr/>
        </p:nvSpPr>
        <p:spPr bwMode="gray">
          <a:xfrm>
            <a:off x="10957639" y="93578"/>
            <a:ext cx="404722" cy="415853"/>
          </a:xfrm>
          <a:prstGeom prst="star5">
            <a:avLst/>
          </a:prstGeom>
          <a:noFill/>
          <a:ln w="19050" cap="flat" cmpd="sng" algn="ctr">
            <a:solidFill>
              <a:srgbClr val="FFFFFF"/>
            </a:solidFill>
            <a:prstDash val="solid"/>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sp>
        <p:nvSpPr>
          <p:cNvPr id="7" name="Titel 2">
            <a:extLst>
              <a:ext uri="{FF2B5EF4-FFF2-40B4-BE49-F238E27FC236}">
                <a16:creationId xmlns:a16="http://schemas.microsoft.com/office/drawing/2014/main" id="{66EA2FE6-BAB9-87E3-0C0C-266DDA05ABA4}"/>
              </a:ext>
            </a:extLst>
          </p:cNvPr>
          <p:cNvSpPr txBox="1">
            <a:spLocks/>
          </p:cNvSpPr>
          <p:nvPr/>
        </p:nvSpPr>
        <p:spPr bwMode="gray">
          <a:xfrm>
            <a:off x="552827" y="959362"/>
            <a:ext cx="11083780" cy="563418"/>
          </a:xfrm>
          <a:prstGeom prst="rect">
            <a:avLst/>
          </a:prstGeom>
        </p:spPr>
        <p:txBody>
          <a:bodyPr vert="horz" lIns="0" tIns="0" rIns="0" bIns="0" rtlCol="0" anchor="t">
            <a:noAutofit/>
          </a:bodyPr>
          <a:lstStyle>
            <a:lvl1pPr algn="l" defTabSz="914126" rtl="0" eaLnBrk="1" latinLnBrk="0" hangingPunct="1">
              <a:lnSpc>
                <a:spcPct val="89000"/>
              </a:lnSpc>
              <a:spcBef>
                <a:spcPct val="0"/>
              </a:spcBef>
              <a:buNone/>
              <a:defRPr sz="2799" b="1" kern="1200">
                <a:solidFill>
                  <a:schemeClr val="tx1">
                    <a:lumMod val="75000"/>
                    <a:lumOff val="25000"/>
                  </a:schemeClr>
                </a:solidFill>
                <a:latin typeface="+mj-lt"/>
                <a:ea typeface="+mj-ea"/>
                <a:cs typeface="+mj-cs"/>
              </a:defRPr>
            </a:lvl1pPr>
          </a:lstStyle>
          <a:p>
            <a:r>
              <a:rPr lang="de-DE" sz="2000" b="0">
                <a:solidFill>
                  <a:srgbClr val="CC0000"/>
                </a:solidFill>
              </a:rPr>
              <a:t>Erweiterung GOBD-Protokollierung</a:t>
            </a:r>
            <a:endParaRPr lang="de-DE" sz="2000" b="0">
              <a:solidFill>
                <a:srgbClr val="CC0000"/>
              </a:solidFill>
              <a:cs typeface="Calibri"/>
            </a:endParaRPr>
          </a:p>
        </p:txBody>
      </p:sp>
      <p:pic>
        <p:nvPicPr>
          <p:cNvPr id="9" name="Grafik 8">
            <a:extLst>
              <a:ext uri="{FF2B5EF4-FFF2-40B4-BE49-F238E27FC236}">
                <a16:creationId xmlns:a16="http://schemas.microsoft.com/office/drawing/2014/main" id="{5440BA05-B7C8-A45E-31E4-329EED60D0E0}"/>
              </a:ext>
            </a:extLst>
          </p:cNvPr>
          <p:cNvPicPr>
            <a:picLocks noChangeAspect="1"/>
          </p:cNvPicPr>
          <p:nvPr/>
        </p:nvPicPr>
        <p:blipFill>
          <a:blip r:embed="rId2"/>
          <a:stretch>
            <a:fillRect/>
          </a:stretch>
        </p:blipFill>
        <p:spPr>
          <a:xfrm>
            <a:off x="6468238" y="984827"/>
            <a:ext cx="5323383" cy="4496027"/>
          </a:xfrm>
          <a:prstGeom prst="rect">
            <a:avLst/>
          </a:prstGeom>
          <a:ln>
            <a:solidFill>
              <a:schemeClr val="tx1">
                <a:lumMod val="75000"/>
                <a:lumOff val="25000"/>
              </a:schemeClr>
            </a:solidFill>
          </a:ln>
        </p:spPr>
      </p:pic>
      <p:pic>
        <p:nvPicPr>
          <p:cNvPr id="5" name="Grafik 4" descr="Ein Bild, das Text, Screenshot, Schrift, Reihe enthält.&#10;&#10;Automatisch generierte Beschreibung">
            <a:extLst>
              <a:ext uri="{FF2B5EF4-FFF2-40B4-BE49-F238E27FC236}">
                <a16:creationId xmlns:a16="http://schemas.microsoft.com/office/drawing/2014/main" id="{0703D82A-0AC7-3E1E-79A4-C7EDB6D85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925" y="4682713"/>
            <a:ext cx="5269009" cy="1215925"/>
          </a:xfrm>
          <a:prstGeom prst="rect">
            <a:avLst/>
          </a:prstGeom>
          <a:ln>
            <a:solidFill>
              <a:schemeClr val="tx1">
                <a:lumMod val="75000"/>
                <a:lumOff val="25000"/>
              </a:schemeClr>
            </a:solidFill>
          </a:ln>
        </p:spPr>
      </p:pic>
      <p:sp>
        <p:nvSpPr>
          <p:cNvPr id="30" name="Datumsplatzhalter 29">
            <a:extLst>
              <a:ext uri="{FF2B5EF4-FFF2-40B4-BE49-F238E27FC236}">
                <a16:creationId xmlns:a16="http://schemas.microsoft.com/office/drawing/2014/main" id="{BCBFCE0B-4C41-9A6F-9E3D-A0B29E7F02D5}"/>
              </a:ext>
            </a:extLst>
          </p:cNvPr>
          <p:cNvSpPr>
            <a:spLocks noGrp="1"/>
          </p:cNvSpPr>
          <p:nvPr>
            <p:ph type="dt" sz="half" idx="14"/>
          </p:nvPr>
        </p:nvSpPr>
        <p:spPr/>
        <p:txBody>
          <a:bodyPr/>
          <a:lstStyle/>
          <a:p>
            <a:r>
              <a:rPr lang="de-DE">
                <a:solidFill>
                  <a:schemeClr val="bg1"/>
                </a:solidFill>
              </a:rPr>
              <a:t>| </a:t>
            </a:r>
            <a:fld id="{2CB6A088-B34F-473F-8715-C80F5C273830}" type="datetime1">
              <a:rPr lang="de-DE" smtClean="0">
                <a:solidFill>
                  <a:schemeClr val="bg1"/>
                </a:solidFill>
              </a:rPr>
              <a:t>20.11.2023</a:t>
            </a:fld>
            <a:r>
              <a:rPr>
                <a:solidFill>
                  <a:schemeClr val="bg1"/>
                </a:solidFill>
              </a:rPr>
              <a:t> |</a:t>
            </a:r>
          </a:p>
        </p:txBody>
      </p:sp>
      <p:sp>
        <p:nvSpPr>
          <p:cNvPr id="31" name="Fußzeilenplatzhalter 30">
            <a:extLst>
              <a:ext uri="{FF2B5EF4-FFF2-40B4-BE49-F238E27FC236}">
                <a16:creationId xmlns:a16="http://schemas.microsoft.com/office/drawing/2014/main" id="{BC374A2B-4CC2-714A-E934-D886C15E931E}"/>
              </a:ext>
            </a:extLst>
          </p:cNvPr>
          <p:cNvSpPr>
            <a:spLocks noGrp="1"/>
          </p:cNvSpPr>
          <p:nvPr>
            <p:ph type="ftr" sz="quarter" idx="15"/>
          </p:nvPr>
        </p:nvSpPr>
        <p:spPr/>
        <p:txBody>
          <a:bodyPr/>
          <a:lstStyle/>
          <a:p>
            <a:r>
              <a:rPr lang="de-DE"/>
              <a:t>Lexware vor Ort 2024</a:t>
            </a:r>
          </a:p>
        </p:txBody>
      </p:sp>
      <p:sp>
        <p:nvSpPr>
          <p:cNvPr id="32" name="Foliennummernplatzhalter 31">
            <a:extLst>
              <a:ext uri="{FF2B5EF4-FFF2-40B4-BE49-F238E27FC236}">
                <a16:creationId xmlns:a16="http://schemas.microsoft.com/office/drawing/2014/main" id="{17A788E8-EA9A-34F7-65F0-0657244FE28B}"/>
              </a:ext>
            </a:extLst>
          </p:cNvPr>
          <p:cNvSpPr>
            <a:spLocks noGrp="1"/>
          </p:cNvSpPr>
          <p:nvPr>
            <p:ph type="sldNum" sz="quarter" idx="16"/>
          </p:nvPr>
        </p:nvSpPr>
        <p:spPr/>
        <p:txBody>
          <a:bodyPr/>
          <a:lstStyle/>
          <a:p>
            <a:r>
              <a:rPr lang="de-DE"/>
              <a:t>Seite </a:t>
            </a:r>
            <a:fld id="{FFC269A0-BD27-4577-9DED-0AAE60100C51}" type="slidenum">
              <a:rPr lang="de-DE" smtClean="0"/>
              <a:pPr/>
              <a:t>41</a:t>
            </a:fld>
            <a:endParaRPr lang="de-DE"/>
          </a:p>
        </p:txBody>
      </p:sp>
    </p:spTree>
    <p:extLst>
      <p:ext uri="{BB962C8B-B14F-4D97-AF65-F5344CB8AC3E}">
        <p14:creationId xmlns:p14="http://schemas.microsoft.com/office/powerpoint/2010/main" val="1802267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63914E17-BEBE-5153-F0E6-D7F6679538B1}"/>
              </a:ext>
            </a:extLst>
          </p:cNvPr>
          <p:cNvSpPr>
            <a:spLocks noGrp="1"/>
          </p:cNvSpPr>
          <p:nvPr>
            <p:ph type="title"/>
          </p:nvPr>
        </p:nvSpPr>
        <p:spPr>
          <a:xfrm>
            <a:off x="552827" y="-20387"/>
            <a:ext cx="11083780" cy="1002299"/>
          </a:xfrm>
        </p:spPr>
        <p:txBody>
          <a:bodyPr/>
          <a:lstStyle/>
          <a:p>
            <a:br>
              <a:rPr lang="de-DE" sz="2750"/>
            </a:br>
            <a:r>
              <a:rPr lang="de-DE" sz="2750">
                <a:cs typeface="Calibri"/>
              </a:rPr>
              <a:t>Weitere Optimierungen in Pro/Premium/Handwerk plus </a:t>
            </a:r>
          </a:p>
        </p:txBody>
      </p:sp>
      <p:sp>
        <p:nvSpPr>
          <p:cNvPr id="11" name="Inhaltsplatzhalter 10">
            <a:extLst>
              <a:ext uri="{FF2B5EF4-FFF2-40B4-BE49-F238E27FC236}">
                <a16:creationId xmlns:a16="http://schemas.microsoft.com/office/drawing/2014/main" id="{CDC27393-66DF-DE00-9118-4FD6AE7E309C}"/>
              </a:ext>
            </a:extLst>
          </p:cNvPr>
          <p:cNvSpPr>
            <a:spLocks noGrp="1"/>
          </p:cNvSpPr>
          <p:nvPr>
            <p:ph idx="1"/>
          </p:nvPr>
        </p:nvSpPr>
        <p:spPr>
          <a:xfrm>
            <a:off x="552828" y="1412876"/>
            <a:ext cx="8351475" cy="4824413"/>
          </a:xfrm>
        </p:spPr>
        <p:txBody>
          <a:bodyPr/>
          <a:lstStyle/>
          <a:p>
            <a:pPr marL="342900" indent="-342900">
              <a:buClr>
                <a:srgbClr val="CC0000"/>
              </a:buClr>
              <a:buFont typeface="Wingdings" panose="05000000000000000000" pitchFamily="2" charset="2"/>
              <a:buChar char="ü"/>
            </a:pPr>
            <a:r>
              <a:rPr lang="de-DE"/>
              <a:t>Neuer Bereich 'Dokumente Inventurauswertungen' - gedruckte Inventurbelege erscheinen in einer Liste und sind aufrufbar</a:t>
            </a:r>
          </a:p>
          <a:p>
            <a:pPr marL="342900" indent="-342900">
              <a:buClr>
                <a:srgbClr val="CC0000"/>
              </a:buClr>
              <a:buFont typeface="Wingdings" panose="05000000000000000000" pitchFamily="2" charset="2"/>
              <a:buChar char="ü"/>
            </a:pPr>
            <a:r>
              <a:rPr lang="de-DE"/>
              <a:t>Beim Buchungsdatenexport werden die Kassenabschlüsse aller Kassen berücksichtigt, unabhängig davon, von welchem Rechner der Export durchgeführt wurde (Änderung zum bisherigen Verhalten!)</a:t>
            </a:r>
          </a:p>
          <a:p>
            <a:pPr marL="342900" indent="-342900">
              <a:buClr>
                <a:srgbClr val="CC0000"/>
              </a:buClr>
              <a:buFont typeface="Wingdings" panose="05000000000000000000" pitchFamily="2" charset="2"/>
              <a:buChar char="ü"/>
            </a:pPr>
            <a:r>
              <a:rPr lang="de-DE"/>
              <a:t>Performanceoptimierungen </a:t>
            </a:r>
          </a:p>
          <a:p>
            <a:pPr>
              <a:buClr>
                <a:srgbClr val="CC0000"/>
              </a:buClr>
            </a:pPr>
            <a:endParaRPr lang="de-DE"/>
          </a:p>
          <a:p>
            <a:pPr marL="342900" indent="-342900">
              <a:buClr>
                <a:srgbClr val="CC0000"/>
              </a:buClr>
              <a:buFont typeface="Wingdings" panose="05000000000000000000" pitchFamily="2" charset="2"/>
              <a:buChar char="ü"/>
            </a:pPr>
            <a:endParaRPr lang="de-DE"/>
          </a:p>
          <a:p>
            <a:endParaRPr lang="de-DE"/>
          </a:p>
        </p:txBody>
      </p:sp>
      <p:sp>
        <p:nvSpPr>
          <p:cNvPr id="2" name="Pfeil: Fünfeck 1">
            <a:extLst>
              <a:ext uri="{FF2B5EF4-FFF2-40B4-BE49-F238E27FC236}">
                <a16:creationId xmlns:a16="http://schemas.microsoft.com/office/drawing/2014/main" id="{AD0B5643-C4FF-88B4-3568-FA052272FB3F}"/>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schemeClr val="bg1"/>
              </a:solidFill>
              <a:effectLst/>
              <a:uLnTx/>
              <a:uFillTx/>
              <a:latin typeface="+mj-lt"/>
              <a:ea typeface="+mn-ea"/>
              <a:cs typeface="+mn-cs"/>
            </a:endParaRPr>
          </a:p>
        </p:txBody>
      </p:sp>
      <p:sp>
        <p:nvSpPr>
          <p:cNvPr id="3" name="Stern: 5 Zacken 2">
            <a:extLst>
              <a:ext uri="{FF2B5EF4-FFF2-40B4-BE49-F238E27FC236}">
                <a16:creationId xmlns:a16="http://schemas.microsoft.com/office/drawing/2014/main" id="{2A04EBAE-733B-F1DE-FDAA-C2130FA918E6}"/>
              </a:ext>
            </a:extLst>
          </p:cNvPr>
          <p:cNvSpPr/>
          <p:nvPr/>
        </p:nvSpPr>
        <p:spPr bwMode="gray">
          <a:xfrm>
            <a:off x="10957639" y="93578"/>
            <a:ext cx="404722" cy="415853"/>
          </a:xfrm>
          <a:prstGeom prst="star5">
            <a:avLst/>
          </a:prstGeom>
          <a:noFill/>
          <a:ln w="19050" cap="flat" cmpd="sng" algn="ctr">
            <a:solidFill>
              <a:srgbClr val="FFFFFF"/>
            </a:solidFill>
            <a:prstDash val="solid"/>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pic>
        <p:nvPicPr>
          <p:cNvPr id="5" name="Grafik 4" descr="Ein Bild, das Text, Schrift, Grafiken, Logo enthält.&#10;&#10;Automatisch generierte Beschreibung">
            <a:extLst>
              <a:ext uri="{FF2B5EF4-FFF2-40B4-BE49-F238E27FC236}">
                <a16:creationId xmlns:a16="http://schemas.microsoft.com/office/drawing/2014/main" id="{B9E05832-4AAA-BC78-8336-8D2AC0810B42}"/>
              </a:ext>
            </a:extLst>
          </p:cNvPr>
          <p:cNvPicPr>
            <a:picLocks noChangeAspect="1"/>
          </p:cNvPicPr>
          <p:nvPr/>
        </p:nvPicPr>
        <p:blipFill rotWithShape="1">
          <a:blip r:embed="rId3">
            <a:clrChange>
              <a:clrFrom>
                <a:srgbClr val="EDEDED"/>
              </a:clrFrom>
              <a:clrTo>
                <a:srgbClr val="EDEDED">
                  <a:alpha val="0"/>
                </a:srgbClr>
              </a:clrTo>
            </a:clrChange>
            <a:alphaModFix amt="7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102" r="23125"/>
          <a:stretch/>
        </p:blipFill>
        <p:spPr>
          <a:xfrm>
            <a:off x="9223899" y="2872353"/>
            <a:ext cx="2309289" cy="3220944"/>
          </a:xfrm>
          <a:prstGeom prst="rect">
            <a:avLst/>
          </a:prstGeom>
        </p:spPr>
      </p:pic>
      <p:sp>
        <p:nvSpPr>
          <p:cNvPr id="28" name="Datumsplatzhalter 27">
            <a:extLst>
              <a:ext uri="{FF2B5EF4-FFF2-40B4-BE49-F238E27FC236}">
                <a16:creationId xmlns:a16="http://schemas.microsoft.com/office/drawing/2014/main" id="{6A3A5935-EB4F-F24D-A2FF-AD5184222B2E}"/>
              </a:ext>
            </a:extLst>
          </p:cNvPr>
          <p:cNvSpPr>
            <a:spLocks noGrp="1"/>
          </p:cNvSpPr>
          <p:nvPr>
            <p:ph type="dt" sz="half" idx="14"/>
          </p:nvPr>
        </p:nvSpPr>
        <p:spPr/>
        <p:txBody>
          <a:bodyPr/>
          <a:lstStyle/>
          <a:p>
            <a:r>
              <a:rPr lang="de-DE">
                <a:solidFill>
                  <a:schemeClr val="bg1"/>
                </a:solidFill>
              </a:rPr>
              <a:t>| </a:t>
            </a:r>
            <a:fld id="{8D361B65-3500-499D-B170-E216A71EFA5B}" type="datetime1">
              <a:rPr lang="de-DE" smtClean="0">
                <a:solidFill>
                  <a:schemeClr val="bg1"/>
                </a:solidFill>
              </a:rPr>
              <a:t>20.11.2023</a:t>
            </a:fld>
            <a:r>
              <a:rPr>
                <a:solidFill>
                  <a:schemeClr val="bg1"/>
                </a:solidFill>
              </a:rPr>
              <a:t> |</a:t>
            </a:r>
          </a:p>
        </p:txBody>
      </p:sp>
      <p:sp>
        <p:nvSpPr>
          <p:cNvPr id="29" name="Fußzeilenplatzhalter 28">
            <a:extLst>
              <a:ext uri="{FF2B5EF4-FFF2-40B4-BE49-F238E27FC236}">
                <a16:creationId xmlns:a16="http://schemas.microsoft.com/office/drawing/2014/main" id="{25EEE3DB-C815-E3C3-072D-567CEC34E8C1}"/>
              </a:ext>
            </a:extLst>
          </p:cNvPr>
          <p:cNvSpPr>
            <a:spLocks noGrp="1"/>
          </p:cNvSpPr>
          <p:nvPr>
            <p:ph type="ftr" sz="quarter" idx="15"/>
          </p:nvPr>
        </p:nvSpPr>
        <p:spPr/>
        <p:txBody>
          <a:bodyPr/>
          <a:lstStyle/>
          <a:p>
            <a:r>
              <a:rPr lang="de-DE"/>
              <a:t>Lexware vor Ort 2024</a:t>
            </a:r>
          </a:p>
        </p:txBody>
      </p:sp>
      <p:sp>
        <p:nvSpPr>
          <p:cNvPr id="30" name="Foliennummernplatzhalter 29">
            <a:extLst>
              <a:ext uri="{FF2B5EF4-FFF2-40B4-BE49-F238E27FC236}">
                <a16:creationId xmlns:a16="http://schemas.microsoft.com/office/drawing/2014/main" id="{08C87464-5A97-5306-B378-7F965C638859}"/>
              </a:ext>
            </a:extLst>
          </p:cNvPr>
          <p:cNvSpPr>
            <a:spLocks noGrp="1"/>
          </p:cNvSpPr>
          <p:nvPr>
            <p:ph type="sldNum" sz="quarter" idx="16"/>
          </p:nvPr>
        </p:nvSpPr>
        <p:spPr/>
        <p:txBody>
          <a:bodyPr/>
          <a:lstStyle/>
          <a:p>
            <a:r>
              <a:rPr lang="de-DE"/>
              <a:t>Seite </a:t>
            </a:r>
            <a:fld id="{FFC269A0-BD27-4577-9DED-0AAE60100C51}" type="slidenum">
              <a:rPr lang="de-DE" smtClean="0"/>
              <a:pPr/>
              <a:t>42</a:t>
            </a:fld>
            <a:endParaRPr lang="de-DE"/>
          </a:p>
        </p:txBody>
      </p:sp>
    </p:spTree>
    <p:extLst>
      <p:ext uri="{BB962C8B-B14F-4D97-AF65-F5344CB8AC3E}">
        <p14:creationId xmlns:p14="http://schemas.microsoft.com/office/powerpoint/2010/main" val="706694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a:extLst>
              <a:ext uri="{FF2B5EF4-FFF2-40B4-BE49-F238E27FC236}">
                <a16:creationId xmlns:a16="http://schemas.microsoft.com/office/drawing/2014/main" id="{842DB65E-88AB-F963-8EE8-36AA651C84EF}"/>
              </a:ext>
            </a:extLst>
          </p:cNvPr>
          <p:cNvSpPr>
            <a:spLocks noGrp="1"/>
          </p:cNvSpPr>
          <p:nvPr>
            <p:ph idx="1"/>
          </p:nvPr>
        </p:nvSpPr>
        <p:spPr/>
        <p:txBody>
          <a:bodyPr/>
          <a:lstStyle/>
          <a:p>
            <a:r>
              <a:rPr lang="de-DE"/>
              <a:t>B2B Umsätze DE Inland (Stand 20.10.2023 – derzeit in Diskussion)</a:t>
            </a:r>
          </a:p>
          <a:p>
            <a:endParaRPr lang="de-DE"/>
          </a:p>
          <a:p>
            <a:r>
              <a:rPr lang="de-DE"/>
              <a:t> </a:t>
            </a:r>
          </a:p>
        </p:txBody>
      </p:sp>
      <p:sp>
        <p:nvSpPr>
          <p:cNvPr id="12" name="Inhaltsplatzhalter 11">
            <a:extLst>
              <a:ext uri="{FF2B5EF4-FFF2-40B4-BE49-F238E27FC236}">
                <a16:creationId xmlns:a16="http://schemas.microsoft.com/office/drawing/2014/main" id="{A73D099B-A36C-DB40-544D-1D7AB1BB9EB2}"/>
              </a:ext>
            </a:extLst>
          </p:cNvPr>
          <p:cNvSpPr>
            <a:spLocks noGrp="1"/>
          </p:cNvSpPr>
          <p:nvPr>
            <p:ph type="body" sz="quarter" idx="13"/>
          </p:nvPr>
        </p:nvSpPr>
        <p:spPr/>
        <p:txBody>
          <a:bodyPr/>
          <a:lstStyle/>
          <a:p>
            <a:r>
              <a:rPr lang="de-DE"/>
              <a:t>Quelle: Andreas </a:t>
            </a:r>
            <a:r>
              <a:rPr lang="de-DE" err="1"/>
              <a:t>Pelekies</a:t>
            </a:r>
            <a:r>
              <a:rPr lang="de-DE"/>
              <a:t>, GEFEG, ZUGFeRD Entwicklertage 2023</a:t>
            </a:r>
          </a:p>
        </p:txBody>
      </p:sp>
      <p:pic>
        <p:nvPicPr>
          <p:cNvPr id="15" name="Grafik 14">
            <a:extLst>
              <a:ext uri="{FF2B5EF4-FFF2-40B4-BE49-F238E27FC236}">
                <a16:creationId xmlns:a16="http://schemas.microsoft.com/office/drawing/2014/main" id="{E49D426A-49EB-4F5A-37A4-511C35635CD2}"/>
              </a:ext>
            </a:extLst>
          </p:cNvPr>
          <p:cNvPicPr preferRelativeResize="0">
            <a:picLocks/>
          </p:cNvPicPr>
          <p:nvPr/>
        </p:nvPicPr>
        <p:blipFill>
          <a:blip r:embed="rId3"/>
          <a:stretch>
            <a:fillRect/>
          </a:stretch>
        </p:blipFill>
        <p:spPr>
          <a:xfrm>
            <a:off x="10812200" y="0"/>
            <a:ext cx="720000" cy="738000"/>
          </a:xfrm>
          <a:prstGeom prst="rect">
            <a:avLst/>
          </a:prstGeom>
        </p:spPr>
      </p:pic>
      <p:graphicFrame>
        <p:nvGraphicFramePr>
          <p:cNvPr id="2" name="Tabelle 2">
            <a:extLst>
              <a:ext uri="{FF2B5EF4-FFF2-40B4-BE49-F238E27FC236}">
                <a16:creationId xmlns:a16="http://schemas.microsoft.com/office/drawing/2014/main" id="{F35DFEE3-49B1-066A-6235-DC87F55318DA}"/>
              </a:ext>
            </a:extLst>
          </p:cNvPr>
          <p:cNvGraphicFramePr>
            <a:graphicFrameLocks noGrp="1"/>
          </p:cNvGraphicFramePr>
          <p:nvPr/>
        </p:nvGraphicFramePr>
        <p:xfrm>
          <a:off x="552827" y="1818282"/>
          <a:ext cx="10980360" cy="4275013"/>
        </p:xfrm>
        <a:graphic>
          <a:graphicData uri="http://schemas.openxmlformats.org/drawingml/2006/table">
            <a:tbl>
              <a:tblPr firstRow="1" bandRow="1">
                <a:tableStyleId>{5C22544A-7EE6-4342-B048-85BDC9FD1C3A}</a:tableStyleId>
              </a:tblPr>
              <a:tblGrid>
                <a:gridCol w="702863">
                  <a:extLst>
                    <a:ext uri="{9D8B030D-6E8A-4147-A177-3AD203B41FA5}">
                      <a16:colId xmlns:a16="http://schemas.microsoft.com/office/drawing/2014/main" val="1699863138"/>
                    </a:ext>
                  </a:extLst>
                </a:gridCol>
                <a:gridCol w="2764789">
                  <a:extLst>
                    <a:ext uri="{9D8B030D-6E8A-4147-A177-3AD203B41FA5}">
                      <a16:colId xmlns:a16="http://schemas.microsoft.com/office/drawing/2014/main" val="733345184"/>
                    </a:ext>
                  </a:extLst>
                </a:gridCol>
                <a:gridCol w="1808817">
                  <a:extLst>
                    <a:ext uri="{9D8B030D-6E8A-4147-A177-3AD203B41FA5}">
                      <a16:colId xmlns:a16="http://schemas.microsoft.com/office/drawing/2014/main" val="998764420"/>
                    </a:ext>
                  </a:extLst>
                </a:gridCol>
                <a:gridCol w="1901297">
                  <a:extLst>
                    <a:ext uri="{9D8B030D-6E8A-4147-A177-3AD203B41FA5}">
                      <a16:colId xmlns:a16="http://schemas.microsoft.com/office/drawing/2014/main" val="1763086070"/>
                    </a:ext>
                  </a:extLst>
                </a:gridCol>
                <a:gridCol w="1901297">
                  <a:extLst>
                    <a:ext uri="{9D8B030D-6E8A-4147-A177-3AD203B41FA5}">
                      <a16:colId xmlns:a16="http://schemas.microsoft.com/office/drawing/2014/main" val="3398354067"/>
                    </a:ext>
                  </a:extLst>
                </a:gridCol>
                <a:gridCol w="1901297">
                  <a:extLst>
                    <a:ext uri="{9D8B030D-6E8A-4147-A177-3AD203B41FA5}">
                      <a16:colId xmlns:a16="http://schemas.microsoft.com/office/drawing/2014/main" val="528298813"/>
                    </a:ext>
                  </a:extLst>
                </a:gridCol>
              </a:tblGrid>
              <a:tr h="513243">
                <a:tc>
                  <a:txBody>
                    <a:bodyPr/>
                    <a:lstStyle/>
                    <a:p>
                      <a:r>
                        <a:rPr lang="de-DE" sz="1400" err="1"/>
                        <a:t>Def</a:t>
                      </a:r>
                      <a:r>
                        <a:rPr lang="de-DE" sz="1400"/>
                        <a:t>. USTG</a:t>
                      </a:r>
                    </a:p>
                  </a:txBody>
                  <a:tcPr>
                    <a:solidFill>
                      <a:schemeClr val="bg1">
                        <a:lumMod val="50000"/>
                      </a:schemeClr>
                    </a:solidFill>
                  </a:tcPr>
                </a:tc>
                <a:tc>
                  <a:txBody>
                    <a:bodyPr/>
                    <a:lstStyle/>
                    <a:p>
                      <a:r>
                        <a:rPr lang="de-DE" sz="1400"/>
                        <a:t>Elektronische Rechnung</a:t>
                      </a:r>
                    </a:p>
                    <a:p>
                      <a:r>
                        <a:rPr lang="de-DE" sz="1400"/>
                        <a:t>&gt; 250,00 EUR</a:t>
                      </a:r>
                    </a:p>
                  </a:txBody>
                  <a:tcPr>
                    <a:solidFill>
                      <a:schemeClr val="bg1">
                        <a:lumMod val="50000"/>
                      </a:schemeClr>
                    </a:solidFill>
                  </a:tcPr>
                </a:tc>
                <a:tc gridSpan="4">
                  <a:txBody>
                    <a:bodyPr/>
                    <a:lstStyle/>
                    <a:p>
                      <a:r>
                        <a:rPr lang="de-DE" sz="1400"/>
                        <a:t>Sonstige Rechnung</a:t>
                      </a:r>
                    </a:p>
                  </a:txBody>
                  <a:tcPr>
                    <a:solidFill>
                      <a:schemeClr val="bg1">
                        <a:lumMod val="50000"/>
                      </a:schemeClr>
                    </a:solidFill>
                  </a:tcPr>
                </a:tc>
                <a:tc hMerge="1">
                  <a:txBody>
                    <a:bodyPr/>
                    <a:lstStyle/>
                    <a:p>
                      <a:endParaRPr lang="de-DE" sz="1400"/>
                    </a:p>
                  </a:txBody>
                  <a:tcPr/>
                </a:tc>
                <a:tc hMerge="1">
                  <a:txBody>
                    <a:bodyPr/>
                    <a:lstStyle/>
                    <a:p>
                      <a:endParaRPr lang="de-DE" sz="1400"/>
                    </a:p>
                  </a:txBody>
                  <a:tcPr/>
                </a:tc>
                <a:tc hMerge="1">
                  <a:txBody>
                    <a:bodyPr/>
                    <a:lstStyle/>
                    <a:p>
                      <a:endParaRPr lang="de-DE" sz="1400"/>
                    </a:p>
                  </a:txBody>
                  <a:tcPr/>
                </a:tc>
                <a:extLst>
                  <a:ext uri="{0D108BD9-81ED-4DB2-BD59-A6C34878D82A}">
                    <a16:rowId xmlns:a16="http://schemas.microsoft.com/office/drawing/2014/main" val="4056118469"/>
                  </a:ext>
                </a:extLst>
              </a:tr>
              <a:tr h="434533">
                <a:tc rowSpan="2">
                  <a:txBody>
                    <a:bodyPr/>
                    <a:lstStyle/>
                    <a:p>
                      <a:r>
                        <a:rPr lang="de-DE" sz="1400">
                          <a:solidFill>
                            <a:schemeClr val="bg1"/>
                          </a:solidFill>
                        </a:rPr>
                        <a:t>Datum</a:t>
                      </a:r>
                    </a:p>
                  </a:txBody>
                  <a:tcPr>
                    <a:solidFill>
                      <a:schemeClr val="bg1">
                        <a:lumMod val="50000"/>
                      </a:schemeClr>
                    </a:solidFill>
                  </a:tcPr>
                </a:tc>
                <a:tc rowSpan="2">
                  <a:txBody>
                    <a:bodyPr/>
                    <a:lstStyle/>
                    <a:p>
                      <a:r>
                        <a:rPr lang="de-DE" sz="1400"/>
                        <a:t>EN16931 konform mit CII / UBL </a:t>
                      </a:r>
                    </a:p>
                    <a:p>
                      <a:r>
                        <a:rPr lang="de-DE" sz="1400"/>
                        <a:t>(XRechnung, ZUGFeRD)</a:t>
                      </a:r>
                    </a:p>
                  </a:txBody>
                  <a:tcPr>
                    <a:solidFill>
                      <a:schemeClr val="bg1">
                        <a:lumMod val="75000"/>
                      </a:schemeClr>
                    </a:solidFill>
                  </a:tcPr>
                </a:tc>
                <a:tc rowSpan="2">
                  <a:txBody>
                    <a:bodyPr/>
                    <a:lstStyle/>
                    <a:p>
                      <a:r>
                        <a:rPr lang="de-DE" sz="1400"/>
                        <a:t>Papier-Rechnung </a:t>
                      </a:r>
                    </a:p>
                  </a:txBody>
                  <a:tcPr>
                    <a:solidFill>
                      <a:schemeClr val="bg1">
                        <a:lumMod val="75000"/>
                      </a:schemeClr>
                    </a:solidFill>
                  </a:tcPr>
                </a:tc>
                <a:tc gridSpan="3">
                  <a:txBody>
                    <a:bodyPr/>
                    <a:lstStyle/>
                    <a:p>
                      <a:r>
                        <a:rPr lang="de-DE" sz="1400"/>
                        <a:t>Sonstige Rechnung im elektronischen Format</a:t>
                      </a:r>
                    </a:p>
                  </a:txBody>
                  <a:tcPr>
                    <a:solidFill>
                      <a:schemeClr val="bg1">
                        <a:lumMod val="75000"/>
                      </a:schemeClr>
                    </a:solidFill>
                  </a:tcPr>
                </a:tc>
                <a:tc hMerge="1">
                  <a:txBody>
                    <a:bodyPr/>
                    <a:lstStyle/>
                    <a:p>
                      <a:endParaRPr lang="de-DE" sz="1400"/>
                    </a:p>
                  </a:txBody>
                  <a:tcPr/>
                </a:tc>
                <a:tc hMerge="1">
                  <a:txBody>
                    <a:bodyPr/>
                    <a:lstStyle/>
                    <a:p>
                      <a:endParaRPr lang="de-DE" sz="1400"/>
                    </a:p>
                  </a:txBody>
                  <a:tcPr/>
                </a:tc>
                <a:extLst>
                  <a:ext uri="{0D108BD9-81ED-4DB2-BD59-A6C34878D82A}">
                    <a16:rowId xmlns:a16="http://schemas.microsoft.com/office/drawing/2014/main" val="32240059"/>
                  </a:ext>
                </a:extLst>
              </a:tr>
              <a:tr h="513243">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r>
                        <a:rPr lang="de-DE" sz="1400"/>
                        <a:t>PDF</a:t>
                      </a:r>
                    </a:p>
                  </a:txBody>
                  <a:tcPr>
                    <a:solidFill>
                      <a:schemeClr val="bg1">
                        <a:lumMod val="75000"/>
                      </a:schemeClr>
                    </a:solidFill>
                  </a:tcPr>
                </a:tc>
                <a:tc>
                  <a:txBody>
                    <a:bodyPr/>
                    <a:lstStyle/>
                    <a:p>
                      <a:r>
                        <a:rPr lang="de-DE" sz="1400"/>
                        <a:t>EDI-Format</a:t>
                      </a:r>
                    </a:p>
                    <a:p>
                      <a:r>
                        <a:rPr lang="de-DE" sz="1400"/>
                        <a:t>(EU-COM 1994)</a:t>
                      </a:r>
                    </a:p>
                  </a:txBody>
                  <a:tcPr>
                    <a:solidFill>
                      <a:schemeClr val="bg1">
                        <a:lumMod val="75000"/>
                      </a:schemeClr>
                    </a:solidFill>
                  </a:tcPr>
                </a:tc>
                <a:tc>
                  <a:txBody>
                    <a:bodyPr/>
                    <a:lstStyle/>
                    <a:p>
                      <a:r>
                        <a:rPr lang="de-DE" sz="1400"/>
                        <a:t>Anderes strukturiertes Format (</a:t>
                      </a:r>
                      <a:r>
                        <a:rPr lang="de-DE" sz="1400" err="1"/>
                        <a:t>iDOC</a:t>
                      </a:r>
                      <a:r>
                        <a:rPr lang="de-DE" sz="1400"/>
                        <a:t>, </a:t>
                      </a:r>
                      <a:r>
                        <a:rPr lang="de-DE" sz="1400" err="1"/>
                        <a:t>inHouse</a:t>
                      </a:r>
                      <a:r>
                        <a:rPr lang="de-DE" sz="1400"/>
                        <a:t>)</a:t>
                      </a:r>
                    </a:p>
                  </a:txBody>
                  <a:tcPr>
                    <a:solidFill>
                      <a:schemeClr val="bg1">
                        <a:lumMod val="75000"/>
                      </a:schemeClr>
                    </a:solidFill>
                  </a:tcPr>
                </a:tc>
                <a:extLst>
                  <a:ext uri="{0D108BD9-81ED-4DB2-BD59-A6C34878D82A}">
                    <a16:rowId xmlns:a16="http://schemas.microsoft.com/office/drawing/2014/main" val="1755863363"/>
                  </a:ext>
                </a:extLst>
              </a:tr>
              <a:tr h="724579">
                <a:tc>
                  <a:txBody>
                    <a:bodyPr/>
                    <a:lstStyle/>
                    <a:p>
                      <a:r>
                        <a:rPr lang="de-DE" sz="1400">
                          <a:solidFill>
                            <a:schemeClr val="bg1"/>
                          </a:solidFill>
                        </a:rPr>
                        <a:t>Bis 31.12.2024</a:t>
                      </a:r>
                    </a:p>
                  </a:txBody>
                  <a:tcPr>
                    <a:lnB w="38100" cap="flat" cmpd="sng" algn="ctr">
                      <a:solidFill>
                        <a:schemeClr val="tx1"/>
                      </a:solidFill>
                      <a:prstDash val="sysDashDot"/>
                      <a:round/>
                      <a:headEnd type="none" w="med" len="med"/>
                      <a:tailEnd type="none" w="med" len="med"/>
                    </a:lnB>
                    <a:solidFill>
                      <a:schemeClr val="bg1">
                        <a:lumMod val="50000"/>
                      </a:schemeClr>
                    </a:solidFill>
                  </a:tcPr>
                </a:tc>
                <a:tc>
                  <a:txBody>
                    <a:bodyPr/>
                    <a:lstStyle/>
                    <a:p>
                      <a:r>
                        <a:rPr lang="de-DE" sz="1400"/>
                        <a:t>Zustimmung des Empfängers notwendig</a:t>
                      </a:r>
                    </a:p>
                  </a:txBody>
                  <a:tcPr>
                    <a:lnB w="38100" cap="flat" cmpd="sng" algn="ctr">
                      <a:solidFill>
                        <a:schemeClr val="tx1"/>
                      </a:solidFill>
                      <a:prstDash val="sysDashDot"/>
                      <a:round/>
                      <a:headEnd type="none" w="med" len="med"/>
                      <a:tailEnd type="none" w="med" len="med"/>
                    </a:lnB>
                    <a:solidFill>
                      <a:schemeClr val="bg1">
                        <a:lumMod val="85000"/>
                      </a:schemeClr>
                    </a:solidFill>
                  </a:tcPr>
                </a:tc>
                <a:tc>
                  <a:txBody>
                    <a:bodyPr/>
                    <a:lstStyle/>
                    <a:p>
                      <a:r>
                        <a:rPr lang="de-DE" sz="1400"/>
                        <a:t>erlaubt</a:t>
                      </a:r>
                    </a:p>
                  </a:txBody>
                  <a:tcPr>
                    <a:lnB w="38100" cap="flat" cmpd="sng" algn="ctr">
                      <a:solidFill>
                        <a:schemeClr val="tx1"/>
                      </a:solidFill>
                      <a:prstDash val="sysDashDot"/>
                      <a:round/>
                      <a:headEnd type="none" w="med" len="med"/>
                      <a:tailEnd type="none" w="med" len="med"/>
                    </a:lnB>
                    <a:solidFill>
                      <a:srgbClr val="92D050"/>
                    </a:solidFill>
                  </a:tcPr>
                </a:tc>
                <a:tc>
                  <a:txBody>
                    <a:bodyPr/>
                    <a:lstStyle/>
                    <a:p>
                      <a:r>
                        <a:rPr lang="de-DE" sz="1400"/>
                        <a:t>Zustimmung des Empfängers notwendig (konkludent)</a:t>
                      </a:r>
                    </a:p>
                  </a:txBody>
                  <a:tcPr>
                    <a:lnB w="38100" cap="flat" cmpd="sng" algn="ctr">
                      <a:solidFill>
                        <a:schemeClr val="tx1"/>
                      </a:solidFill>
                      <a:prstDash val="sysDashDot"/>
                      <a:round/>
                      <a:headEnd type="none" w="med" len="med"/>
                      <a:tailEnd type="none" w="med" len="med"/>
                    </a:lnB>
                    <a:solidFill>
                      <a:schemeClr val="bg1">
                        <a:lumMod val="85000"/>
                      </a:schemeClr>
                    </a:solidFill>
                  </a:tcPr>
                </a:tc>
                <a:tc>
                  <a:txBody>
                    <a:bodyPr/>
                    <a:lstStyle/>
                    <a:p>
                      <a:r>
                        <a:rPr lang="de-DE" sz="1400"/>
                        <a:t>Zustimmung des Empfängers notwendig</a:t>
                      </a:r>
                    </a:p>
                  </a:txBody>
                  <a:tcPr>
                    <a:lnB w="38100" cap="flat" cmpd="sng" algn="ctr">
                      <a:solidFill>
                        <a:schemeClr val="tx1"/>
                      </a:solidFill>
                      <a:prstDash val="sysDashDot"/>
                      <a:round/>
                      <a:headEnd type="none" w="med" len="med"/>
                      <a:tailEnd type="none" w="med" len="med"/>
                    </a:lnB>
                    <a:solidFill>
                      <a:schemeClr val="bg1">
                        <a:lumMod val="85000"/>
                      </a:schemeClr>
                    </a:solidFill>
                  </a:tcPr>
                </a:tc>
                <a:tc>
                  <a:txBody>
                    <a:bodyPr/>
                    <a:lstStyle/>
                    <a:p>
                      <a:r>
                        <a:rPr lang="de-DE" sz="1400"/>
                        <a:t>Zustimmung des Empfängers notwendig</a:t>
                      </a:r>
                    </a:p>
                  </a:txBody>
                  <a:tcPr>
                    <a:lnB w="38100" cap="flat" cmpd="sng" algn="ctr">
                      <a:solidFill>
                        <a:schemeClr val="tx1"/>
                      </a:solidFill>
                      <a:prstDash val="sysDashDot"/>
                      <a:round/>
                      <a:headEnd type="none" w="med" len="med"/>
                      <a:tailEnd type="none" w="med" len="med"/>
                    </a:lnB>
                    <a:solidFill>
                      <a:schemeClr val="bg1">
                        <a:lumMod val="85000"/>
                      </a:schemeClr>
                    </a:solidFill>
                  </a:tcPr>
                </a:tc>
                <a:extLst>
                  <a:ext uri="{0D108BD9-81ED-4DB2-BD59-A6C34878D82A}">
                    <a16:rowId xmlns:a16="http://schemas.microsoft.com/office/drawing/2014/main" val="515811818"/>
                  </a:ext>
                </a:extLst>
              </a:tr>
              <a:tr h="513243">
                <a:tc>
                  <a:txBody>
                    <a:bodyPr/>
                    <a:lstStyle/>
                    <a:p>
                      <a:r>
                        <a:rPr lang="de-DE" sz="1400">
                          <a:solidFill>
                            <a:schemeClr val="bg1"/>
                          </a:solidFill>
                        </a:rPr>
                        <a:t>01.01.2025</a:t>
                      </a:r>
                    </a:p>
                  </a:txBody>
                  <a:tcPr>
                    <a:lnT w="38100" cap="flat" cmpd="sng" algn="ctr">
                      <a:solidFill>
                        <a:schemeClr val="tx1"/>
                      </a:solidFill>
                      <a:prstDash val="sysDashDot"/>
                      <a:round/>
                      <a:headEnd type="none" w="med" len="med"/>
                      <a:tailEnd type="none" w="med" len="med"/>
                    </a:lnT>
                    <a:solidFill>
                      <a:schemeClr val="bg1">
                        <a:lumMod val="50000"/>
                      </a:schemeClr>
                    </a:solidFill>
                  </a:tcPr>
                </a:tc>
                <a:tc rowSpan="4">
                  <a:txBody>
                    <a:bodyPr/>
                    <a:lstStyle/>
                    <a:p>
                      <a:r>
                        <a:rPr lang="de-DE" sz="1400"/>
                        <a:t>Erlaubt</a:t>
                      </a:r>
                    </a:p>
                    <a:p>
                      <a:r>
                        <a:rPr lang="de-DE" sz="1400"/>
                        <a:t>-&gt; Annahmepflicht für Empfänger!</a:t>
                      </a:r>
                    </a:p>
                  </a:txBody>
                  <a:tcPr>
                    <a:lnT w="38100" cap="flat" cmpd="sng" algn="ctr">
                      <a:solidFill>
                        <a:schemeClr val="tx1"/>
                      </a:solidFill>
                      <a:prstDash val="sysDashDot"/>
                      <a:round/>
                      <a:headEnd type="none" w="med" len="med"/>
                      <a:tailEnd type="none" w="med" len="med"/>
                    </a:lnT>
                    <a:solidFill>
                      <a:srgbClr val="92D050"/>
                    </a:solidFill>
                  </a:tcPr>
                </a:tc>
                <a:tc>
                  <a:txBody>
                    <a:bodyPr/>
                    <a:lstStyle/>
                    <a:p>
                      <a:r>
                        <a:rPr lang="de-DE" sz="1400"/>
                        <a:t>erlaubt</a:t>
                      </a:r>
                    </a:p>
                  </a:txBody>
                  <a:tcPr>
                    <a:lnT w="38100" cap="flat" cmpd="sng" algn="ctr">
                      <a:solidFill>
                        <a:schemeClr val="tx1"/>
                      </a:solidFill>
                      <a:prstDash val="sysDashDot"/>
                      <a:round/>
                      <a:headEnd type="none" w="med" len="med"/>
                      <a:tailEnd type="none" w="med" len="med"/>
                    </a:lnT>
                    <a:solidFill>
                      <a:srgbClr val="92D050"/>
                    </a:solidFill>
                  </a:tcPr>
                </a:tc>
                <a:tc>
                  <a:txBody>
                    <a:bodyPr/>
                    <a:lstStyle/>
                    <a:p>
                      <a:r>
                        <a:rPr lang="de-DE" sz="1400"/>
                        <a:t>Zustimmung des Empfängers notwendig</a:t>
                      </a:r>
                    </a:p>
                  </a:txBody>
                  <a:tcPr>
                    <a:lnT w="38100" cap="flat" cmpd="sng" algn="ctr">
                      <a:solidFill>
                        <a:schemeClr val="tx1"/>
                      </a:solidFill>
                      <a:prstDash val="sysDashDot"/>
                      <a:round/>
                      <a:headEnd type="none" w="med" len="med"/>
                      <a:tailEnd type="none" w="med" len="med"/>
                    </a:lnT>
                    <a:solidFill>
                      <a:schemeClr val="bg1">
                        <a:lumMod val="85000"/>
                      </a:schemeClr>
                    </a:solidFill>
                  </a:tcPr>
                </a:tc>
                <a:tc rowSpan="3">
                  <a:txBody>
                    <a:bodyPr/>
                    <a:lstStyle/>
                    <a:p>
                      <a:r>
                        <a:rPr lang="de-DE" sz="1400"/>
                        <a:t>Zustimmung des Empfängers notwendig</a:t>
                      </a:r>
                    </a:p>
                  </a:txBody>
                  <a:tcPr>
                    <a:lnT w="38100" cap="flat" cmpd="sng" algn="ctr">
                      <a:solidFill>
                        <a:schemeClr val="tx1"/>
                      </a:solidFill>
                      <a:prstDash val="sysDashDot"/>
                      <a:round/>
                      <a:headEnd type="none" w="med" len="med"/>
                      <a:tailEnd type="none" w="med" len="med"/>
                    </a:lnT>
                    <a:solidFill>
                      <a:schemeClr val="bg1">
                        <a:lumMod val="85000"/>
                      </a:schemeClr>
                    </a:solidFill>
                  </a:tcPr>
                </a:tc>
                <a:tc>
                  <a:txBody>
                    <a:bodyPr/>
                    <a:lstStyle/>
                    <a:p>
                      <a:r>
                        <a:rPr lang="de-DE" sz="1400"/>
                        <a:t>Zustimmung des Empfängers notwendig</a:t>
                      </a:r>
                    </a:p>
                  </a:txBody>
                  <a:tcPr>
                    <a:lnT w="38100" cap="flat" cmpd="sng" algn="ctr">
                      <a:solidFill>
                        <a:schemeClr val="tx1"/>
                      </a:solidFill>
                      <a:prstDash val="sysDashDot"/>
                      <a:round/>
                      <a:headEnd type="none" w="med" len="med"/>
                      <a:tailEnd type="none" w="med" len="med"/>
                    </a:lnT>
                    <a:solidFill>
                      <a:schemeClr val="bg1">
                        <a:lumMod val="85000"/>
                      </a:schemeClr>
                    </a:solidFill>
                  </a:tcPr>
                </a:tc>
                <a:extLst>
                  <a:ext uri="{0D108BD9-81ED-4DB2-BD59-A6C34878D82A}">
                    <a16:rowId xmlns:a16="http://schemas.microsoft.com/office/drawing/2014/main" val="3150740452"/>
                  </a:ext>
                </a:extLst>
              </a:tr>
              <a:tr h="513243">
                <a:tc>
                  <a:txBody>
                    <a:bodyPr/>
                    <a:lstStyle/>
                    <a:p>
                      <a:r>
                        <a:rPr lang="de-DE" sz="1400">
                          <a:solidFill>
                            <a:schemeClr val="bg1"/>
                          </a:solidFill>
                        </a:rPr>
                        <a:t>01.01.2026</a:t>
                      </a:r>
                    </a:p>
                  </a:txBody>
                  <a:tcPr>
                    <a:solidFill>
                      <a:schemeClr val="bg1">
                        <a:lumMod val="50000"/>
                      </a:schemeClr>
                    </a:solidFill>
                  </a:tcPr>
                </a:tc>
                <a:tc vMerge="1">
                  <a:txBody>
                    <a:bodyPr/>
                    <a:lstStyle/>
                    <a:p>
                      <a:endParaRPr lang="de-DE" sz="1400"/>
                    </a:p>
                  </a:txBody>
                  <a:tcPr/>
                </a:tc>
                <a:tc rowSpan="3">
                  <a:txBody>
                    <a:bodyPr/>
                    <a:lstStyle/>
                    <a:p>
                      <a:r>
                        <a:rPr lang="de-DE" sz="1400">
                          <a:solidFill>
                            <a:schemeClr val="bg1"/>
                          </a:solidFill>
                        </a:rPr>
                        <a:t>Nicht zulässig</a:t>
                      </a:r>
                    </a:p>
                  </a:txBody>
                  <a:tcPr>
                    <a:solidFill>
                      <a:schemeClr val="bg2"/>
                    </a:solidFill>
                  </a:tcPr>
                </a:tc>
                <a:tc rowSpan="3">
                  <a:txBody>
                    <a:bodyPr/>
                    <a:lstStyle/>
                    <a:p>
                      <a:r>
                        <a:rPr lang="de-DE" sz="1400">
                          <a:solidFill>
                            <a:schemeClr val="bg1"/>
                          </a:solidFill>
                        </a:rPr>
                        <a:t>Nicht zulässig</a:t>
                      </a:r>
                    </a:p>
                  </a:txBody>
                  <a:tcPr>
                    <a:solidFill>
                      <a:schemeClr val="bg2"/>
                    </a:solidFill>
                  </a:tcPr>
                </a:tc>
                <a:tc vMerge="1">
                  <a:txBody>
                    <a:bodyPr/>
                    <a:lstStyle/>
                    <a:p>
                      <a:endParaRPr lang="de-DE" sz="1400"/>
                    </a:p>
                  </a:txBody>
                  <a:tcPr/>
                </a:tc>
                <a:tc rowSpan="3">
                  <a:txBody>
                    <a:bodyPr/>
                    <a:lstStyle/>
                    <a:p>
                      <a:r>
                        <a:rPr lang="de-DE" sz="1400">
                          <a:solidFill>
                            <a:schemeClr val="bg1"/>
                          </a:solidFill>
                        </a:rPr>
                        <a:t>Nicht zulässig</a:t>
                      </a:r>
                    </a:p>
                  </a:txBody>
                  <a:tcPr>
                    <a:solidFill>
                      <a:srgbClr val="CC0000"/>
                    </a:solidFill>
                  </a:tcPr>
                </a:tc>
                <a:extLst>
                  <a:ext uri="{0D108BD9-81ED-4DB2-BD59-A6C34878D82A}">
                    <a16:rowId xmlns:a16="http://schemas.microsoft.com/office/drawing/2014/main" val="2766228367"/>
                  </a:ext>
                </a:extLst>
              </a:tr>
              <a:tr h="513243">
                <a:tc>
                  <a:txBody>
                    <a:bodyPr/>
                    <a:lstStyle/>
                    <a:p>
                      <a:r>
                        <a:rPr lang="de-DE" sz="1400">
                          <a:solidFill>
                            <a:schemeClr val="bg1"/>
                          </a:solidFill>
                        </a:rPr>
                        <a:t>01.01.2027</a:t>
                      </a:r>
                    </a:p>
                  </a:txBody>
                  <a:tcPr>
                    <a:solidFill>
                      <a:schemeClr val="bg1">
                        <a:lumMod val="50000"/>
                      </a:schemeClr>
                    </a:solidFill>
                  </a:tcPr>
                </a:tc>
                <a:tc vMerge="1">
                  <a:txBody>
                    <a:bodyPr/>
                    <a:lstStyle/>
                    <a:p>
                      <a:endParaRPr lang="de-DE" sz="1400"/>
                    </a:p>
                  </a:txBody>
                  <a:tcPr/>
                </a:tc>
                <a:tc vMerge="1">
                  <a:txBody>
                    <a:bodyPr/>
                    <a:lstStyle/>
                    <a:p>
                      <a:endParaRPr lang="de-DE" sz="1400"/>
                    </a:p>
                  </a:txBody>
                  <a:tcPr/>
                </a:tc>
                <a:tc vMerge="1">
                  <a:txBody>
                    <a:bodyPr/>
                    <a:lstStyle/>
                    <a:p>
                      <a:endParaRPr lang="de-DE" sz="1400"/>
                    </a:p>
                  </a:txBody>
                  <a:tcPr/>
                </a:tc>
                <a:tc vMerge="1">
                  <a:txBody>
                    <a:bodyPr/>
                    <a:lstStyle/>
                    <a:p>
                      <a:endParaRPr lang="de-DE" sz="1400"/>
                    </a:p>
                  </a:txBody>
                  <a:tcPr/>
                </a:tc>
                <a:tc vMerge="1">
                  <a:txBody>
                    <a:bodyPr/>
                    <a:lstStyle/>
                    <a:p>
                      <a:endParaRPr lang="de-DE" sz="1400"/>
                    </a:p>
                  </a:txBody>
                  <a:tcPr/>
                </a:tc>
                <a:extLst>
                  <a:ext uri="{0D108BD9-81ED-4DB2-BD59-A6C34878D82A}">
                    <a16:rowId xmlns:a16="http://schemas.microsoft.com/office/drawing/2014/main" val="1639878336"/>
                  </a:ext>
                </a:extLst>
              </a:tr>
              <a:tr h="513243">
                <a:tc>
                  <a:txBody>
                    <a:bodyPr/>
                    <a:lstStyle/>
                    <a:p>
                      <a:r>
                        <a:rPr lang="de-DE" sz="1400">
                          <a:solidFill>
                            <a:schemeClr val="bg1"/>
                          </a:solidFill>
                        </a:rPr>
                        <a:t>01.01.2028</a:t>
                      </a:r>
                    </a:p>
                  </a:txBody>
                  <a:tcPr>
                    <a:solidFill>
                      <a:schemeClr val="bg1">
                        <a:lumMod val="50000"/>
                      </a:schemeClr>
                    </a:solidFill>
                  </a:tcPr>
                </a:tc>
                <a:tc vMerge="1">
                  <a:txBody>
                    <a:bodyPr/>
                    <a:lstStyle/>
                    <a:p>
                      <a:endParaRPr lang="de-DE" sz="1400"/>
                    </a:p>
                  </a:txBody>
                  <a:tcPr/>
                </a:tc>
                <a:tc vMerge="1">
                  <a:txBody>
                    <a:bodyPr/>
                    <a:lstStyle/>
                    <a:p>
                      <a:endParaRPr lang="de-DE" sz="1400"/>
                    </a:p>
                  </a:txBody>
                  <a:tcPr/>
                </a:tc>
                <a:tc vMerge="1">
                  <a:txBody>
                    <a:bodyPr/>
                    <a:lstStyle/>
                    <a:p>
                      <a:endParaRPr lang="de-DE" sz="1400"/>
                    </a:p>
                  </a:txBody>
                  <a:tcPr/>
                </a:tc>
                <a:tc>
                  <a:txBody>
                    <a:bodyPr/>
                    <a:lstStyle/>
                    <a:p>
                      <a:r>
                        <a:rPr lang="de-DE" sz="1400">
                          <a:solidFill>
                            <a:schemeClr val="bg1"/>
                          </a:solidFill>
                        </a:rPr>
                        <a:t>Nicht zulässig</a:t>
                      </a:r>
                    </a:p>
                  </a:txBody>
                  <a:tcPr>
                    <a:solidFill>
                      <a:srgbClr val="CC0000"/>
                    </a:solidFill>
                  </a:tcPr>
                </a:tc>
                <a:tc vMerge="1">
                  <a:txBody>
                    <a:bodyPr/>
                    <a:lstStyle/>
                    <a:p>
                      <a:endParaRPr lang="de-DE" sz="1400"/>
                    </a:p>
                  </a:txBody>
                  <a:tcPr/>
                </a:tc>
                <a:extLst>
                  <a:ext uri="{0D108BD9-81ED-4DB2-BD59-A6C34878D82A}">
                    <a16:rowId xmlns:a16="http://schemas.microsoft.com/office/drawing/2014/main" val="2688977995"/>
                  </a:ext>
                </a:extLst>
              </a:tr>
            </a:tbl>
          </a:graphicData>
        </a:graphic>
      </p:graphicFrame>
      <p:grpSp>
        <p:nvGrpSpPr>
          <p:cNvPr id="11" name="Gruppieren 10">
            <a:extLst>
              <a:ext uri="{FF2B5EF4-FFF2-40B4-BE49-F238E27FC236}">
                <a16:creationId xmlns:a16="http://schemas.microsoft.com/office/drawing/2014/main" id="{1E0AB4F5-6DCA-BB9F-A376-EB771B567DC9}"/>
              </a:ext>
            </a:extLst>
          </p:cNvPr>
          <p:cNvGrpSpPr/>
          <p:nvPr/>
        </p:nvGrpSpPr>
        <p:grpSpPr>
          <a:xfrm>
            <a:off x="8140823" y="278115"/>
            <a:ext cx="1455938" cy="1516061"/>
            <a:chOff x="3201989" y="2014068"/>
            <a:chExt cx="4107403" cy="4107403"/>
          </a:xfrm>
        </p:grpSpPr>
        <p:pic>
          <p:nvPicPr>
            <p:cNvPr id="6" name="Grafik 5" descr="Kundenbewertung mit einfarbiger Füllung">
              <a:extLst>
                <a:ext uri="{FF2B5EF4-FFF2-40B4-BE49-F238E27FC236}">
                  <a16:creationId xmlns:a16="http://schemas.microsoft.com/office/drawing/2014/main" id="{4D86406D-34CF-296E-CAF7-8700F2154A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1989" y="2014068"/>
              <a:ext cx="4107403" cy="4107403"/>
            </a:xfrm>
            <a:prstGeom prst="rect">
              <a:avLst/>
            </a:prstGeom>
          </p:spPr>
        </p:pic>
        <p:pic>
          <p:nvPicPr>
            <p:cNvPr id="4" name="Grafik 3" descr="Fragezeichen mit einfarbiger Füllung">
              <a:extLst>
                <a:ext uri="{FF2B5EF4-FFF2-40B4-BE49-F238E27FC236}">
                  <a16:creationId xmlns:a16="http://schemas.microsoft.com/office/drawing/2014/main" id="{96EF07FB-5AB7-7814-962A-88502C259E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43007" y="2514600"/>
              <a:ext cx="914400" cy="914400"/>
            </a:xfrm>
            <a:prstGeom prst="rect">
              <a:avLst/>
            </a:prstGeom>
          </p:spPr>
        </p:pic>
      </p:grpSp>
      <p:sp>
        <p:nvSpPr>
          <p:cNvPr id="5" name="Titel 4">
            <a:extLst>
              <a:ext uri="{FF2B5EF4-FFF2-40B4-BE49-F238E27FC236}">
                <a16:creationId xmlns:a16="http://schemas.microsoft.com/office/drawing/2014/main" id="{F5073B21-EDF0-B51F-66B2-318FE329BDD5}"/>
              </a:ext>
            </a:extLst>
          </p:cNvPr>
          <p:cNvSpPr>
            <a:spLocks noGrp="1"/>
          </p:cNvSpPr>
          <p:nvPr>
            <p:ph type="title"/>
          </p:nvPr>
        </p:nvSpPr>
        <p:spPr>
          <a:xfrm>
            <a:off x="552828" y="306316"/>
            <a:ext cx="11083780" cy="399530"/>
          </a:xfrm>
        </p:spPr>
        <p:txBody>
          <a:bodyPr/>
          <a:lstStyle/>
          <a:p>
            <a:r>
              <a:rPr lang="de-DE"/>
              <a:t>Gesetzliche Themen</a:t>
            </a:r>
          </a:p>
        </p:txBody>
      </p:sp>
      <p:sp>
        <p:nvSpPr>
          <p:cNvPr id="14" name="Titel 9">
            <a:extLst>
              <a:ext uri="{FF2B5EF4-FFF2-40B4-BE49-F238E27FC236}">
                <a16:creationId xmlns:a16="http://schemas.microsoft.com/office/drawing/2014/main" id="{00CCE15E-9621-AB35-B721-9857DD1F1286}"/>
              </a:ext>
            </a:extLst>
          </p:cNvPr>
          <p:cNvSpPr txBox="1">
            <a:spLocks/>
          </p:cNvSpPr>
          <p:nvPr/>
        </p:nvSpPr>
        <p:spPr bwMode="gray">
          <a:xfrm>
            <a:off x="552828" y="508871"/>
            <a:ext cx="11083780" cy="760011"/>
          </a:xfrm>
          <a:prstGeom prst="rect">
            <a:avLst/>
          </a:prstGeom>
        </p:spPr>
        <p:txBody>
          <a:bodyPr vert="horz" lIns="0" tIns="0" rIns="0" bIns="0" rtlCol="0" anchor="t">
            <a:noAutofit/>
          </a:bodyPr>
          <a:lstStyle>
            <a:lvl1pPr algn="l" defTabSz="914126" rtl="0" eaLnBrk="1" latinLnBrk="0" hangingPunct="1">
              <a:lnSpc>
                <a:spcPct val="89000"/>
              </a:lnSpc>
              <a:spcBef>
                <a:spcPct val="0"/>
              </a:spcBef>
              <a:buNone/>
              <a:defRPr sz="2799" b="1" kern="1200">
                <a:solidFill>
                  <a:schemeClr val="tx1">
                    <a:lumMod val="75000"/>
                    <a:lumOff val="25000"/>
                  </a:schemeClr>
                </a:solidFill>
                <a:latin typeface="+mj-lt"/>
                <a:ea typeface="+mj-ea"/>
                <a:cs typeface="+mj-cs"/>
              </a:defRPr>
            </a:lvl1pPr>
          </a:lstStyle>
          <a:p>
            <a:br>
              <a:rPr lang="de-DE" sz="2750"/>
            </a:br>
            <a:r>
              <a:rPr lang="de-DE" sz="2000" b="0" err="1">
                <a:solidFill>
                  <a:srgbClr val="CC0000"/>
                </a:solidFill>
              </a:rPr>
              <a:t>Getting</a:t>
            </a:r>
            <a:r>
              <a:rPr lang="de-DE" sz="2000" b="0">
                <a:solidFill>
                  <a:srgbClr val="CC0000"/>
                </a:solidFill>
              </a:rPr>
              <a:t> </a:t>
            </a:r>
            <a:r>
              <a:rPr lang="de-DE" sz="2000" b="0" err="1">
                <a:solidFill>
                  <a:srgbClr val="CC0000"/>
                </a:solidFill>
              </a:rPr>
              <a:t>r</a:t>
            </a:r>
            <a:r>
              <a:rPr lang="de-DE" sz="2000" b="0" err="1">
                <a:solidFill>
                  <a:srgbClr val="CC0000"/>
                </a:solidFill>
                <a:cs typeface="Calibri"/>
              </a:rPr>
              <a:t>eady</a:t>
            </a:r>
            <a:r>
              <a:rPr lang="de-DE" sz="2000" b="0">
                <a:solidFill>
                  <a:srgbClr val="CC0000"/>
                </a:solidFill>
                <a:cs typeface="Calibri"/>
              </a:rPr>
              <a:t> </a:t>
            </a:r>
            <a:r>
              <a:rPr lang="de-DE" sz="2000" b="0" err="1">
                <a:solidFill>
                  <a:srgbClr val="CC0000"/>
                </a:solidFill>
                <a:cs typeface="Calibri"/>
              </a:rPr>
              <a:t>for</a:t>
            </a:r>
            <a:r>
              <a:rPr lang="de-DE" sz="2000" b="0">
                <a:solidFill>
                  <a:srgbClr val="CC0000"/>
                </a:solidFill>
                <a:cs typeface="Calibri"/>
              </a:rPr>
              <a:t> </a:t>
            </a:r>
            <a:r>
              <a:rPr lang="de-DE" sz="2000" b="0" err="1">
                <a:solidFill>
                  <a:srgbClr val="CC0000"/>
                </a:solidFill>
                <a:cs typeface="Calibri"/>
              </a:rPr>
              <a:t>ViDA</a:t>
            </a:r>
            <a:r>
              <a:rPr lang="de-DE" sz="2000" b="0">
                <a:solidFill>
                  <a:srgbClr val="CC0000"/>
                </a:solidFill>
                <a:cs typeface="Calibri"/>
              </a:rPr>
              <a:t> (VAT in </a:t>
            </a:r>
            <a:r>
              <a:rPr lang="de-DE" sz="2000" b="0" err="1">
                <a:solidFill>
                  <a:srgbClr val="CC0000"/>
                </a:solidFill>
                <a:cs typeface="Calibri"/>
              </a:rPr>
              <a:t>the</a:t>
            </a:r>
            <a:r>
              <a:rPr lang="de-DE" sz="2000" b="0">
                <a:solidFill>
                  <a:srgbClr val="CC0000"/>
                </a:solidFill>
                <a:cs typeface="Calibri"/>
              </a:rPr>
              <a:t> Digital Age)</a:t>
            </a:r>
          </a:p>
        </p:txBody>
      </p:sp>
      <p:sp>
        <p:nvSpPr>
          <p:cNvPr id="32" name="Datumsplatzhalter 31">
            <a:extLst>
              <a:ext uri="{FF2B5EF4-FFF2-40B4-BE49-F238E27FC236}">
                <a16:creationId xmlns:a16="http://schemas.microsoft.com/office/drawing/2014/main" id="{98A4ED0E-0498-25C9-5C5C-7B20B68B0652}"/>
              </a:ext>
            </a:extLst>
          </p:cNvPr>
          <p:cNvSpPr>
            <a:spLocks noGrp="1"/>
          </p:cNvSpPr>
          <p:nvPr>
            <p:ph type="dt" sz="half" idx="14"/>
          </p:nvPr>
        </p:nvSpPr>
        <p:spPr/>
        <p:txBody>
          <a:bodyPr/>
          <a:lstStyle/>
          <a:p>
            <a:r>
              <a:rPr lang="de-DE">
                <a:solidFill>
                  <a:schemeClr val="bg1"/>
                </a:solidFill>
              </a:rPr>
              <a:t>| </a:t>
            </a:r>
            <a:fld id="{71CA5904-8AA5-4A92-A836-CC43E7B85230}" type="datetime1">
              <a:rPr lang="de-DE" smtClean="0">
                <a:solidFill>
                  <a:schemeClr val="bg1"/>
                </a:solidFill>
              </a:rPr>
              <a:t>20.11.2023</a:t>
            </a:fld>
            <a:r>
              <a:rPr>
                <a:solidFill>
                  <a:schemeClr val="bg1"/>
                </a:solidFill>
              </a:rPr>
              <a:t> |</a:t>
            </a:r>
          </a:p>
        </p:txBody>
      </p:sp>
      <p:sp>
        <p:nvSpPr>
          <p:cNvPr id="33" name="Fußzeilenplatzhalter 32">
            <a:extLst>
              <a:ext uri="{FF2B5EF4-FFF2-40B4-BE49-F238E27FC236}">
                <a16:creationId xmlns:a16="http://schemas.microsoft.com/office/drawing/2014/main" id="{F5618813-0BF4-972C-F31F-862B85B937B4}"/>
              </a:ext>
            </a:extLst>
          </p:cNvPr>
          <p:cNvSpPr>
            <a:spLocks noGrp="1"/>
          </p:cNvSpPr>
          <p:nvPr>
            <p:ph type="ftr" sz="quarter" idx="15"/>
          </p:nvPr>
        </p:nvSpPr>
        <p:spPr/>
        <p:txBody>
          <a:bodyPr/>
          <a:lstStyle/>
          <a:p>
            <a:r>
              <a:rPr lang="de-DE"/>
              <a:t>Lexware vor Ort 2024</a:t>
            </a:r>
          </a:p>
        </p:txBody>
      </p:sp>
      <p:sp>
        <p:nvSpPr>
          <p:cNvPr id="34" name="Foliennummernplatzhalter 33">
            <a:extLst>
              <a:ext uri="{FF2B5EF4-FFF2-40B4-BE49-F238E27FC236}">
                <a16:creationId xmlns:a16="http://schemas.microsoft.com/office/drawing/2014/main" id="{15C6BA9C-E50D-2635-C973-3FF0ED153503}"/>
              </a:ext>
            </a:extLst>
          </p:cNvPr>
          <p:cNvSpPr>
            <a:spLocks noGrp="1"/>
          </p:cNvSpPr>
          <p:nvPr>
            <p:ph type="sldNum" sz="quarter" idx="16"/>
          </p:nvPr>
        </p:nvSpPr>
        <p:spPr/>
        <p:txBody>
          <a:bodyPr/>
          <a:lstStyle/>
          <a:p>
            <a:r>
              <a:rPr lang="de-DE"/>
              <a:t>Seite </a:t>
            </a:r>
            <a:fld id="{FFC269A0-BD27-4577-9DED-0AAE60100C51}" type="slidenum">
              <a:rPr lang="de-DE" smtClean="0"/>
              <a:pPr/>
              <a:t>43</a:t>
            </a:fld>
            <a:endParaRPr lang="de-DE"/>
          </a:p>
        </p:txBody>
      </p:sp>
    </p:spTree>
    <p:extLst>
      <p:ext uri="{BB962C8B-B14F-4D97-AF65-F5344CB8AC3E}">
        <p14:creationId xmlns:p14="http://schemas.microsoft.com/office/powerpoint/2010/main" val="71079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Screenshot, Software, Zahl enthält.&#10;&#10;Automatisch generierte Beschreibung">
            <a:extLst>
              <a:ext uri="{FF2B5EF4-FFF2-40B4-BE49-F238E27FC236}">
                <a16:creationId xmlns:a16="http://schemas.microsoft.com/office/drawing/2014/main" id="{337CA708-3B6E-857D-3919-AA62715CF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5488" y="1186269"/>
            <a:ext cx="4871346" cy="4384827"/>
          </a:xfrm>
          <a:prstGeom prst="rect">
            <a:avLst/>
          </a:prstGeom>
          <a:ln>
            <a:solidFill>
              <a:schemeClr val="bg1">
                <a:lumMod val="65000"/>
              </a:schemeClr>
            </a:solidFill>
          </a:ln>
        </p:spPr>
      </p:pic>
      <p:sp>
        <p:nvSpPr>
          <p:cNvPr id="10" name="Titel 9">
            <a:extLst>
              <a:ext uri="{FF2B5EF4-FFF2-40B4-BE49-F238E27FC236}">
                <a16:creationId xmlns:a16="http://schemas.microsoft.com/office/drawing/2014/main" id="{63914E17-BEBE-5153-F0E6-D7F6679538B1}"/>
              </a:ext>
            </a:extLst>
          </p:cNvPr>
          <p:cNvSpPr>
            <a:spLocks noGrp="1"/>
          </p:cNvSpPr>
          <p:nvPr>
            <p:ph type="title"/>
          </p:nvPr>
        </p:nvSpPr>
        <p:spPr>
          <a:xfrm>
            <a:off x="550863" y="-19130"/>
            <a:ext cx="11083780" cy="776260"/>
          </a:xfrm>
        </p:spPr>
        <p:txBody>
          <a:bodyPr/>
          <a:lstStyle/>
          <a:p>
            <a:br>
              <a:rPr lang="de-DE" sz="2750"/>
            </a:br>
            <a:r>
              <a:rPr lang="de-DE" sz="2750" err="1"/>
              <a:t>Getting</a:t>
            </a:r>
            <a:r>
              <a:rPr lang="de-DE" sz="2750"/>
              <a:t> </a:t>
            </a:r>
            <a:r>
              <a:rPr lang="de-DE" sz="2750" err="1"/>
              <a:t>r</a:t>
            </a:r>
            <a:r>
              <a:rPr lang="de-DE" sz="2750" err="1">
                <a:cs typeface="Calibri"/>
              </a:rPr>
              <a:t>eady</a:t>
            </a:r>
            <a:r>
              <a:rPr lang="de-DE" sz="2750">
                <a:cs typeface="Calibri"/>
              </a:rPr>
              <a:t> </a:t>
            </a:r>
            <a:r>
              <a:rPr lang="de-DE" sz="2750" err="1">
                <a:cs typeface="Calibri"/>
              </a:rPr>
              <a:t>for</a:t>
            </a:r>
            <a:r>
              <a:rPr lang="de-DE" sz="2750">
                <a:cs typeface="Calibri"/>
              </a:rPr>
              <a:t> </a:t>
            </a:r>
            <a:r>
              <a:rPr lang="de-DE" sz="2750" err="1">
                <a:cs typeface="Calibri"/>
              </a:rPr>
              <a:t>ViDA</a:t>
            </a:r>
            <a:r>
              <a:rPr lang="de-DE" sz="2750">
                <a:cs typeface="Calibri"/>
              </a:rPr>
              <a:t> (VAT in </a:t>
            </a:r>
            <a:r>
              <a:rPr lang="de-DE" sz="2750" err="1">
                <a:cs typeface="Calibri"/>
              </a:rPr>
              <a:t>the</a:t>
            </a:r>
            <a:r>
              <a:rPr lang="de-DE" sz="2750">
                <a:cs typeface="Calibri"/>
              </a:rPr>
              <a:t> Digital Age)</a:t>
            </a:r>
          </a:p>
        </p:txBody>
      </p:sp>
      <p:sp>
        <p:nvSpPr>
          <p:cNvPr id="9" name="Inhaltsplatzhalter 8">
            <a:extLst>
              <a:ext uri="{FF2B5EF4-FFF2-40B4-BE49-F238E27FC236}">
                <a16:creationId xmlns:a16="http://schemas.microsoft.com/office/drawing/2014/main" id="{842DB65E-88AB-F963-8EE8-36AA651C84EF}"/>
              </a:ext>
            </a:extLst>
          </p:cNvPr>
          <p:cNvSpPr>
            <a:spLocks noGrp="1"/>
          </p:cNvSpPr>
          <p:nvPr>
            <p:ph idx="1"/>
          </p:nvPr>
        </p:nvSpPr>
        <p:spPr>
          <a:xfrm>
            <a:off x="552828" y="1322774"/>
            <a:ext cx="5688173" cy="4914516"/>
          </a:xfrm>
        </p:spPr>
        <p:txBody>
          <a:bodyPr/>
          <a:lstStyle/>
          <a:p>
            <a:r>
              <a:rPr lang="de-DE" dirty="0">
                <a:solidFill>
                  <a:srgbClr val="CC0000"/>
                </a:solidFill>
              </a:rPr>
              <a:t>Heute schon in den Lexware Programmen enthalten:</a:t>
            </a:r>
          </a:p>
          <a:p>
            <a:pPr marL="342900" indent="-342900">
              <a:buClr>
                <a:srgbClr val="CC0000"/>
              </a:buClr>
              <a:buFont typeface="Wingdings" panose="05000000000000000000" pitchFamily="2" charset="2"/>
              <a:buChar char="ü"/>
            </a:pPr>
            <a:r>
              <a:rPr lang="de-DE" dirty="0"/>
              <a:t>Versand von </a:t>
            </a:r>
            <a:r>
              <a:rPr lang="de-DE" sz="2000" dirty="0"/>
              <a:t>EN16931 konformen E-Rechnungen im Format ZUGFeRD (</a:t>
            </a:r>
            <a:r>
              <a:rPr lang="de-DE" sz="2000" dirty="0" err="1"/>
              <a:t>basic</a:t>
            </a:r>
            <a:r>
              <a:rPr lang="de-DE" sz="2000" dirty="0"/>
              <a:t>/</a:t>
            </a:r>
            <a:r>
              <a:rPr lang="de-DE" sz="2000" dirty="0" err="1"/>
              <a:t>comfort</a:t>
            </a:r>
            <a:r>
              <a:rPr lang="de-DE" sz="2000" dirty="0"/>
              <a:t>) oder </a:t>
            </a:r>
            <a:r>
              <a:rPr lang="de-DE" sz="2000" dirty="0" err="1"/>
              <a:t>XRechnung</a:t>
            </a:r>
            <a:r>
              <a:rPr lang="de-DE" sz="2000" dirty="0"/>
              <a:t> aus Lexware </a:t>
            </a:r>
            <a:r>
              <a:rPr lang="de-DE" sz="2000" dirty="0" err="1"/>
              <a:t>warenwirtschaft</a:t>
            </a:r>
            <a:r>
              <a:rPr lang="de-DE" sz="2000" dirty="0"/>
              <a:t>/</a:t>
            </a:r>
            <a:r>
              <a:rPr lang="de-DE" sz="2000" dirty="0" err="1"/>
              <a:t>handwerk</a:t>
            </a:r>
            <a:r>
              <a:rPr lang="de-DE" sz="2000" dirty="0"/>
              <a:t>, sowie Lexware </a:t>
            </a:r>
            <a:r>
              <a:rPr lang="de-DE" sz="2000" dirty="0" err="1"/>
              <a:t>faktura+auftrag</a:t>
            </a:r>
            <a:endParaRPr lang="de-DE" dirty="0"/>
          </a:p>
          <a:p>
            <a:pPr marL="342900" indent="-342900">
              <a:buClr>
                <a:srgbClr val="CC0000"/>
              </a:buClr>
              <a:buFont typeface="Wingdings" panose="05000000000000000000" pitchFamily="2" charset="2"/>
              <a:buChar char="ü"/>
            </a:pPr>
            <a:endParaRPr lang="de-DE" dirty="0"/>
          </a:p>
          <a:p>
            <a:pPr marL="342900" indent="-342900">
              <a:buClr>
                <a:srgbClr val="CC0000"/>
              </a:buClr>
              <a:buFont typeface="Wingdings" panose="05000000000000000000" pitchFamily="2" charset="2"/>
              <a:buChar char="ü"/>
            </a:pPr>
            <a:r>
              <a:rPr lang="de-DE" dirty="0"/>
              <a:t>Einlesen von </a:t>
            </a:r>
            <a:r>
              <a:rPr lang="de-DE" sz="2000" dirty="0"/>
              <a:t>EN16931 konformen E-Rechnungen in den Belegeingangskorb in Lexware </a:t>
            </a:r>
            <a:r>
              <a:rPr lang="de-DE" sz="2000" dirty="0" err="1"/>
              <a:t>buchhaltung</a:t>
            </a:r>
            <a:endParaRPr lang="de-DE" dirty="0"/>
          </a:p>
          <a:p>
            <a:endParaRPr lang="de-DE" dirty="0"/>
          </a:p>
          <a:p>
            <a:r>
              <a:rPr lang="de-DE" dirty="0"/>
              <a:t> </a:t>
            </a:r>
          </a:p>
        </p:txBody>
      </p:sp>
      <p:pic>
        <p:nvPicPr>
          <p:cNvPr id="15" name="Grafik 14">
            <a:extLst>
              <a:ext uri="{FF2B5EF4-FFF2-40B4-BE49-F238E27FC236}">
                <a16:creationId xmlns:a16="http://schemas.microsoft.com/office/drawing/2014/main" id="{E49D426A-49EB-4F5A-37A4-511C35635CD2}"/>
              </a:ext>
            </a:extLst>
          </p:cNvPr>
          <p:cNvPicPr preferRelativeResize="0">
            <a:picLocks/>
          </p:cNvPicPr>
          <p:nvPr/>
        </p:nvPicPr>
        <p:blipFill>
          <a:blip r:embed="rId4"/>
          <a:stretch>
            <a:fillRect/>
          </a:stretch>
        </p:blipFill>
        <p:spPr>
          <a:xfrm>
            <a:off x="10812200" y="0"/>
            <a:ext cx="720000" cy="738000"/>
          </a:xfrm>
          <a:prstGeom prst="rect">
            <a:avLst/>
          </a:prstGeom>
        </p:spPr>
      </p:pic>
      <p:pic>
        <p:nvPicPr>
          <p:cNvPr id="4" name="Grafik 3" descr="Ein Bild, das Text, Software, Computersymbol, Zahl enthält.&#10;&#10;Automatisch generierte Beschreibung">
            <a:extLst>
              <a:ext uri="{FF2B5EF4-FFF2-40B4-BE49-F238E27FC236}">
                <a16:creationId xmlns:a16="http://schemas.microsoft.com/office/drawing/2014/main" id="{4CCA3558-DC26-3518-E9A4-4376BF249D99}"/>
              </a:ext>
            </a:extLst>
          </p:cNvPr>
          <p:cNvPicPr>
            <a:picLocks noChangeAspect="1"/>
          </p:cNvPicPr>
          <p:nvPr/>
        </p:nvPicPr>
        <p:blipFill rotWithShape="1">
          <a:blip r:embed="rId5">
            <a:extLst>
              <a:ext uri="{28A0092B-C50C-407E-A947-70E740481C1C}">
                <a14:useLocalDpi xmlns:a14="http://schemas.microsoft.com/office/drawing/2010/main" val="0"/>
              </a:ext>
            </a:extLst>
          </a:blip>
          <a:srcRect t="1098"/>
          <a:stretch/>
        </p:blipFill>
        <p:spPr>
          <a:xfrm>
            <a:off x="6524549" y="3378683"/>
            <a:ext cx="5292285" cy="2350383"/>
          </a:xfrm>
          <a:prstGeom prst="rect">
            <a:avLst/>
          </a:prstGeom>
          <a:ln>
            <a:solidFill>
              <a:schemeClr val="bg1">
                <a:lumMod val="65000"/>
              </a:schemeClr>
            </a:solidFill>
          </a:ln>
        </p:spPr>
      </p:pic>
      <p:sp>
        <p:nvSpPr>
          <p:cNvPr id="11" name="Rechteck 10">
            <a:extLst>
              <a:ext uri="{FF2B5EF4-FFF2-40B4-BE49-F238E27FC236}">
                <a16:creationId xmlns:a16="http://schemas.microsoft.com/office/drawing/2014/main" id="{B353E04A-669E-C91E-E0DF-2157B4D17DA1}"/>
              </a:ext>
            </a:extLst>
          </p:cNvPr>
          <p:cNvSpPr/>
          <p:nvPr/>
        </p:nvSpPr>
        <p:spPr bwMode="gray">
          <a:xfrm>
            <a:off x="7563127" y="2522709"/>
            <a:ext cx="1143000" cy="784436"/>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err="1">
              <a:ln>
                <a:noFill/>
              </a:ln>
              <a:solidFill>
                <a:srgbClr val="333333"/>
              </a:solidFill>
            </a:endParaRPr>
          </a:p>
        </p:txBody>
      </p:sp>
      <p:sp>
        <p:nvSpPr>
          <p:cNvPr id="14" name="Textfeld 13">
            <a:extLst>
              <a:ext uri="{FF2B5EF4-FFF2-40B4-BE49-F238E27FC236}">
                <a16:creationId xmlns:a16="http://schemas.microsoft.com/office/drawing/2014/main" id="{95E4460B-973C-D38D-9B1D-618702BBCEAD}"/>
              </a:ext>
            </a:extLst>
          </p:cNvPr>
          <p:cNvSpPr txBox="1"/>
          <p:nvPr/>
        </p:nvSpPr>
        <p:spPr bwMode="gray">
          <a:xfrm>
            <a:off x="471350" y="5874306"/>
            <a:ext cx="8539842" cy="369332"/>
          </a:xfrm>
          <a:prstGeom prst="rect">
            <a:avLst/>
          </a:prstGeom>
          <a:noFill/>
        </p:spPr>
        <p:txBody>
          <a:bodyPr wrap="square">
            <a:spAutoFit/>
          </a:bodyPr>
          <a:lstStyle/>
          <a:p>
            <a:r>
              <a:rPr lang="de-DE">
                <a:hlinkClick r:id="rId6"/>
              </a:rPr>
              <a:t>Elektronische Rechnung wird Pflicht: E-Rechnung im Überblick | Steuern | Haufe</a:t>
            </a:r>
            <a:endParaRPr lang="de-DE"/>
          </a:p>
        </p:txBody>
      </p:sp>
      <p:sp>
        <p:nvSpPr>
          <p:cNvPr id="30" name="Datumsplatzhalter 29">
            <a:extLst>
              <a:ext uri="{FF2B5EF4-FFF2-40B4-BE49-F238E27FC236}">
                <a16:creationId xmlns:a16="http://schemas.microsoft.com/office/drawing/2014/main" id="{D1C92D50-62C1-8B2A-5BF2-B771CFD18ADA}"/>
              </a:ext>
            </a:extLst>
          </p:cNvPr>
          <p:cNvSpPr>
            <a:spLocks noGrp="1"/>
          </p:cNvSpPr>
          <p:nvPr>
            <p:ph type="dt" sz="half" idx="14"/>
          </p:nvPr>
        </p:nvSpPr>
        <p:spPr/>
        <p:txBody>
          <a:bodyPr/>
          <a:lstStyle/>
          <a:p>
            <a:r>
              <a:rPr lang="de-DE">
                <a:solidFill>
                  <a:schemeClr val="bg1"/>
                </a:solidFill>
              </a:rPr>
              <a:t>| </a:t>
            </a:r>
            <a:fld id="{A6FAC240-6719-46D9-BB80-01516AB324B1}" type="datetime1">
              <a:rPr lang="de-DE" smtClean="0">
                <a:solidFill>
                  <a:schemeClr val="bg1"/>
                </a:solidFill>
              </a:rPr>
              <a:t>20.11.2023</a:t>
            </a:fld>
            <a:r>
              <a:rPr>
                <a:solidFill>
                  <a:schemeClr val="bg1"/>
                </a:solidFill>
              </a:rPr>
              <a:t> |</a:t>
            </a:r>
          </a:p>
        </p:txBody>
      </p:sp>
      <p:sp>
        <p:nvSpPr>
          <p:cNvPr id="31" name="Fußzeilenplatzhalter 30">
            <a:extLst>
              <a:ext uri="{FF2B5EF4-FFF2-40B4-BE49-F238E27FC236}">
                <a16:creationId xmlns:a16="http://schemas.microsoft.com/office/drawing/2014/main" id="{5B43408A-F2F9-E30B-C8CC-581EC8F24DD8}"/>
              </a:ext>
            </a:extLst>
          </p:cNvPr>
          <p:cNvSpPr>
            <a:spLocks noGrp="1"/>
          </p:cNvSpPr>
          <p:nvPr>
            <p:ph type="ftr" sz="quarter" idx="15"/>
          </p:nvPr>
        </p:nvSpPr>
        <p:spPr/>
        <p:txBody>
          <a:bodyPr/>
          <a:lstStyle/>
          <a:p>
            <a:r>
              <a:rPr lang="de-DE"/>
              <a:t>Lexware vor Ort 2024</a:t>
            </a:r>
          </a:p>
        </p:txBody>
      </p:sp>
      <p:sp>
        <p:nvSpPr>
          <p:cNvPr id="32" name="Foliennummernplatzhalter 31">
            <a:extLst>
              <a:ext uri="{FF2B5EF4-FFF2-40B4-BE49-F238E27FC236}">
                <a16:creationId xmlns:a16="http://schemas.microsoft.com/office/drawing/2014/main" id="{306C8A0C-D6B2-08AF-266D-37E646474BD9}"/>
              </a:ext>
            </a:extLst>
          </p:cNvPr>
          <p:cNvSpPr>
            <a:spLocks noGrp="1"/>
          </p:cNvSpPr>
          <p:nvPr>
            <p:ph type="sldNum" sz="quarter" idx="16"/>
          </p:nvPr>
        </p:nvSpPr>
        <p:spPr/>
        <p:txBody>
          <a:bodyPr/>
          <a:lstStyle/>
          <a:p>
            <a:r>
              <a:rPr lang="de-DE"/>
              <a:t>Seite </a:t>
            </a:r>
            <a:fld id="{FFC269A0-BD27-4577-9DED-0AAE60100C51}" type="slidenum">
              <a:rPr lang="de-DE" smtClean="0"/>
              <a:pPr/>
              <a:t>44</a:t>
            </a:fld>
            <a:endParaRPr lang="de-DE"/>
          </a:p>
        </p:txBody>
      </p:sp>
    </p:spTree>
    <p:extLst>
      <p:ext uri="{BB962C8B-B14F-4D97-AF65-F5344CB8AC3E}">
        <p14:creationId xmlns:p14="http://schemas.microsoft.com/office/powerpoint/2010/main" val="5737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63914E17-BEBE-5153-F0E6-D7F6679538B1}"/>
              </a:ext>
            </a:extLst>
          </p:cNvPr>
          <p:cNvSpPr>
            <a:spLocks noGrp="1"/>
          </p:cNvSpPr>
          <p:nvPr>
            <p:ph type="title"/>
          </p:nvPr>
        </p:nvSpPr>
        <p:spPr>
          <a:xfrm>
            <a:off x="552828" y="338470"/>
            <a:ext cx="11083780" cy="426137"/>
          </a:xfrm>
        </p:spPr>
        <p:txBody>
          <a:bodyPr/>
          <a:lstStyle/>
          <a:p>
            <a:r>
              <a:rPr lang="de-DE" sz="2750">
                <a:cs typeface="Calibri"/>
              </a:rPr>
              <a:t>Lexware </a:t>
            </a:r>
            <a:r>
              <a:rPr lang="de-DE" sz="2750" err="1">
                <a:cs typeface="Calibri"/>
              </a:rPr>
              <a:t>warenwirtschaft</a:t>
            </a:r>
            <a:r>
              <a:rPr lang="de-DE" sz="2750">
                <a:cs typeface="Calibri"/>
              </a:rPr>
              <a:t> /</a:t>
            </a:r>
            <a:r>
              <a:rPr lang="de-DE" sz="2750" err="1">
                <a:cs typeface="Calibri"/>
              </a:rPr>
              <a:t>handwerk</a:t>
            </a:r>
            <a:r>
              <a:rPr lang="de-DE" sz="2750">
                <a:cs typeface="Calibri"/>
              </a:rPr>
              <a:t>/</a:t>
            </a:r>
            <a:r>
              <a:rPr lang="de-DE" sz="2750" err="1">
                <a:cs typeface="Calibri"/>
              </a:rPr>
              <a:t>faktura+auftrag</a:t>
            </a:r>
            <a:r>
              <a:rPr lang="de-DE" sz="2750">
                <a:cs typeface="Calibri"/>
              </a:rPr>
              <a:t> plus </a:t>
            </a:r>
          </a:p>
        </p:txBody>
      </p:sp>
      <p:sp>
        <p:nvSpPr>
          <p:cNvPr id="11" name="Inhaltsplatzhalter 10">
            <a:extLst>
              <a:ext uri="{FF2B5EF4-FFF2-40B4-BE49-F238E27FC236}">
                <a16:creationId xmlns:a16="http://schemas.microsoft.com/office/drawing/2014/main" id="{CDC27393-66DF-DE00-9118-4FD6AE7E309C}"/>
              </a:ext>
            </a:extLst>
          </p:cNvPr>
          <p:cNvSpPr>
            <a:spLocks noGrp="1"/>
          </p:cNvSpPr>
          <p:nvPr>
            <p:ph idx="1"/>
          </p:nvPr>
        </p:nvSpPr>
        <p:spPr>
          <a:xfrm>
            <a:off x="552828" y="1412876"/>
            <a:ext cx="11083780" cy="4824413"/>
          </a:xfrm>
        </p:spPr>
        <p:txBody>
          <a:bodyPr vert="horz" lIns="0" tIns="0" rIns="0" bIns="0" rtlCol="0" anchor="t">
            <a:noAutofit/>
          </a:bodyPr>
          <a:lstStyle/>
          <a:p>
            <a:pPr marL="342900" indent="-342900">
              <a:buClr>
                <a:srgbClr val="CC0000"/>
              </a:buClr>
              <a:buFont typeface="Wingdings" panose="05000000000000000000" pitchFamily="2" charset="2"/>
              <a:buChar char="ü"/>
            </a:pPr>
            <a:r>
              <a:rPr lang="de-DE"/>
              <a:t>Die Zolltarifnummer (HS Code) kann im Artikelstamm ergänzt werden</a:t>
            </a:r>
          </a:p>
          <a:p>
            <a:pPr marL="342900" indent="-342900">
              <a:buClr>
                <a:srgbClr val="CC0000"/>
              </a:buClr>
              <a:buFont typeface="Wingdings" panose="05000000000000000000" pitchFamily="2" charset="2"/>
              <a:buChar char="ü"/>
            </a:pPr>
            <a:r>
              <a:rPr lang="de-DE"/>
              <a:t>Artikel Export/Import wurde erweitert um das Feld </a:t>
            </a:r>
            <a:r>
              <a:rPr lang="de-DE" sz="2000"/>
              <a:t>'</a:t>
            </a:r>
            <a:r>
              <a:rPr lang="de-DE"/>
              <a:t>Zolltarifnummer</a:t>
            </a:r>
            <a:r>
              <a:rPr lang="de-DE" sz="2000"/>
              <a:t>'</a:t>
            </a:r>
            <a:r>
              <a:rPr lang="de-DE"/>
              <a:t> (zur Stammdatenpflege)</a:t>
            </a:r>
          </a:p>
          <a:p>
            <a:pPr marL="342900" indent="-342900">
              <a:buClr>
                <a:srgbClr val="CC0000"/>
              </a:buClr>
              <a:buFont typeface="Wingdings" panose="05000000000000000000" pitchFamily="2" charset="2"/>
              <a:buChar char="ü"/>
            </a:pPr>
            <a:r>
              <a:rPr lang="de-DE"/>
              <a:t>DHL-Export erweitert um notwendige Eingabefelder bei Auswahl Europaket oder Weltpaket (Pflicht bei DHL ab dem 15.02.2024)</a:t>
            </a:r>
          </a:p>
          <a:p>
            <a:pPr marL="342900" indent="-342900">
              <a:buClr>
                <a:srgbClr val="CC0000"/>
              </a:buClr>
              <a:buFont typeface="Wingdings" panose="05000000000000000000" pitchFamily="2" charset="2"/>
              <a:buChar char="ü"/>
            </a:pPr>
            <a:r>
              <a:rPr lang="de-DE" sz="1950"/>
              <a:t>Anpassung des UPS Export (nur Pro/Premium) um notwendige Eingabefelder </a:t>
            </a:r>
            <a:endParaRPr lang="de-DE" sz="1950">
              <a:cs typeface="Calibri"/>
            </a:endParaRPr>
          </a:p>
          <a:p>
            <a:pPr marL="342900" indent="-342900">
              <a:buClr>
                <a:srgbClr val="CC0000"/>
              </a:buClr>
              <a:buFont typeface="Wingdings" panose="05000000000000000000" pitchFamily="2" charset="2"/>
              <a:buChar char="ü"/>
            </a:pPr>
            <a:r>
              <a:rPr lang="de-DE" sz="1950"/>
              <a:t>Keine Erweiterung des GLS Exports, da GLS ein eigenes Portal für internationale Sendungen hat</a:t>
            </a:r>
            <a:endParaRPr lang="de-DE" sz="1950">
              <a:cs typeface="Calibri"/>
            </a:endParaRPr>
          </a:p>
        </p:txBody>
      </p:sp>
      <p:sp>
        <p:nvSpPr>
          <p:cNvPr id="12" name="Inhaltsplatzhalter 11">
            <a:extLst>
              <a:ext uri="{FF2B5EF4-FFF2-40B4-BE49-F238E27FC236}">
                <a16:creationId xmlns:a16="http://schemas.microsoft.com/office/drawing/2014/main" id="{A73D099B-A36C-DB40-544D-1D7AB1BB9EB2}"/>
              </a:ext>
            </a:extLst>
          </p:cNvPr>
          <p:cNvSpPr>
            <a:spLocks noGrp="1"/>
          </p:cNvSpPr>
          <p:nvPr>
            <p:ph type="body" sz="quarter" idx="13"/>
          </p:nvPr>
        </p:nvSpPr>
        <p:spPr/>
        <p:txBody>
          <a:bodyPr/>
          <a:lstStyle/>
          <a:p>
            <a:r>
              <a:rPr lang="de-DE"/>
              <a:t>Bildquelle: Europäische </a:t>
            </a:r>
            <a:r>
              <a:rPr lang="de-DE" err="1"/>
              <a:t>Komission</a:t>
            </a:r>
            <a:r>
              <a:rPr lang="de-DE"/>
              <a:t>, Taxation </a:t>
            </a:r>
            <a:r>
              <a:rPr lang="de-DE" err="1"/>
              <a:t>customs</a:t>
            </a:r>
            <a:endParaRPr lang="de-DE"/>
          </a:p>
        </p:txBody>
      </p:sp>
      <p:pic>
        <p:nvPicPr>
          <p:cNvPr id="15" name="Grafik 14">
            <a:extLst>
              <a:ext uri="{FF2B5EF4-FFF2-40B4-BE49-F238E27FC236}">
                <a16:creationId xmlns:a16="http://schemas.microsoft.com/office/drawing/2014/main" id="{E49D426A-49EB-4F5A-37A4-511C35635CD2}"/>
              </a:ext>
            </a:extLst>
          </p:cNvPr>
          <p:cNvPicPr preferRelativeResize="0">
            <a:picLocks/>
          </p:cNvPicPr>
          <p:nvPr/>
        </p:nvPicPr>
        <p:blipFill>
          <a:blip r:embed="rId3"/>
          <a:stretch>
            <a:fillRect/>
          </a:stretch>
        </p:blipFill>
        <p:spPr>
          <a:xfrm>
            <a:off x="10805850" y="-1"/>
            <a:ext cx="720000" cy="738000"/>
          </a:xfrm>
          <a:prstGeom prst="rect">
            <a:avLst/>
          </a:prstGeom>
        </p:spPr>
      </p:pic>
      <p:pic>
        <p:nvPicPr>
          <p:cNvPr id="3" name="Grafik 2" descr="Ein Bild, das Text, Werkzeug, Screenshot enthält.&#10;&#10;Automatisch generierte Beschreibung">
            <a:extLst>
              <a:ext uri="{FF2B5EF4-FFF2-40B4-BE49-F238E27FC236}">
                <a16:creationId xmlns:a16="http://schemas.microsoft.com/office/drawing/2014/main" id="{720C2D98-23F0-A469-A4F4-9BD3E5383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484" y="3894312"/>
            <a:ext cx="4810406" cy="2342976"/>
          </a:xfrm>
          <a:prstGeom prst="rect">
            <a:avLst/>
          </a:prstGeom>
        </p:spPr>
      </p:pic>
      <p:sp>
        <p:nvSpPr>
          <p:cNvPr id="5" name="Textfeld 4">
            <a:extLst>
              <a:ext uri="{FF2B5EF4-FFF2-40B4-BE49-F238E27FC236}">
                <a16:creationId xmlns:a16="http://schemas.microsoft.com/office/drawing/2014/main" id="{64337BE7-BADD-F4FE-A014-E41F914FC839}"/>
              </a:ext>
            </a:extLst>
          </p:cNvPr>
          <p:cNvSpPr txBox="1"/>
          <p:nvPr/>
        </p:nvSpPr>
        <p:spPr bwMode="gray">
          <a:xfrm>
            <a:off x="460089" y="856209"/>
            <a:ext cx="6263196" cy="400110"/>
          </a:xfrm>
          <a:prstGeom prst="rect">
            <a:avLst/>
          </a:prstGeom>
          <a:noFill/>
        </p:spPr>
        <p:txBody>
          <a:bodyPr wrap="square">
            <a:spAutoFit/>
          </a:bodyPr>
          <a:lstStyle/>
          <a:p>
            <a:r>
              <a:rPr lang="de-DE" sz="2000">
                <a:solidFill>
                  <a:srgbClr val="C00000"/>
                </a:solidFill>
                <a:cs typeface="Calibri"/>
              </a:rPr>
              <a:t>Erweiterung um ICS2 Daten (Update Januar/Februar 2024)</a:t>
            </a:r>
          </a:p>
        </p:txBody>
      </p:sp>
      <p:sp>
        <p:nvSpPr>
          <p:cNvPr id="29" name="Datumsplatzhalter 28">
            <a:extLst>
              <a:ext uri="{FF2B5EF4-FFF2-40B4-BE49-F238E27FC236}">
                <a16:creationId xmlns:a16="http://schemas.microsoft.com/office/drawing/2014/main" id="{46584057-C2EF-CA3E-078A-C7C9FDE94F48}"/>
              </a:ext>
            </a:extLst>
          </p:cNvPr>
          <p:cNvSpPr>
            <a:spLocks noGrp="1"/>
          </p:cNvSpPr>
          <p:nvPr>
            <p:ph type="dt" sz="half" idx="14"/>
          </p:nvPr>
        </p:nvSpPr>
        <p:spPr/>
        <p:txBody>
          <a:bodyPr/>
          <a:lstStyle/>
          <a:p>
            <a:r>
              <a:rPr lang="de-DE">
                <a:solidFill>
                  <a:schemeClr val="bg1"/>
                </a:solidFill>
              </a:rPr>
              <a:t>| </a:t>
            </a:r>
            <a:fld id="{C5FBB479-10AF-4601-ADE6-CCCC3659A007}" type="datetime1">
              <a:rPr lang="de-DE" smtClean="0">
                <a:solidFill>
                  <a:schemeClr val="bg1"/>
                </a:solidFill>
              </a:rPr>
              <a:t>20.11.2023</a:t>
            </a:fld>
            <a:r>
              <a:rPr>
                <a:solidFill>
                  <a:schemeClr val="bg1"/>
                </a:solidFill>
              </a:rPr>
              <a:t> |</a:t>
            </a:r>
          </a:p>
        </p:txBody>
      </p:sp>
      <p:sp>
        <p:nvSpPr>
          <p:cNvPr id="30" name="Fußzeilenplatzhalter 29">
            <a:extLst>
              <a:ext uri="{FF2B5EF4-FFF2-40B4-BE49-F238E27FC236}">
                <a16:creationId xmlns:a16="http://schemas.microsoft.com/office/drawing/2014/main" id="{D1C45CC1-B1B2-7A81-3104-E0FDD7EF2AD2}"/>
              </a:ext>
            </a:extLst>
          </p:cNvPr>
          <p:cNvSpPr>
            <a:spLocks noGrp="1"/>
          </p:cNvSpPr>
          <p:nvPr>
            <p:ph type="ftr" sz="quarter" idx="15"/>
          </p:nvPr>
        </p:nvSpPr>
        <p:spPr/>
        <p:txBody>
          <a:bodyPr/>
          <a:lstStyle/>
          <a:p>
            <a:r>
              <a:rPr lang="de-DE"/>
              <a:t>Lexware vor Ort 2024</a:t>
            </a:r>
          </a:p>
        </p:txBody>
      </p:sp>
      <p:sp>
        <p:nvSpPr>
          <p:cNvPr id="31" name="Foliennummernplatzhalter 30">
            <a:extLst>
              <a:ext uri="{FF2B5EF4-FFF2-40B4-BE49-F238E27FC236}">
                <a16:creationId xmlns:a16="http://schemas.microsoft.com/office/drawing/2014/main" id="{A98A8336-E14E-ABC4-7B28-FC62FBF6DD3D}"/>
              </a:ext>
            </a:extLst>
          </p:cNvPr>
          <p:cNvSpPr>
            <a:spLocks noGrp="1"/>
          </p:cNvSpPr>
          <p:nvPr>
            <p:ph type="sldNum" sz="quarter" idx="16"/>
          </p:nvPr>
        </p:nvSpPr>
        <p:spPr/>
        <p:txBody>
          <a:bodyPr/>
          <a:lstStyle/>
          <a:p>
            <a:r>
              <a:rPr lang="de-DE"/>
              <a:t>Seite </a:t>
            </a:r>
            <a:fld id="{FFC269A0-BD27-4577-9DED-0AAE60100C51}" type="slidenum">
              <a:rPr lang="de-DE" smtClean="0"/>
              <a:pPr/>
              <a:t>45</a:t>
            </a:fld>
            <a:endParaRPr lang="de-DE"/>
          </a:p>
        </p:txBody>
      </p:sp>
    </p:spTree>
    <p:extLst>
      <p:ext uri="{BB962C8B-B14F-4D97-AF65-F5344CB8AC3E}">
        <p14:creationId xmlns:p14="http://schemas.microsoft.com/office/powerpoint/2010/main" val="1642110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63914E17-BEBE-5153-F0E6-D7F6679538B1}"/>
              </a:ext>
            </a:extLst>
          </p:cNvPr>
          <p:cNvSpPr>
            <a:spLocks noGrp="1"/>
          </p:cNvSpPr>
          <p:nvPr>
            <p:ph type="title"/>
          </p:nvPr>
        </p:nvSpPr>
        <p:spPr>
          <a:xfrm>
            <a:off x="557358" y="567867"/>
            <a:ext cx="11083780" cy="636587"/>
          </a:xfrm>
        </p:spPr>
        <p:txBody>
          <a:bodyPr/>
          <a:lstStyle/>
          <a:p>
            <a:br>
              <a:rPr lang="de-DE" sz="2750"/>
            </a:br>
            <a:r>
              <a:rPr lang="de-DE" sz="2000" b="0">
                <a:solidFill>
                  <a:srgbClr val="C00000"/>
                </a:solidFill>
                <a:cs typeface="Calibri"/>
              </a:rPr>
              <a:t>Statistik </a:t>
            </a:r>
            <a:r>
              <a:rPr lang="de-DE" sz="2000" b="0" err="1">
                <a:solidFill>
                  <a:srgbClr val="C00000"/>
                </a:solidFill>
                <a:cs typeface="Calibri"/>
              </a:rPr>
              <a:t>Pivotauswertungen</a:t>
            </a:r>
            <a:endParaRPr lang="de-DE" sz="2750" b="0">
              <a:solidFill>
                <a:srgbClr val="C00000"/>
              </a:solidFill>
              <a:cs typeface="Calibri"/>
            </a:endParaRPr>
          </a:p>
        </p:txBody>
      </p:sp>
      <p:sp>
        <p:nvSpPr>
          <p:cNvPr id="11" name="Inhaltsplatzhalter 10">
            <a:extLst>
              <a:ext uri="{FF2B5EF4-FFF2-40B4-BE49-F238E27FC236}">
                <a16:creationId xmlns:a16="http://schemas.microsoft.com/office/drawing/2014/main" id="{CDC27393-66DF-DE00-9118-4FD6AE7E309C}"/>
              </a:ext>
            </a:extLst>
          </p:cNvPr>
          <p:cNvSpPr>
            <a:spLocks noGrp="1"/>
          </p:cNvSpPr>
          <p:nvPr>
            <p:ph idx="1"/>
          </p:nvPr>
        </p:nvSpPr>
        <p:spPr>
          <a:xfrm>
            <a:off x="552829" y="1412876"/>
            <a:ext cx="4974211" cy="4824413"/>
          </a:xfrm>
        </p:spPr>
        <p:txBody>
          <a:bodyPr vert="horz" lIns="0" tIns="0" rIns="0" bIns="0" rtlCol="0" anchor="t">
            <a:noAutofit/>
          </a:bodyPr>
          <a:lstStyle/>
          <a:p>
            <a:pPr marL="342900" indent="-342900">
              <a:buClr>
                <a:srgbClr val="CC0000"/>
              </a:buClr>
              <a:buFont typeface="Wingdings" panose="05000000000000000000" pitchFamily="2" charset="2"/>
              <a:buChar char="ü"/>
            </a:pPr>
            <a:r>
              <a:rPr lang="de-DE" sz="1950">
                <a:cs typeface="Calibri"/>
              </a:rPr>
              <a:t>Paralleles Arbeiten bei geöffneter Statistik möglich</a:t>
            </a:r>
            <a:endParaRPr lang="de-DE" sz="1950"/>
          </a:p>
          <a:p>
            <a:pPr marL="342900" indent="-342900">
              <a:buClr>
                <a:srgbClr val="CC0000"/>
              </a:buClr>
              <a:buFont typeface="Wingdings" panose="05000000000000000000" pitchFamily="2" charset="2"/>
              <a:buChar char="ü"/>
            </a:pPr>
            <a:r>
              <a:rPr lang="de-DE" sz="1950"/>
              <a:t>Eigene Abfragen können erstellt und gespeichert und weiteren Usern zur Verfügung gestellt werden</a:t>
            </a:r>
          </a:p>
          <a:p>
            <a:pPr marL="342900" indent="-342900">
              <a:buClr>
                <a:srgbClr val="CC0000"/>
              </a:buClr>
              <a:buFont typeface="Wingdings" panose="05000000000000000000" pitchFamily="2" charset="2"/>
              <a:buChar char="ü"/>
            </a:pPr>
            <a:r>
              <a:rPr lang="de-DE" sz="1950">
                <a:cs typeface="Calibri"/>
              </a:rPr>
              <a:t>Abfragen können als Favoriten markiert werden</a:t>
            </a:r>
          </a:p>
          <a:p>
            <a:endParaRPr lang="de-DE"/>
          </a:p>
          <a:p>
            <a:endParaRPr lang="de-DE"/>
          </a:p>
        </p:txBody>
      </p:sp>
      <p:pic>
        <p:nvPicPr>
          <p:cNvPr id="5" name="Grafik 4" descr="Ein Bild, das Text, Screenshot, Software, Computersymbol enthält.&#10;&#10;Automatisch generierte Beschreibung">
            <a:extLst>
              <a:ext uri="{FF2B5EF4-FFF2-40B4-BE49-F238E27FC236}">
                <a16:creationId xmlns:a16="http://schemas.microsoft.com/office/drawing/2014/main" id="{947E418A-A6E8-84C5-E12A-4074C917C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600" y="1782245"/>
            <a:ext cx="5849317" cy="4313479"/>
          </a:xfrm>
          <a:prstGeom prst="rect">
            <a:avLst/>
          </a:prstGeom>
          <a:ln w="6350">
            <a:solidFill>
              <a:schemeClr val="tx1">
                <a:lumMod val="75000"/>
                <a:lumOff val="25000"/>
              </a:schemeClr>
            </a:solidFill>
          </a:ln>
        </p:spPr>
      </p:pic>
      <p:sp>
        <p:nvSpPr>
          <p:cNvPr id="6" name="Pfeil: Fünfeck 5">
            <a:extLst>
              <a:ext uri="{FF2B5EF4-FFF2-40B4-BE49-F238E27FC236}">
                <a16:creationId xmlns:a16="http://schemas.microsoft.com/office/drawing/2014/main" id="{149A9935-C76B-61E2-8E47-695EB2ACDB8C}"/>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schemeClr val="bg1"/>
              </a:solidFill>
              <a:effectLst/>
              <a:uLnTx/>
              <a:uFillTx/>
              <a:latin typeface="+mj-lt"/>
              <a:ea typeface="+mn-ea"/>
              <a:cs typeface="+mn-cs"/>
            </a:endParaRPr>
          </a:p>
        </p:txBody>
      </p:sp>
      <p:sp>
        <p:nvSpPr>
          <p:cNvPr id="2" name="Textplatzhalter 5">
            <a:extLst>
              <a:ext uri="{FF2B5EF4-FFF2-40B4-BE49-F238E27FC236}">
                <a16:creationId xmlns:a16="http://schemas.microsoft.com/office/drawing/2014/main" id="{50C66EAC-A8FC-CD39-6C8B-62AC8C0393A1}"/>
              </a:ext>
            </a:extLst>
          </p:cNvPr>
          <p:cNvSpPr txBox="1">
            <a:spLocks/>
          </p:cNvSpPr>
          <p:nvPr/>
        </p:nvSpPr>
        <p:spPr>
          <a:xfrm>
            <a:off x="550863" y="278042"/>
            <a:ext cx="11083925" cy="563563"/>
          </a:xfrm>
          <a:prstGeom prst="rect">
            <a:avLst/>
          </a:prstGeom>
        </p:spPr>
        <p:txBody>
          <a:bodyPr vert="horz" lIns="0" tIns="0" rIns="0" bIns="0" rtlCol="0" anchor="t">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179946"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4pPr>
            <a:lvl5pPr marL="359892"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a:lstStyle>
          <a:p>
            <a:r>
              <a:rPr lang="de-DE" sz="2800" b="1">
                <a:cs typeface="Calibri"/>
              </a:rPr>
              <a:t>Lexware </a:t>
            </a:r>
            <a:r>
              <a:rPr lang="de-DE" sz="2800" b="1" err="1">
                <a:cs typeface="Calibri"/>
              </a:rPr>
              <a:t>warenwirtschaft</a:t>
            </a:r>
            <a:r>
              <a:rPr lang="de-DE" sz="2800" b="1">
                <a:cs typeface="Calibri"/>
              </a:rPr>
              <a:t> /</a:t>
            </a:r>
            <a:r>
              <a:rPr lang="de-DE" sz="2800" b="1" err="1">
                <a:cs typeface="Calibri"/>
              </a:rPr>
              <a:t>handwerk</a:t>
            </a:r>
            <a:r>
              <a:rPr lang="de-DE" sz="2800" b="1">
                <a:cs typeface="Calibri"/>
              </a:rPr>
              <a:t> – Update Januar/Februar</a:t>
            </a:r>
            <a:endParaRPr lang="de-DE" sz="2800" b="1"/>
          </a:p>
        </p:txBody>
      </p:sp>
      <p:sp>
        <p:nvSpPr>
          <p:cNvPr id="29" name="Datumsplatzhalter 28">
            <a:extLst>
              <a:ext uri="{FF2B5EF4-FFF2-40B4-BE49-F238E27FC236}">
                <a16:creationId xmlns:a16="http://schemas.microsoft.com/office/drawing/2014/main" id="{11CB1347-F5DF-5DDF-8846-A9C658C16847}"/>
              </a:ext>
            </a:extLst>
          </p:cNvPr>
          <p:cNvSpPr>
            <a:spLocks noGrp="1"/>
          </p:cNvSpPr>
          <p:nvPr>
            <p:ph type="dt" sz="half" idx="14"/>
          </p:nvPr>
        </p:nvSpPr>
        <p:spPr/>
        <p:txBody>
          <a:bodyPr/>
          <a:lstStyle/>
          <a:p>
            <a:r>
              <a:rPr lang="de-DE">
                <a:solidFill>
                  <a:schemeClr val="bg1"/>
                </a:solidFill>
              </a:rPr>
              <a:t>| </a:t>
            </a:r>
            <a:fld id="{29D16419-5CDC-4846-AEEF-ACC30E37A7F0}" type="datetime1">
              <a:rPr lang="de-DE" smtClean="0">
                <a:solidFill>
                  <a:schemeClr val="bg1"/>
                </a:solidFill>
              </a:rPr>
              <a:t>20.11.2023</a:t>
            </a:fld>
            <a:r>
              <a:rPr>
                <a:solidFill>
                  <a:schemeClr val="bg1"/>
                </a:solidFill>
              </a:rPr>
              <a:t> |</a:t>
            </a:r>
          </a:p>
        </p:txBody>
      </p:sp>
      <p:sp>
        <p:nvSpPr>
          <p:cNvPr id="30" name="Fußzeilenplatzhalter 29">
            <a:extLst>
              <a:ext uri="{FF2B5EF4-FFF2-40B4-BE49-F238E27FC236}">
                <a16:creationId xmlns:a16="http://schemas.microsoft.com/office/drawing/2014/main" id="{5435ED6B-C8F0-B163-F5EA-EC5172FFB78A}"/>
              </a:ext>
            </a:extLst>
          </p:cNvPr>
          <p:cNvSpPr>
            <a:spLocks noGrp="1"/>
          </p:cNvSpPr>
          <p:nvPr>
            <p:ph type="ftr" sz="quarter" idx="15"/>
          </p:nvPr>
        </p:nvSpPr>
        <p:spPr/>
        <p:txBody>
          <a:bodyPr/>
          <a:lstStyle/>
          <a:p>
            <a:r>
              <a:rPr lang="de-DE"/>
              <a:t>Lexware vor Ort 2024</a:t>
            </a:r>
          </a:p>
        </p:txBody>
      </p:sp>
      <p:sp>
        <p:nvSpPr>
          <p:cNvPr id="31" name="Foliennummernplatzhalter 30">
            <a:extLst>
              <a:ext uri="{FF2B5EF4-FFF2-40B4-BE49-F238E27FC236}">
                <a16:creationId xmlns:a16="http://schemas.microsoft.com/office/drawing/2014/main" id="{53D2CD7E-591B-4634-05A5-DE682F0913B6}"/>
              </a:ext>
            </a:extLst>
          </p:cNvPr>
          <p:cNvSpPr>
            <a:spLocks noGrp="1"/>
          </p:cNvSpPr>
          <p:nvPr>
            <p:ph type="sldNum" sz="quarter" idx="16"/>
          </p:nvPr>
        </p:nvSpPr>
        <p:spPr/>
        <p:txBody>
          <a:bodyPr/>
          <a:lstStyle/>
          <a:p>
            <a:r>
              <a:rPr lang="de-DE"/>
              <a:t>Seite </a:t>
            </a:r>
            <a:fld id="{FFC269A0-BD27-4577-9DED-0AAE60100C51}" type="slidenum">
              <a:rPr lang="de-DE" smtClean="0"/>
              <a:pPr/>
              <a:t>46</a:t>
            </a:fld>
            <a:endParaRPr lang="de-DE"/>
          </a:p>
        </p:txBody>
      </p:sp>
      <p:pic>
        <p:nvPicPr>
          <p:cNvPr id="3" name="Grafik 2" descr="Zukunft">
            <a:extLst>
              <a:ext uri="{FF2B5EF4-FFF2-40B4-BE49-F238E27FC236}">
                <a16:creationId xmlns:a16="http://schemas.microsoft.com/office/drawing/2014/main" id="{0159A15D-2762-1840-6DAE-3EBBC4FD80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99503" y="71788"/>
            <a:ext cx="520993" cy="535322"/>
          </a:xfrm>
          <a:prstGeom prst="rect">
            <a:avLst/>
          </a:prstGeom>
        </p:spPr>
      </p:pic>
      <p:sp>
        <p:nvSpPr>
          <p:cNvPr id="4" name="Pfeil: Fünfeck 3">
            <a:extLst>
              <a:ext uri="{FF2B5EF4-FFF2-40B4-BE49-F238E27FC236}">
                <a16:creationId xmlns:a16="http://schemas.microsoft.com/office/drawing/2014/main" id="{9F42F431-3B41-3504-14D7-F54EF57B0554}"/>
              </a:ext>
            </a:extLst>
          </p:cNvPr>
          <p:cNvSpPr/>
          <p:nvPr/>
        </p:nvSpPr>
        <p:spPr bwMode="gray">
          <a:xfrm rot="5400000">
            <a:off x="10005168"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schemeClr val="bg1"/>
              </a:solidFill>
              <a:effectLst/>
              <a:uLnTx/>
              <a:uFillTx/>
              <a:latin typeface="+mj-lt"/>
              <a:ea typeface="+mn-ea"/>
              <a:cs typeface="+mn-cs"/>
            </a:endParaRPr>
          </a:p>
        </p:txBody>
      </p:sp>
      <p:pic>
        <p:nvPicPr>
          <p:cNvPr id="7" name="Grafik 6" descr="Balkendiagramm mit einfarbiger Füllung">
            <a:extLst>
              <a:ext uri="{FF2B5EF4-FFF2-40B4-BE49-F238E27FC236}">
                <a16:creationId xmlns:a16="http://schemas.microsoft.com/office/drawing/2014/main" id="{84DB1AAB-68E4-342A-0CA6-7388618B11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8470" y="26312"/>
            <a:ext cx="518557" cy="518557"/>
          </a:xfrm>
          <a:prstGeom prst="rect">
            <a:avLst/>
          </a:prstGeom>
        </p:spPr>
      </p:pic>
    </p:spTree>
    <p:extLst>
      <p:ext uri="{BB962C8B-B14F-4D97-AF65-F5344CB8AC3E}">
        <p14:creationId xmlns:p14="http://schemas.microsoft.com/office/powerpoint/2010/main" val="7322525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id="{CDC27393-66DF-DE00-9118-4FD6AE7E309C}"/>
              </a:ext>
            </a:extLst>
          </p:cNvPr>
          <p:cNvSpPr>
            <a:spLocks noGrp="1"/>
          </p:cNvSpPr>
          <p:nvPr>
            <p:ph idx="1"/>
          </p:nvPr>
        </p:nvSpPr>
        <p:spPr>
          <a:xfrm>
            <a:off x="552829" y="1412876"/>
            <a:ext cx="5892360" cy="4824413"/>
          </a:xfrm>
        </p:spPr>
        <p:txBody>
          <a:bodyPr vert="horz" lIns="0" tIns="0" rIns="0" bIns="0" rtlCol="0" anchor="t">
            <a:noAutofit/>
          </a:bodyPr>
          <a:lstStyle/>
          <a:p>
            <a:pPr marL="342900" indent="-342900">
              <a:buClr>
                <a:srgbClr val="CC0000"/>
              </a:buClr>
              <a:buFont typeface="Wingdings" panose="05000000000000000000" pitchFamily="2" charset="2"/>
              <a:buChar char="ü"/>
            </a:pPr>
            <a:r>
              <a:rPr lang="de-DE"/>
              <a:t>Erweiterung der Belegbildübergabe an Lexware </a:t>
            </a:r>
            <a:r>
              <a:rPr lang="de-DE" err="1"/>
              <a:t>buchhaltung</a:t>
            </a:r>
            <a:r>
              <a:rPr lang="de-DE"/>
              <a:t> um Stornobelege (Januar Update 2024)</a:t>
            </a:r>
          </a:p>
          <a:p>
            <a:pPr marL="342900" indent="-342900">
              <a:buClr>
                <a:srgbClr val="CC0000"/>
              </a:buClr>
              <a:buFont typeface="Wingdings" panose="05000000000000000000" pitchFamily="2" charset="2"/>
              <a:buChar char="ü"/>
            </a:pPr>
            <a:endParaRPr lang="de-DE" sz="2000">
              <a:cs typeface="Calibri"/>
            </a:endParaRPr>
          </a:p>
          <a:p>
            <a:pPr marL="342900" indent="-342900">
              <a:buClr>
                <a:srgbClr val="CC0000"/>
              </a:buClr>
              <a:buFont typeface="Wingdings" panose="05000000000000000000" pitchFamily="2" charset="2"/>
              <a:buChar char="ü"/>
            </a:pPr>
            <a:r>
              <a:rPr lang="de-DE" sz="2000">
                <a:cs typeface="Calibri"/>
              </a:rPr>
              <a:t>DATEV Buchungsdatenservice  (</a:t>
            </a:r>
            <a:r>
              <a:rPr lang="de-DE" sz="2000" err="1">
                <a:cs typeface="Calibri"/>
              </a:rPr>
              <a:t>voraussichtl</a:t>
            </a:r>
            <a:r>
              <a:rPr lang="de-DE" sz="2000">
                <a:cs typeface="Calibri"/>
              </a:rPr>
              <a:t>. Update April 2024)</a:t>
            </a:r>
            <a:endParaRPr lang="de-DE"/>
          </a:p>
          <a:p>
            <a:pPr>
              <a:buClr>
                <a:srgbClr val="CC0000"/>
              </a:buClr>
            </a:pPr>
            <a:endParaRPr lang="de-DE" sz="2000">
              <a:cs typeface="Calibri"/>
            </a:endParaRPr>
          </a:p>
        </p:txBody>
      </p:sp>
      <p:grpSp>
        <p:nvGrpSpPr>
          <p:cNvPr id="4" name="Gruppieren 3">
            <a:extLst>
              <a:ext uri="{FF2B5EF4-FFF2-40B4-BE49-F238E27FC236}">
                <a16:creationId xmlns:a16="http://schemas.microsoft.com/office/drawing/2014/main" id="{E6C00E72-0052-2E92-5044-8E59A301CEE0}"/>
              </a:ext>
            </a:extLst>
          </p:cNvPr>
          <p:cNvGrpSpPr/>
          <p:nvPr/>
        </p:nvGrpSpPr>
        <p:grpSpPr>
          <a:xfrm>
            <a:off x="10791000" y="1800"/>
            <a:ext cx="738000" cy="720000"/>
            <a:chOff x="10791000" y="1800"/>
            <a:chExt cx="738000" cy="720000"/>
          </a:xfrm>
        </p:grpSpPr>
        <p:sp>
          <p:nvSpPr>
            <p:cNvPr id="16" name="Pfeil: Fünfeck 15">
              <a:extLst>
                <a:ext uri="{FF2B5EF4-FFF2-40B4-BE49-F238E27FC236}">
                  <a16:creationId xmlns:a16="http://schemas.microsoft.com/office/drawing/2014/main" id="{1B60DBB9-FA9E-4205-C9B7-514E4497D6E9}"/>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schemeClr val="bg1"/>
                </a:solidFill>
                <a:effectLst/>
                <a:uLnTx/>
                <a:uFillTx/>
                <a:latin typeface="+mj-l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schemeClr val="bg1"/>
                </a:solidFill>
                <a:effectLst/>
                <a:uLnTx/>
                <a:uFillTx/>
                <a:latin typeface="+mj-lt"/>
                <a:ea typeface="+mn-ea"/>
                <a:cs typeface="+mn-cs"/>
              </a:endParaRPr>
            </a:p>
          </p:txBody>
        </p:sp>
        <p:pic>
          <p:nvPicPr>
            <p:cNvPr id="3" name="Grafik 2" descr="Zukunft">
              <a:extLst>
                <a:ext uri="{FF2B5EF4-FFF2-40B4-BE49-F238E27FC236}">
                  <a16:creationId xmlns:a16="http://schemas.microsoft.com/office/drawing/2014/main" id="{2A8ABA72-2C0E-3676-6130-BDD852A93E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99503" y="71788"/>
              <a:ext cx="520993" cy="535322"/>
            </a:xfrm>
            <a:prstGeom prst="rect">
              <a:avLst/>
            </a:prstGeom>
          </p:spPr>
        </p:pic>
      </p:grpSp>
      <p:pic>
        <p:nvPicPr>
          <p:cNvPr id="2" name="Grafik 1">
            <a:extLst>
              <a:ext uri="{FF2B5EF4-FFF2-40B4-BE49-F238E27FC236}">
                <a16:creationId xmlns:a16="http://schemas.microsoft.com/office/drawing/2014/main" id="{1B532DAF-1B76-D98B-3F98-DD383517F208}"/>
              </a:ext>
            </a:extLst>
          </p:cNvPr>
          <p:cNvPicPr>
            <a:picLocks noChangeAspect="1"/>
          </p:cNvPicPr>
          <p:nvPr/>
        </p:nvPicPr>
        <p:blipFill>
          <a:blip r:embed="rId4"/>
          <a:stretch>
            <a:fillRect/>
          </a:stretch>
        </p:blipFill>
        <p:spPr>
          <a:xfrm>
            <a:off x="6729274" y="2390751"/>
            <a:ext cx="5216977" cy="3731130"/>
          </a:xfrm>
          <a:prstGeom prst="rect">
            <a:avLst/>
          </a:prstGeom>
          <a:ln>
            <a:solidFill>
              <a:schemeClr val="tx1"/>
            </a:solidFill>
          </a:ln>
        </p:spPr>
      </p:pic>
      <p:sp>
        <p:nvSpPr>
          <p:cNvPr id="6" name="Rechteck 5">
            <a:extLst>
              <a:ext uri="{FF2B5EF4-FFF2-40B4-BE49-F238E27FC236}">
                <a16:creationId xmlns:a16="http://schemas.microsoft.com/office/drawing/2014/main" id="{88BF6D4A-17C4-7489-70E6-06B9F5D43BA0}"/>
              </a:ext>
            </a:extLst>
          </p:cNvPr>
          <p:cNvSpPr/>
          <p:nvPr/>
        </p:nvSpPr>
        <p:spPr bwMode="gray">
          <a:xfrm>
            <a:off x="8013090" y="4974087"/>
            <a:ext cx="1813536" cy="263654"/>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noFill/>
              </a:ln>
              <a:solidFill>
                <a:srgbClr val="333333"/>
              </a:solidFill>
            </a:endParaRPr>
          </a:p>
        </p:txBody>
      </p:sp>
      <p:sp>
        <p:nvSpPr>
          <p:cNvPr id="7" name="Textplatzhalter 5">
            <a:extLst>
              <a:ext uri="{FF2B5EF4-FFF2-40B4-BE49-F238E27FC236}">
                <a16:creationId xmlns:a16="http://schemas.microsoft.com/office/drawing/2014/main" id="{680C7A55-44C1-4304-0151-0C41E9E36937}"/>
              </a:ext>
            </a:extLst>
          </p:cNvPr>
          <p:cNvSpPr txBox="1">
            <a:spLocks/>
          </p:cNvSpPr>
          <p:nvPr/>
        </p:nvSpPr>
        <p:spPr>
          <a:xfrm>
            <a:off x="550863" y="268246"/>
            <a:ext cx="11083925" cy="563563"/>
          </a:xfrm>
          <a:prstGeom prst="rect">
            <a:avLst/>
          </a:prstGeom>
        </p:spPr>
        <p:txBody>
          <a:bodyPr vert="horz" lIns="0" tIns="0" rIns="0" bIns="0" rtlCol="0" anchor="t">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179946"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4pPr>
            <a:lvl5pPr marL="359892"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a:lstStyle>
          <a:p>
            <a:r>
              <a:rPr lang="de-DE" sz="2800" b="1">
                <a:cs typeface="Calibri"/>
              </a:rPr>
              <a:t>Lexware </a:t>
            </a:r>
            <a:r>
              <a:rPr lang="de-DE" sz="2800" b="1" err="1">
                <a:cs typeface="Calibri"/>
              </a:rPr>
              <a:t>warenwirtschaft</a:t>
            </a:r>
            <a:r>
              <a:rPr lang="de-DE" sz="2800" b="1">
                <a:cs typeface="Calibri"/>
              </a:rPr>
              <a:t> /</a:t>
            </a:r>
            <a:r>
              <a:rPr lang="de-DE" sz="2800" b="1" err="1">
                <a:cs typeface="Calibri"/>
              </a:rPr>
              <a:t>handwerk</a:t>
            </a:r>
            <a:r>
              <a:rPr lang="de-DE" sz="2800" b="1">
                <a:cs typeface="Calibri"/>
              </a:rPr>
              <a:t> </a:t>
            </a:r>
            <a:endParaRPr lang="de-DE" sz="2800" b="1"/>
          </a:p>
        </p:txBody>
      </p:sp>
      <p:sp>
        <p:nvSpPr>
          <p:cNvPr id="13" name="Titel 9">
            <a:extLst>
              <a:ext uri="{FF2B5EF4-FFF2-40B4-BE49-F238E27FC236}">
                <a16:creationId xmlns:a16="http://schemas.microsoft.com/office/drawing/2014/main" id="{18C17BD5-A4A7-7370-C3C1-7835D4B17684}"/>
              </a:ext>
            </a:extLst>
          </p:cNvPr>
          <p:cNvSpPr>
            <a:spLocks noGrp="1"/>
          </p:cNvSpPr>
          <p:nvPr>
            <p:ph type="title"/>
          </p:nvPr>
        </p:nvSpPr>
        <p:spPr>
          <a:xfrm>
            <a:off x="557358" y="926758"/>
            <a:ext cx="11083780" cy="467410"/>
          </a:xfrm>
        </p:spPr>
        <p:txBody>
          <a:bodyPr/>
          <a:lstStyle/>
          <a:p>
            <a:pPr>
              <a:buClr>
                <a:srgbClr val="CC0000"/>
              </a:buClr>
            </a:pPr>
            <a:r>
              <a:rPr lang="de-DE" sz="2000" b="0">
                <a:solidFill>
                  <a:srgbClr val="C00000"/>
                </a:solidFill>
                <a:cs typeface="Calibri"/>
              </a:rPr>
              <a:t>Weitere Themen, die kommen werden: </a:t>
            </a:r>
            <a:endParaRPr lang="de-DE" sz="1600" b="0">
              <a:solidFill>
                <a:srgbClr val="C00000"/>
              </a:solidFill>
              <a:ea typeface="Calibri"/>
              <a:cs typeface="Calibri"/>
            </a:endParaRPr>
          </a:p>
        </p:txBody>
      </p:sp>
      <p:sp>
        <p:nvSpPr>
          <p:cNvPr id="31" name="Datumsplatzhalter 30">
            <a:extLst>
              <a:ext uri="{FF2B5EF4-FFF2-40B4-BE49-F238E27FC236}">
                <a16:creationId xmlns:a16="http://schemas.microsoft.com/office/drawing/2014/main" id="{C52BDA3F-3A73-ECB1-C83C-01FC67C07AF0}"/>
              </a:ext>
            </a:extLst>
          </p:cNvPr>
          <p:cNvSpPr>
            <a:spLocks noGrp="1"/>
          </p:cNvSpPr>
          <p:nvPr>
            <p:ph type="dt" sz="half" idx="14"/>
          </p:nvPr>
        </p:nvSpPr>
        <p:spPr/>
        <p:txBody>
          <a:bodyPr/>
          <a:lstStyle/>
          <a:p>
            <a:r>
              <a:rPr lang="de-DE">
                <a:solidFill>
                  <a:schemeClr val="bg1"/>
                </a:solidFill>
              </a:rPr>
              <a:t>| </a:t>
            </a:r>
            <a:fld id="{D8F7D387-DCA8-4B53-9B05-7FACE679B385}" type="datetime1">
              <a:rPr lang="de-DE" smtClean="0">
                <a:solidFill>
                  <a:schemeClr val="bg1"/>
                </a:solidFill>
              </a:rPr>
              <a:t>20.11.2023</a:t>
            </a:fld>
            <a:r>
              <a:rPr>
                <a:solidFill>
                  <a:schemeClr val="bg1"/>
                </a:solidFill>
              </a:rPr>
              <a:t> |</a:t>
            </a:r>
          </a:p>
        </p:txBody>
      </p:sp>
      <p:sp>
        <p:nvSpPr>
          <p:cNvPr id="32" name="Fußzeilenplatzhalter 31">
            <a:extLst>
              <a:ext uri="{FF2B5EF4-FFF2-40B4-BE49-F238E27FC236}">
                <a16:creationId xmlns:a16="http://schemas.microsoft.com/office/drawing/2014/main" id="{70FE6DCE-A11D-2F6A-F54E-7603ECA89D57}"/>
              </a:ext>
            </a:extLst>
          </p:cNvPr>
          <p:cNvSpPr>
            <a:spLocks noGrp="1"/>
          </p:cNvSpPr>
          <p:nvPr>
            <p:ph type="ftr" sz="quarter" idx="15"/>
          </p:nvPr>
        </p:nvSpPr>
        <p:spPr/>
        <p:txBody>
          <a:bodyPr/>
          <a:lstStyle/>
          <a:p>
            <a:r>
              <a:rPr lang="de-DE"/>
              <a:t>Lexware vor Ort 2024</a:t>
            </a:r>
          </a:p>
        </p:txBody>
      </p:sp>
      <p:sp>
        <p:nvSpPr>
          <p:cNvPr id="33" name="Foliennummernplatzhalter 32">
            <a:extLst>
              <a:ext uri="{FF2B5EF4-FFF2-40B4-BE49-F238E27FC236}">
                <a16:creationId xmlns:a16="http://schemas.microsoft.com/office/drawing/2014/main" id="{11BBFA1D-FB7B-3955-9AE9-D5755D9129A4}"/>
              </a:ext>
            </a:extLst>
          </p:cNvPr>
          <p:cNvSpPr>
            <a:spLocks noGrp="1"/>
          </p:cNvSpPr>
          <p:nvPr>
            <p:ph type="sldNum" sz="quarter" idx="16"/>
          </p:nvPr>
        </p:nvSpPr>
        <p:spPr/>
        <p:txBody>
          <a:bodyPr/>
          <a:lstStyle/>
          <a:p>
            <a:r>
              <a:rPr lang="de-DE"/>
              <a:t>Seite </a:t>
            </a:r>
            <a:fld id="{FFC269A0-BD27-4577-9DED-0AAE60100C51}" type="slidenum">
              <a:rPr lang="de-DE" smtClean="0"/>
              <a:pPr/>
              <a:t>47</a:t>
            </a:fld>
            <a:endParaRPr lang="de-DE"/>
          </a:p>
        </p:txBody>
      </p:sp>
    </p:spTree>
    <p:extLst>
      <p:ext uri="{BB962C8B-B14F-4D97-AF65-F5344CB8AC3E}">
        <p14:creationId xmlns:p14="http://schemas.microsoft.com/office/powerpoint/2010/main" val="28941269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BF776-8D3E-6964-2387-DD8D2BA022E5}"/>
              </a:ext>
            </a:extLst>
          </p:cNvPr>
          <p:cNvSpPr>
            <a:spLocks noGrp="1"/>
          </p:cNvSpPr>
          <p:nvPr>
            <p:ph type="title"/>
          </p:nvPr>
        </p:nvSpPr>
        <p:spPr>
          <a:xfrm>
            <a:off x="552828" y="338470"/>
            <a:ext cx="11083780" cy="515545"/>
          </a:xfrm>
        </p:spPr>
        <p:txBody>
          <a:bodyPr/>
          <a:lstStyle/>
          <a:p>
            <a:r>
              <a:rPr lang="de-DE"/>
              <a:t>Lexware archivierung </a:t>
            </a:r>
          </a:p>
        </p:txBody>
      </p:sp>
      <p:sp>
        <p:nvSpPr>
          <p:cNvPr id="11" name="Pfeil: nach rechts 10">
            <a:extLst>
              <a:ext uri="{FF2B5EF4-FFF2-40B4-BE49-F238E27FC236}">
                <a16:creationId xmlns:a16="http://schemas.microsoft.com/office/drawing/2014/main" id="{72F1C899-4BBD-CCEA-F089-F3F5569BF48D}"/>
              </a:ext>
            </a:extLst>
          </p:cNvPr>
          <p:cNvSpPr/>
          <p:nvPr/>
        </p:nvSpPr>
        <p:spPr bwMode="gray">
          <a:xfrm>
            <a:off x="5764763" y="3003881"/>
            <a:ext cx="659909" cy="425119"/>
          </a:xfrm>
          <a:prstGeom prst="rightArrow">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err="1">
              <a:ln>
                <a:noFill/>
              </a:ln>
              <a:solidFill>
                <a:srgbClr val="333333"/>
              </a:solidFill>
            </a:endParaRPr>
          </a:p>
        </p:txBody>
      </p:sp>
      <p:sp>
        <p:nvSpPr>
          <p:cNvPr id="35" name="Datumsplatzhalter 34">
            <a:extLst>
              <a:ext uri="{FF2B5EF4-FFF2-40B4-BE49-F238E27FC236}">
                <a16:creationId xmlns:a16="http://schemas.microsoft.com/office/drawing/2014/main" id="{0E073930-0EBE-62FF-5117-EEAFBEFD031F}"/>
              </a:ext>
            </a:extLst>
          </p:cNvPr>
          <p:cNvSpPr>
            <a:spLocks noGrp="1"/>
          </p:cNvSpPr>
          <p:nvPr>
            <p:ph type="dt" sz="half" idx="14"/>
          </p:nvPr>
        </p:nvSpPr>
        <p:spPr/>
        <p:txBody>
          <a:bodyPr/>
          <a:lstStyle/>
          <a:p>
            <a:r>
              <a:rPr lang="de-DE">
                <a:solidFill>
                  <a:schemeClr val="bg1"/>
                </a:solidFill>
              </a:rPr>
              <a:t>| </a:t>
            </a:r>
            <a:fld id="{988AB7AF-67FC-4222-A923-715AFEF2E292}" type="datetime1">
              <a:rPr lang="de-DE" smtClean="0">
                <a:solidFill>
                  <a:schemeClr val="bg1"/>
                </a:solidFill>
              </a:rPr>
              <a:t>20.11.2023</a:t>
            </a:fld>
            <a:r>
              <a:rPr>
                <a:solidFill>
                  <a:schemeClr val="bg1"/>
                </a:solidFill>
              </a:rPr>
              <a:t> |</a:t>
            </a:r>
          </a:p>
        </p:txBody>
      </p:sp>
      <p:sp>
        <p:nvSpPr>
          <p:cNvPr id="36" name="Fußzeilenplatzhalter 35">
            <a:extLst>
              <a:ext uri="{FF2B5EF4-FFF2-40B4-BE49-F238E27FC236}">
                <a16:creationId xmlns:a16="http://schemas.microsoft.com/office/drawing/2014/main" id="{FE1E2512-6ED2-712D-FB3C-A02AEC0AC524}"/>
              </a:ext>
            </a:extLst>
          </p:cNvPr>
          <p:cNvSpPr>
            <a:spLocks noGrp="1"/>
          </p:cNvSpPr>
          <p:nvPr>
            <p:ph type="ftr" sz="quarter" idx="15"/>
          </p:nvPr>
        </p:nvSpPr>
        <p:spPr/>
        <p:txBody>
          <a:bodyPr/>
          <a:lstStyle/>
          <a:p>
            <a:r>
              <a:rPr lang="de-DE"/>
              <a:t>Lexware vor Ort 2024</a:t>
            </a:r>
          </a:p>
        </p:txBody>
      </p:sp>
      <p:sp>
        <p:nvSpPr>
          <p:cNvPr id="37" name="Foliennummernplatzhalter 36">
            <a:extLst>
              <a:ext uri="{FF2B5EF4-FFF2-40B4-BE49-F238E27FC236}">
                <a16:creationId xmlns:a16="http://schemas.microsoft.com/office/drawing/2014/main" id="{D3C403FC-854E-82B8-680D-ACD3125A1D34}"/>
              </a:ext>
            </a:extLst>
          </p:cNvPr>
          <p:cNvSpPr>
            <a:spLocks noGrp="1"/>
          </p:cNvSpPr>
          <p:nvPr>
            <p:ph type="sldNum" sz="quarter" idx="16"/>
          </p:nvPr>
        </p:nvSpPr>
        <p:spPr/>
        <p:txBody>
          <a:bodyPr/>
          <a:lstStyle/>
          <a:p>
            <a:r>
              <a:rPr lang="de-DE"/>
              <a:t>Seite </a:t>
            </a:r>
            <a:fld id="{FFC269A0-BD27-4577-9DED-0AAE60100C51}" type="slidenum">
              <a:rPr lang="de-DE" smtClean="0"/>
              <a:pPr/>
              <a:t>48</a:t>
            </a:fld>
            <a:endParaRPr lang="de-DE"/>
          </a:p>
        </p:txBody>
      </p:sp>
      <p:grpSp>
        <p:nvGrpSpPr>
          <p:cNvPr id="3" name="Gruppieren 2">
            <a:extLst>
              <a:ext uri="{FF2B5EF4-FFF2-40B4-BE49-F238E27FC236}">
                <a16:creationId xmlns:a16="http://schemas.microsoft.com/office/drawing/2014/main" id="{61272F0C-0408-CD52-CFE0-77180BA00B32}"/>
              </a:ext>
            </a:extLst>
          </p:cNvPr>
          <p:cNvGrpSpPr/>
          <p:nvPr/>
        </p:nvGrpSpPr>
        <p:grpSpPr>
          <a:xfrm>
            <a:off x="10792800" y="3600"/>
            <a:ext cx="738000" cy="720000"/>
            <a:chOff x="11161226" y="1755"/>
            <a:chExt cx="720000" cy="738000"/>
          </a:xfrm>
        </p:grpSpPr>
        <p:grpSp>
          <p:nvGrpSpPr>
            <p:cNvPr id="4" name="Gruppieren 3">
              <a:extLst>
                <a:ext uri="{FF2B5EF4-FFF2-40B4-BE49-F238E27FC236}">
                  <a16:creationId xmlns:a16="http://schemas.microsoft.com/office/drawing/2014/main" id="{097341F8-CEFF-E8CE-2541-1EA6EFCC1F96}"/>
                </a:ext>
              </a:extLst>
            </p:cNvPr>
            <p:cNvGrpSpPr/>
            <p:nvPr/>
          </p:nvGrpSpPr>
          <p:grpSpPr>
            <a:xfrm>
              <a:off x="11161226" y="1755"/>
              <a:ext cx="720000" cy="738000"/>
              <a:chOff x="-439623" y="3866753"/>
              <a:chExt cx="726177" cy="724408"/>
            </a:xfrm>
          </p:grpSpPr>
          <p:sp>
            <p:nvSpPr>
              <p:cNvPr id="7" name="Pfeil: Fünfeck 6">
                <a:extLst>
                  <a:ext uri="{FF2B5EF4-FFF2-40B4-BE49-F238E27FC236}">
                    <a16:creationId xmlns:a16="http://schemas.microsoft.com/office/drawing/2014/main" id="{34C197A1-B258-2904-C927-F941A2BAF168}"/>
                  </a:ext>
                </a:extLst>
              </p:cNvPr>
              <p:cNvSpPr/>
              <p:nvPr/>
            </p:nvSpPr>
            <p:spPr bwMode="gray">
              <a:xfrm rot="5400000">
                <a:off x="-438738" y="3865868"/>
                <a:ext cx="724408" cy="726177"/>
              </a:xfrm>
              <a:prstGeom prst="homePlate">
                <a:avLst>
                  <a:gd name="adj" fmla="val 20674"/>
                </a:avLst>
              </a:prstGeom>
              <a:solidFill>
                <a:srgbClr val="CC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sp>
            <p:nvSpPr>
              <p:cNvPr id="9" name="Textfeld 2">
                <a:extLst>
                  <a:ext uri="{FF2B5EF4-FFF2-40B4-BE49-F238E27FC236}">
                    <a16:creationId xmlns:a16="http://schemas.microsoft.com/office/drawing/2014/main" id="{1A141FA1-B14D-6BA9-ED7C-5DD2FDADE105}"/>
                  </a:ext>
                </a:extLst>
              </p:cNvPr>
              <p:cNvSpPr txBox="1"/>
              <p:nvPr/>
            </p:nvSpPr>
            <p:spPr bwMode="gray">
              <a:xfrm>
                <a:off x="-382020" y="3883244"/>
                <a:ext cx="536764" cy="553998"/>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de-DE" sz="3600" b="0" i="0" u="none" strike="noStrike" kern="1200" cap="none" spc="0" normalizeH="0" baseline="0" noProof="0">
                    <a:ln>
                      <a:noFill/>
                    </a:ln>
                    <a:solidFill>
                      <a:srgbClr val="FFFFFF"/>
                    </a:solidFill>
                    <a:effectLst/>
                    <a:uLnTx/>
                    <a:uFillTx/>
                    <a:latin typeface="Calibri"/>
                    <a:ea typeface="+mn-ea"/>
                    <a:cs typeface="+mn-cs"/>
                  </a:rPr>
                  <a:t> </a:t>
                </a:r>
              </a:p>
            </p:txBody>
          </p:sp>
        </p:grpSp>
        <p:pic>
          <p:nvPicPr>
            <p:cNvPr id="5" name="Picture 6" descr="ARM_Zahnrad">
              <a:extLst>
                <a:ext uri="{FF2B5EF4-FFF2-40B4-BE49-F238E27FC236}">
                  <a16:creationId xmlns:a16="http://schemas.microsoft.com/office/drawing/2014/main" id="{3FCF40D9-5793-7E91-4034-73E51C71743C}"/>
                </a:ext>
              </a:extLst>
            </p:cNvPr>
            <p:cNvPicPr>
              <a:picLocks noChangeAspect="1" noChangeArrowheads="1"/>
            </p:cNvPicPr>
            <p:nvPr/>
          </p:nvPicPr>
          <p:blipFill>
            <a:blip r:embed="rId3">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11251742" y="75700"/>
              <a:ext cx="356314" cy="3563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RM_Zahnrad">
              <a:extLst>
                <a:ext uri="{FF2B5EF4-FFF2-40B4-BE49-F238E27FC236}">
                  <a16:creationId xmlns:a16="http://schemas.microsoft.com/office/drawing/2014/main" id="{CCA588E0-63D5-3714-3479-63BF60C683B4}"/>
                </a:ext>
              </a:extLst>
            </p:cNvPr>
            <p:cNvPicPr>
              <a:picLocks noChangeAspect="1" noChangeArrowheads="1"/>
            </p:cNvPicPr>
            <p:nvPr/>
          </p:nvPicPr>
          <p:blipFill>
            <a:blip r:embed="rId3">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rot="527827">
              <a:off x="11522315" y="328039"/>
              <a:ext cx="255193" cy="25519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itel 9">
            <a:extLst>
              <a:ext uri="{FF2B5EF4-FFF2-40B4-BE49-F238E27FC236}">
                <a16:creationId xmlns:a16="http://schemas.microsoft.com/office/drawing/2014/main" id="{D02C897D-E534-B8AC-1D1E-708EDF66421E}"/>
              </a:ext>
            </a:extLst>
          </p:cNvPr>
          <p:cNvSpPr txBox="1">
            <a:spLocks/>
          </p:cNvSpPr>
          <p:nvPr/>
        </p:nvSpPr>
        <p:spPr bwMode="gray">
          <a:xfrm>
            <a:off x="552828" y="986329"/>
            <a:ext cx="11083780" cy="467410"/>
          </a:xfrm>
          <a:prstGeom prst="rect">
            <a:avLst/>
          </a:prstGeom>
        </p:spPr>
        <p:txBody>
          <a:bodyPr vert="horz" lIns="0" tIns="0" rIns="0" bIns="0" rtlCol="0" anchor="t">
            <a:noAutofit/>
          </a:bodyPr>
          <a:lstStyle>
            <a:lvl1pPr algn="l" defTabSz="914126" rtl="0" eaLnBrk="1" latinLnBrk="0" hangingPunct="1">
              <a:lnSpc>
                <a:spcPct val="89000"/>
              </a:lnSpc>
              <a:spcBef>
                <a:spcPct val="0"/>
              </a:spcBef>
              <a:buNone/>
              <a:defRPr sz="2799" b="1" kern="1200">
                <a:solidFill>
                  <a:schemeClr val="tx1">
                    <a:lumMod val="75000"/>
                    <a:lumOff val="25000"/>
                  </a:schemeClr>
                </a:solidFill>
                <a:latin typeface="+mj-lt"/>
                <a:ea typeface="+mj-ea"/>
                <a:cs typeface="+mj-cs"/>
              </a:defRPr>
            </a:lvl1pPr>
          </a:lstStyle>
          <a:p>
            <a:pPr>
              <a:buSzPct val="90000"/>
            </a:pPr>
            <a:r>
              <a:rPr lang="de-DE" sz="2000" b="0">
                <a:solidFill>
                  <a:srgbClr val="C00000"/>
                </a:solidFill>
              </a:rPr>
              <a:t>Neues Produkt – mehr Möglichkeiten</a:t>
            </a:r>
          </a:p>
        </p:txBody>
      </p:sp>
      <p:sp>
        <p:nvSpPr>
          <p:cNvPr id="15" name="Textfeld 14">
            <a:extLst>
              <a:ext uri="{FF2B5EF4-FFF2-40B4-BE49-F238E27FC236}">
                <a16:creationId xmlns:a16="http://schemas.microsoft.com/office/drawing/2014/main" id="{AD0A0C38-A02B-2DEB-6B6B-62C6CC8DCF07}"/>
              </a:ext>
            </a:extLst>
          </p:cNvPr>
          <p:cNvSpPr txBox="1"/>
          <p:nvPr/>
        </p:nvSpPr>
        <p:spPr bwMode="gray">
          <a:xfrm>
            <a:off x="550032" y="5106774"/>
            <a:ext cx="10891957" cy="369332"/>
          </a:xfrm>
          <a:prstGeom prst="rect">
            <a:avLst/>
          </a:prstGeom>
          <a:noFill/>
        </p:spPr>
        <p:txBody>
          <a:bodyPr wrap="square">
            <a:spAutoFit/>
          </a:bodyPr>
          <a:lstStyle/>
          <a:p>
            <a:pPr>
              <a:buSzPct val="90000"/>
            </a:pPr>
            <a:r>
              <a:rPr lang="de-DE" sz="1800">
                <a:solidFill>
                  <a:schemeClr val="tx1">
                    <a:lumMod val="75000"/>
                    <a:lumOff val="25000"/>
                  </a:schemeClr>
                </a:solidFill>
              </a:rPr>
              <a:t>Kunden, die heute schon Lexware archivierung nutzen, werden bzgl. der Migration separat informiert. </a:t>
            </a:r>
          </a:p>
        </p:txBody>
      </p:sp>
      <p:pic>
        <p:nvPicPr>
          <p:cNvPr id="19" name="Grafik 18">
            <a:extLst>
              <a:ext uri="{FF2B5EF4-FFF2-40B4-BE49-F238E27FC236}">
                <a16:creationId xmlns:a16="http://schemas.microsoft.com/office/drawing/2014/main" id="{252AB898-7B01-B4BD-1BD3-00DA996376EF}"/>
              </a:ext>
            </a:extLst>
          </p:cNvPr>
          <p:cNvPicPr>
            <a:picLocks noChangeAspect="1"/>
          </p:cNvPicPr>
          <p:nvPr/>
        </p:nvPicPr>
        <p:blipFill>
          <a:blip r:embed="rId5"/>
          <a:stretch>
            <a:fillRect/>
          </a:stretch>
        </p:blipFill>
        <p:spPr>
          <a:xfrm>
            <a:off x="550032" y="1725013"/>
            <a:ext cx="4905686" cy="3072358"/>
          </a:xfrm>
          <a:prstGeom prst="rect">
            <a:avLst/>
          </a:prstGeom>
          <a:ln w="6350">
            <a:solidFill>
              <a:schemeClr val="tx1">
                <a:lumMod val="75000"/>
                <a:lumOff val="25000"/>
              </a:schemeClr>
            </a:solidFill>
          </a:ln>
        </p:spPr>
      </p:pic>
      <p:pic>
        <p:nvPicPr>
          <p:cNvPr id="21" name="Grafik 20">
            <a:extLst>
              <a:ext uri="{FF2B5EF4-FFF2-40B4-BE49-F238E27FC236}">
                <a16:creationId xmlns:a16="http://schemas.microsoft.com/office/drawing/2014/main" id="{712E32E3-1EC6-3A71-FFAF-906CCDF4664E}"/>
              </a:ext>
            </a:extLst>
          </p:cNvPr>
          <p:cNvPicPr>
            <a:picLocks noChangeAspect="1"/>
          </p:cNvPicPr>
          <p:nvPr/>
        </p:nvPicPr>
        <p:blipFill>
          <a:blip r:embed="rId6"/>
          <a:stretch>
            <a:fillRect/>
          </a:stretch>
        </p:blipFill>
        <p:spPr>
          <a:xfrm>
            <a:off x="6730922" y="1727346"/>
            <a:ext cx="4905686" cy="3071191"/>
          </a:xfrm>
          <a:prstGeom prst="rect">
            <a:avLst/>
          </a:prstGeom>
          <a:ln w="6350">
            <a:solidFill>
              <a:schemeClr val="tx1">
                <a:lumMod val="75000"/>
                <a:lumOff val="25000"/>
              </a:schemeClr>
            </a:solidFill>
          </a:ln>
        </p:spPr>
      </p:pic>
    </p:spTree>
    <p:extLst>
      <p:ext uri="{BB962C8B-B14F-4D97-AF65-F5344CB8AC3E}">
        <p14:creationId xmlns:p14="http://schemas.microsoft.com/office/powerpoint/2010/main" val="15636122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BF776-8D3E-6964-2387-DD8D2BA022E5}"/>
              </a:ext>
            </a:extLst>
          </p:cNvPr>
          <p:cNvSpPr>
            <a:spLocks noGrp="1"/>
          </p:cNvSpPr>
          <p:nvPr>
            <p:ph type="title"/>
          </p:nvPr>
        </p:nvSpPr>
        <p:spPr/>
        <p:txBody>
          <a:bodyPr/>
          <a:lstStyle/>
          <a:p>
            <a:r>
              <a:rPr lang="de-DE"/>
              <a:t>Lexware archivierung</a:t>
            </a:r>
          </a:p>
        </p:txBody>
      </p:sp>
      <p:sp>
        <p:nvSpPr>
          <p:cNvPr id="15" name="Inhaltsplatzhalter 10">
            <a:extLst>
              <a:ext uri="{FF2B5EF4-FFF2-40B4-BE49-F238E27FC236}">
                <a16:creationId xmlns:a16="http://schemas.microsoft.com/office/drawing/2014/main" id="{BF19098F-990E-C154-46B3-BC2FE00129AB}"/>
              </a:ext>
            </a:extLst>
          </p:cNvPr>
          <p:cNvSpPr txBox="1">
            <a:spLocks/>
          </p:cNvSpPr>
          <p:nvPr/>
        </p:nvSpPr>
        <p:spPr bwMode="gray">
          <a:xfrm>
            <a:off x="550264" y="1340769"/>
            <a:ext cx="6227053" cy="4834120"/>
          </a:xfrm>
          <a:prstGeom prst="rect">
            <a:avLst/>
          </a:prstGeom>
        </p:spPr>
        <p:txBody>
          <a:bodyPr vert="horz" lIns="0" tIns="0" rIns="0" bIns="0" rtlCol="0">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285750" indent="-285750" algn="l" defTabSz="914126" rtl="0" eaLnBrk="1" latinLnBrk="0" hangingPunct="1">
              <a:spcBef>
                <a:spcPts val="400"/>
              </a:spcBef>
              <a:spcAft>
                <a:spcPts val="0"/>
              </a:spcAft>
              <a:buClr>
                <a:srgbClr val="CC0000"/>
              </a:buClr>
              <a:buSzPct val="90000"/>
              <a:buFont typeface="Wingdings" panose="05000000000000000000" pitchFamily="2" charset="2"/>
              <a:buChar char="ü"/>
              <a:defRPr sz="1799" kern="1200">
                <a:solidFill>
                  <a:schemeClr val="tx1">
                    <a:lumMod val="75000"/>
                    <a:lumOff val="25000"/>
                  </a:schemeClr>
                </a:solidFill>
                <a:latin typeface="+mn-lt"/>
                <a:ea typeface="+mn-ea"/>
                <a:cs typeface="+mn-cs"/>
              </a:defRPr>
            </a:lvl4pPr>
            <a:lvl5pPr marL="179946" indent="0" algn="l" defTabSz="914126" rtl="0" eaLnBrk="1" latinLnBrk="0" hangingPunct="1">
              <a:spcBef>
                <a:spcPts val="400"/>
              </a:spcBef>
              <a:spcAft>
                <a:spcPts val="0"/>
              </a:spcAft>
              <a:buSzPct val="90000"/>
              <a:buFont typeface="Calibri" panose="020F0502020204030204" pitchFamily="34" charset="0"/>
              <a:buNone/>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a:lstStyle>
          <a:p>
            <a:endParaRPr lang="de-DE"/>
          </a:p>
        </p:txBody>
      </p:sp>
      <p:sp>
        <p:nvSpPr>
          <p:cNvPr id="10" name="Textfeld 9">
            <a:extLst>
              <a:ext uri="{FF2B5EF4-FFF2-40B4-BE49-F238E27FC236}">
                <a16:creationId xmlns:a16="http://schemas.microsoft.com/office/drawing/2014/main" id="{04452AE4-6D7E-E609-58EB-DA51EFE4CD0D}"/>
              </a:ext>
            </a:extLst>
          </p:cNvPr>
          <p:cNvSpPr txBox="1"/>
          <p:nvPr/>
        </p:nvSpPr>
        <p:spPr bwMode="gray">
          <a:xfrm>
            <a:off x="550032" y="1438183"/>
            <a:ext cx="10335548" cy="4893647"/>
          </a:xfrm>
          <a:prstGeom prst="rect">
            <a:avLst/>
          </a:prstGeom>
          <a:noFill/>
        </p:spPr>
        <p:txBody>
          <a:bodyPr wrap="square" lIns="0" tIns="0" rIns="0" bIns="0" rtlCol="0" anchor="t">
            <a:spAutoFit/>
          </a:bodyPr>
          <a:lstStyle/>
          <a:p>
            <a:pPr marL="285750" indent="-285750">
              <a:spcBef>
                <a:spcPts val="600"/>
              </a:spcBef>
              <a:buClr>
                <a:srgbClr val="CC0000"/>
              </a:buClr>
              <a:buSzPct val="90000"/>
              <a:buFont typeface="Wingdings" panose="05000000000000000000" pitchFamily="2" charset="2"/>
              <a:buChar char="ü"/>
            </a:pPr>
            <a:r>
              <a:rPr lang="de-DE">
                <a:solidFill>
                  <a:schemeClr val="tx1">
                    <a:lumMod val="75000"/>
                    <a:lumOff val="25000"/>
                  </a:schemeClr>
                </a:solidFill>
              </a:rPr>
              <a:t>Dokumente können via Web (per </a:t>
            </a:r>
            <a:r>
              <a:rPr lang="de-DE" err="1">
                <a:solidFill>
                  <a:schemeClr val="tx1">
                    <a:lumMod val="75000"/>
                    <a:lumOff val="25000"/>
                  </a:schemeClr>
                </a:solidFill>
              </a:rPr>
              <a:t>Drag&amp;Drop</a:t>
            </a:r>
            <a:r>
              <a:rPr lang="de-DE">
                <a:solidFill>
                  <a:schemeClr val="tx1">
                    <a:lumMod val="75000"/>
                    <a:lumOff val="25000"/>
                  </a:schemeClr>
                </a:solidFill>
              </a:rPr>
              <a:t>), sowie über den Archivierungsassistenten archiviert werden</a:t>
            </a:r>
          </a:p>
          <a:p>
            <a:pPr marL="285750" indent="-285750">
              <a:spcBef>
                <a:spcPts val="600"/>
              </a:spcBef>
              <a:buClr>
                <a:srgbClr val="CC0000"/>
              </a:buClr>
              <a:buSzPct val="90000"/>
              <a:buFont typeface="Wingdings" panose="05000000000000000000" pitchFamily="2" charset="2"/>
              <a:buChar char="ü"/>
            </a:pPr>
            <a:r>
              <a:rPr lang="de-DE">
                <a:solidFill>
                  <a:schemeClr val="tx1">
                    <a:lumMod val="75000"/>
                    <a:lumOff val="25000"/>
                  </a:schemeClr>
                </a:solidFill>
              </a:rPr>
              <a:t>Geeignet für Windows und MAC</a:t>
            </a:r>
          </a:p>
          <a:p>
            <a:pPr marL="285750" indent="-285750">
              <a:spcBef>
                <a:spcPts val="600"/>
              </a:spcBef>
              <a:buClr>
                <a:srgbClr val="CC0000"/>
              </a:buClr>
              <a:buSzPct val="90000"/>
              <a:buFont typeface="Wingdings" panose="05000000000000000000" pitchFamily="2" charset="2"/>
              <a:buChar char="ü"/>
            </a:pPr>
            <a:r>
              <a:rPr lang="de-DE">
                <a:solidFill>
                  <a:schemeClr val="tx1">
                    <a:lumMod val="75000"/>
                    <a:lumOff val="25000"/>
                  </a:schemeClr>
                </a:solidFill>
              </a:rPr>
              <a:t>Flexible Ordner-Strukturen - Ordner können umbenannt und neue Ordner im Web Client angelegt werden</a:t>
            </a:r>
          </a:p>
          <a:p>
            <a:pPr marL="285750" indent="-285750">
              <a:spcBef>
                <a:spcPts val="600"/>
              </a:spcBef>
              <a:buClr>
                <a:srgbClr val="CC0000"/>
              </a:buClr>
              <a:buSzPct val="90000"/>
              <a:buFont typeface="Wingdings" panose="05000000000000000000" pitchFamily="2" charset="2"/>
              <a:buChar char="ü"/>
            </a:pPr>
            <a:r>
              <a:rPr lang="de-DE">
                <a:solidFill>
                  <a:schemeClr val="tx1">
                    <a:lumMod val="75000"/>
                    <a:lumOff val="25000"/>
                  </a:schemeClr>
                </a:solidFill>
              </a:rPr>
              <a:t>E-Mail-Archivierung (IMAP) </a:t>
            </a:r>
          </a:p>
          <a:p>
            <a:pPr marL="285750" indent="-285750">
              <a:spcBef>
                <a:spcPts val="600"/>
              </a:spcBef>
              <a:buClr>
                <a:srgbClr val="CC0000"/>
              </a:buClr>
              <a:buSzPct val="90000"/>
              <a:buFont typeface="Wingdings" panose="05000000000000000000" pitchFamily="2" charset="2"/>
              <a:buChar char="ü"/>
            </a:pPr>
            <a:r>
              <a:rPr lang="de-DE">
                <a:solidFill>
                  <a:schemeClr val="tx1">
                    <a:lumMod val="75000"/>
                    <a:lumOff val="25000"/>
                  </a:schemeClr>
                </a:solidFill>
              </a:rPr>
              <a:t>Dokumente suchen mit zusätzlichen Filtermöglichkeiten</a:t>
            </a:r>
            <a:endParaRPr lang="de-DE">
              <a:solidFill>
                <a:schemeClr val="tx1">
                  <a:lumMod val="75000"/>
                  <a:lumOff val="25000"/>
                </a:schemeClr>
              </a:solidFill>
              <a:cs typeface="Calibri"/>
            </a:endParaRPr>
          </a:p>
          <a:p>
            <a:pPr marL="285750" indent="-285750">
              <a:spcBef>
                <a:spcPts val="600"/>
              </a:spcBef>
              <a:buClr>
                <a:srgbClr val="CC0000"/>
              </a:buClr>
              <a:buSzPct val="90000"/>
              <a:buFont typeface="Wingdings" panose="05000000000000000000" pitchFamily="2" charset="2"/>
              <a:buChar char="ü"/>
            </a:pPr>
            <a:r>
              <a:rPr lang="de-DE" err="1">
                <a:solidFill>
                  <a:schemeClr val="tx1">
                    <a:lumMod val="75000"/>
                    <a:lumOff val="25000"/>
                  </a:schemeClr>
                </a:solidFill>
              </a:rPr>
              <a:t>GoBD</a:t>
            </a:r>
            <a:r>
              <a:rPr lang="de-DE">
                <a:solidFill>
                  <a:schemeClr val="tx1">
                    <a:lumMod val="75000"/>
                    <a:lumOff val="25000"/>
                  </a:schemeClr>
                </a:solidFill>
              </a:rPr>
              <a:t> konform archivieren </a:t>
            </a:r>
          </a:p>
          <a:p>
            <a:pPr marL="285750" indent="-285750">
              <a:spcBef>
                <a:spcPts val="600"/>
              </a:spcBef>
              <a:buClr>
                <a:srgbClr val="CC0000"/>
              </a:buClr>
              <a:buSzPct val="90000"/>
              <a:buFont typeface="Wingdings" panose="05000000000000000000" pitchFamily="2" charset="2"/>
              <a:buChar char="ü"/>
            </a:pPr>
            <a:r>
              <a:rPr lang="de-DE">
                <a:solidFill>
                  <a:schemeClr val="tx1">
                    <a:lumMod val="75000"/>
                    <a:lumOff val="25000"/>
                  </a:schemeClr>
                </a:solidFill>
              </a:rPr>
              <a:t>Rechte System &amp; Benutzer Verwaltung</a:t>
            </a:r>
          </a:p>
          <a:p>
            <a:pPr>
              <a:buSzPct val="90000"/>
            </a:pPr>
            <a:endParaRPr lang="de-DE">
              <a:solidFill>
                <a:schemeClr val="tx1">
                  <a:lumMod val="75000"/>
                  <a:lumOff val="25000"/>
                </a:schemeClr>
              </a:solidFill>
            </a:endParaRPr>
          </a:p>
          <a:p>
            <a:pPr>
              <a:buSzPct val="90000"/>
            </a:pPr>
            <a:endParaRPr lang="de-DE" b="1">
              <a:solidFill>
                <a:schemeClr val="tx1">
                  <a:lumMod val="75000"/>
                  <a:lumOff val="25000"/>
                </a:schemeClr>
              </a:solidFill>
            </a:endParaRPr>
          </a:p>
          <a:p>
            <a:pPr>
              <a:buSzPct val="90000"/>
            </a:pPr>
            <a:endParaRPr lang="de-DE" b="1">
              <a:solidFill>
                <a:schemeClr val="tx1">
                  <a:lumMod val="75000"/>
                  <a:lumOff val="25000"/>
                </a:schemeClr>
              </a:solidFill>
            </a:endParaRPr>
          </a:p>
          <a:p>
            <a:pPr>
              <a:buSzPct val="90000"/>
            </a:pPr>
            <a:r>
              <a:rPr lang="de-DE" b="1">
                <a:solidFill>
                  <a:schemeClr val="tx1">
                    <a:lumMod val="75000"/>
                    <a:lumOff val="25000"/>
                  </a:schemeClr>
                </a:solidFill>
              </a:rPr>
              <a:t>Für alle Lines Basis, Plus, Pro und Premium Versionen, aber auch als eigenständiges Produkt verwendbar.</a:t>
            </a:r>
            <a:endParaRPr lang="de-DE">
              <a:solidFill>
                <a:schemeClr val="tx1">
                  <a:lumMod val="75000"/>
                  <a:lumOff val="25000"/>
                </a:schemeClr>
              </a:solidFill>
            </a:endParaRPr>
          </a:p>
          <a:p>
            <a:pPr>
              <a:buSzPct val="90000"/>
            </a:pPr>
            <a:endParaRPr lang="de-DE" b="1">
              <a:solidFill>
                <a:schemeClr val="tx1">
                  <a:lumMod val="75000"/>
                  <a:lumOff val="25000"/>
                </a:schemeClr>
              </a:solidFill>
            </a:endParaRPr>
          </a:p>
          <a:p>
            <a:pPr>
              <a:buSzPct val="90000"/>
            </a:pPr>
            <a:endParaRPr lang="de-DE" b="1">
              <a:solidFill>
                <a:schemeClr val="tx1">
                  <a:lumMod val="75000"/>
                  <a:lumOff val="25000"/>
                </a:schemeClr>
              </a:solidFill>
            </a:endParaRPr>
          </a:p>
          <a:p>
            <a:pPr>
              <a:buSzPct val="90000"/>
            </a:pPr>
            <a:endParaRPr lang="de-DE" b="1">
              <a:solidFill>
                <a:schemeClr val="tx1">
                  <a:lumMod val="75000"/>
                  <a:lumOff val="25000"/>
                </a:schemeClr>
              </a:solidFill>
            </a:endParaRPr>
          </a:p>
          <a:p>
            <a:pPr>
              <a:buSzPct val="90000"/>
            </a:pPr>
            <a:endParaRPr lang="de-DE" b="1">
              <a:solidFill>
                <a:schemeClr val="tx1">
                  <a:lumMod val="75000"/>
                  <a:lumOff val="25000"/>
                </a:schemeClr>
              </a:solidFill>
            </a:endParaRPr>
          </a:p>
          <a:p>
            <a:pPr>
              <a:buSzPct val="90000"/>
            </a:pPr>
            <a:endParaRPr lang="de-DE">
              <a:solidFill>
                <a:schemeClr val="tx1">
                  <a:lumMod val="75000"/>
                  <a:lumOff val="25000"/>
                </a:schemeClr>
              </a:solidFill>
            </a:endParaRPr>
          </a:p>
        </p:txBody>
      </p:sp>
      <p:sp>
        <p:nvSpPr>
          <p:cNvPr id="30" name="Datumsplatzhalter 29">
            <a:extLst>
              <a:ext uri="{FF2B5EF4-FFF2-40B4-BE49-F238E27FC236}">
                <a16:creationId xmlns:a16="http://schemas.microsoft.com/office/drawing/2014/main" id="{54586C65-135A-D43B-7376-7EB2F3467E00}"/>
              </a:ext>
            </a:extLst>
          </p:cNvPr>
          <p:cNvSpPr>
            <a:spLocks noGrp="1"/>
          </p:cNvSpPr>
          <p:nvPr>
            <p:ph type="dt" sz="half" idx="14"/>
          </p:nvPr>
        </p:nvSpPr>
        <p:spPr/>
        <p:txBody>
          <a:bodyPr/>
          <a:lstStyle/>
          <a:p>
            <a:r>
              <a:rPr lang="de-DE">
                <a:solidFill>
                  <a:schemeClr val="bg1"/>
                </a:solidFill>
              </a:rPr>
              <a:t>| </a:t>
            </a:r>
            <a:fld id="{2C01461A-C362-4188-AF7B-C9727D384584}" type="datetime1">
              <a:rPr lang="de-DE" smtClean="0">
                <a:solidFill>
                  <a:schemeClr val="bg1"/>
                </a:solidFill>
              </a:rPr>
              <a:t>20.11.2023</a:t>
            </a:fld>
            <a:r>
              <a:rPr>
                <a:solidFill>
                  <a:schemeClr val="bg1"/>
                </a:solidFill>
              </a:rPr>
              <a:t> |</a:t>
            </a:r>
          </a:p>
        </p:txBody>
      </p:sp>
      <p:sp>
        <p:nvSpPr>
          <p:cNvPr id="31" name="Fußzeilenplatzhalter 30">
            <a:extLst>
              <a:ext uri="{FF2B5EF4-FFF2-40B4-BE49-F238E27FC236}">
                <a16:creationId xmlns:a16="http://schemas.microsoft.com/office/drawing/2014/main" id="{0115FEFF-D961-10E2-4FEB-FBB597A589D5}"/>
              </a:ext>
            </a:extLst>
          </p:cNvPr>
          <p:cNvSpPr>
            <a:spLocks noGrp="1"/>
          </p:cNvSpPr>
          <p:nvPr>
            <p:ph type="ftr" sz="quarter" idx="15"/>
          </p:nvPr>
        </p:nvSpPr>
        <p:spPr/>
        <p:txBody>
          <a:bodyPr/>
          <a:lstStyle/>
          <a:p>
            <a:r>
              <a:rPr lang="de-DE"/>
              <a:t>Lexware vor Ort 2024</a:t>
            </a:r>
          </a:p>
        </p:txBody>
      </p:sp>
      <p:sp>
        <p:nvSpPr>
          <p:cNvPr id="32" name="Foliennummernplatzhalter 31">
            <a:extLst>
              <a:ext uri="{FF2B5EF4-FFF2-40B4-BE49-F238E27FC236}">
                <a16:creationId xmlns:a16="http://schemas.microsoft.com/office/drawing/2014/main" id="{BBBA6746-02D4-963F-E2F1-67255AD22332}"/>
              </a:ext>
            </a:extLst>
          </p:cNvPr>
          <p:cNvSpPr>
            <a:spLocks noGrp="1"/>
          </p:cNvSpPr>
          <p:nvPr>
            <p:ph type="sldNum" sz="quarter" idx="16"/>
          </p:nvPr>
        </p:nvSpPr>
        <p:spPr/>
        <p:txBody>
          <a:bodyPr/>
          <a:lstStyle/>
          <a:p>
            <a:r>
              <a:rPr lang="de-DE"/>
              <a:t>Seite </a:t>
            </a:r>
            <a:fld id="{FFC269A0-BD27-4577-9DED-0AAE60100C51}" type="slidenum">
              <a:rPr lang="de-DE" smtClean="0"/>
              <a:pPr/>
              <a:t>49</a:t>
            </a:fld>
            <a:endParaRPr lang="de-DE"/>
          </a:p>
        </p:txBody>
      </p:sp>
      <p:grpSp>
        <p:nvGrpSpPr>
          <p:cNvPr id="3" name="Gruppieren 2">
            <a:extLst>
              <a:ext uri="{FF2B5EF4-FFF2-40B4-BE49-F238E27FC236}">
                <a16:creationId xmlns:a16="http://schemas.microsoft.com/office/drawing/2014/main" id="{14172549-A912-583D-D683-52A18259D359}"/>
              </a:ext>
            </a:extLst>
          </p:cNvPr>
          <p:cNvGrpSpPr/>
          <p:nvPr/>
        </p:nvGrpSpPr>
        <p:grpSpPr>
          <a:xfrm>
            <a:off x="10792800" y="3600"/>
            <a:ext cx="738000" cy="720000"/>
            <a:chOff x="11161226" y="1755"/>
            <a:chExt cx="720000" cy="738000"/>
          </a:xfrm>
        </p:grpSpPr>
        <p:grpSp>
          <p:nvGrpSpPr>
            <p:cNvPr id="4" name="Gruppieren 3">
              <a:extLst>
                <a:ext uri="{FF2B5EF4-FFF2-40B4-BE49-F238E27FC236}">
                  <a16:creationId xmlns:a16="http://schemas.microsoft.com/office/drawing/2014/main" id="{4B2D76EC-333A-AF67-8C66-6C6F85FE0008}"/>
                </a:ext>
              </a:extLst>
            </p:cNvPr>
            <p:cNvGrpSpPr/>
            <p:nvPr/>
          </p:nvGrpSpPr>
          <p:grpSpPr>
            <a:xfrm>
              <a:off x="11161226" y="1755"/>
              <a:ext cx="720000" cy="738000"/>
              <a:chOff x="-439623" y="3866753"/>
              <a:chExt cx="726177" cy="724408"/>
            </a:xfrm>
          </p:grpSpPr>
          <p:sp>
            <p:nvSpPr>
              <p:cNvPr id="7" name="Pfeil: Fünfeck 6">
                <a:extLst>
                  <a:ext uri="{FF2B5EF4-FFF2-40B4-BE49-F238E27FC236}">
                    <a16:creationId xmlns:a16="http://schemas.microsoft.com/office/drawing/2014/main" id="{CD7D797B-E6B0-6335-9E33-E29F1F4A799F}"/>
                  </a:ext>
                </a:extLst>
              </p:cNvPr>
              <p:cNvSpPr/>
              <p:nvPr/>
            </p:nvSpPr>
            <p:spPr bwMode="gray">
              <a:xfrm rot="5400000">
                <a:off x="-438738" y="3865868"/>
                <a:ext cx="724408" cy="726177"/>
              </a:xfrm>
              <a:prstGeom prst="homePlate">
                <a:avLst>
                  <a:gd name="adj" fmla="val 20674"/>
                </a:avLst>
              </a:prstGeom>
              <a:solidFill>
                <a:srgbClr val="CC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sp>
            <p:nvSpPr>
              <p:cNvPr id="8" name="Textfeld 2">
                <a:extLst>
                  <a:ext uri="{FF2B5EF4-FFF2-40B4-BE49-F238E27FC236}">
                    <a16:creationId xmlns:a16="http://schemas.microsoft.com/office/drawing/2014/main" id="{6CBF1879-9BB4-985B-2977-63B95BEC823D}"/>
                  </a:ext>
                </a:extLst>
              </p:cNvPr>
              <p:cNvSpPr txBox="1"/>
              <p:nvPr/>
            </p:nvSpPr>
            <p:spPr bwMode="gray">
              <a:xfrm>
                <a:off x="-382020" y="3883244"/>
                <a:ext cx="536764" cy="553998"/>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de-DE" sz="3600" b="0" i="0" u="none" strike="noStrike" kern="1200" cap="none" spc="0" normalizeH="0" baseline="0" noProof="0">
                    <a:ln>
                      <a:noFill/>
                    </a:ln>
                    <a:solidFill>
                      <a:srgbClr val="FFFFFF"/>
                    </a:solidFill>
                    <a:effectLst/>
                    <a:uLnTx/>
                    <a:uFillTx/>
                    <a:latin typeface="Calibri"/>
                    <a:ea typeface="+mn-ea"/>
                    <a:cs typeface="+mn-cs"/>
                  </a:rPr>
                  <a:t> </a:t>
                </a:r>
              </a:p>
            </p:txBody>
          </p:sp>
        </p:grpSp>
        <p:pic>
          <p:nvPicPr>
            <p:cNvPr id="5" name="Picture 6" descr="ARM_Zahnrad">
              <a:extLst>
                <a:ext uri="{FF2B5EF4-FFF2-40B4-BE49-F238E27FC236}">
                  <a16:creationId xmlns:a16="http://schemas.microsoft.com/office/drawing/2014/main" id="{F1A411E1-7FD2-9A97-5355-D3AA911B6A95}"/>
                </a:ext>
              </a:extLst>
            </p:cNvPr>
            <p:cNvPicPr>
              <a:picLocks noChangeAspect="1" noChangeArrowheads="1"/>
            </p:cNvPicPr>
            <p:nvPr/>
          </p:nvPicPr>
          <p:blipFill>
            <a:blip r:embed="rId3">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11251742" y="75700"/>
              <a:ext cx="356314" cy="3563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RM_Zahnrad">
              <a:extLst>
                <a:ext uri="{FF2B5EF4-FFF2-40B4-BE49-F238E27FC236}">
                  <a16:creationId xmlns:a16="http://schemas.microsoft.com/office/drawing/2014/main" id="{735D02C5-D863-56C4-E792-F11989332592}"/>
                </a:ext>
              </a:extLst>
            </p:cNvPr>
            <p:cNvPicPr>
              <a:picLocks noChangeAspect="1" noChangeArrowheads="1"/>
            </p:cNvPicPr>
            <p:nvPr/>
          </p:nvPicPr>
          <p:blipFill>
            <a:blip r:embed="rId3">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rot="527827">
              <a:off x="11522315" y="328039"/>
              <a:ext cx="255193" cy="25519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itel 9">
            <a:extLst>
              <a:ext uri="{FF2B5EF4-FFF2-40B4-BE49-F238E27FC236}">
                <a16:creationId xmlns:a16="http://schemas.microsoft.com/office/drawing/2014/main" id="{74D04B6A-8644-06C1-4477-A9AB4DF1C796}"/>
              </a:ext>
            </a:extLst>
          </p:cNvPr>
          <p:cNvSpPr txBox="1">
            <a:spLocks/>
          </p:cNvSpPr>
          <p:nvPr/>
        </p:nvSpPr>
        <p:spPr bwMode="gray">
          <a:xfrm>
            <a:off x="552828" y="986329"/>
            <a:ext cx="11083780" cy="467410"/>
          </a:xfrm>
          <a:prstGeom prst="rect">
            <a:avLst/>
          </a:prstGeom>
        </p:spPr>
        <p:txBody>
          <a:bodyPr vert="horz" lIns="0" tIns="0" rIns="0" bIns="0" rtlCol="0" anchor="t">
            <a:noAutofit/>
          </a:bodyPr>
          <a:lstStyle>
            <a:lvl1pPr algn="l" defTabSz="914126" rtl="0" eaLnBrk="1" latinLnBrk="0" hangingPunct="1">
              <a:lnSpc>
                <a:spcPct val="89000"/>
              </a:lnSpc>
              <a:spcBef>
                <a:spcPct val="0"/>
              </a:spcBef>
              <a:buNone/>
              <a:defRPr sz="2799" b="1" kern="1200">
                <a:solidFill>
                  <a:schemeClr val="tx1">
                    <a:lumMod val="75000"/>
                    <a:lumOff val="25000"/>
                  </a:schemeClr>
                </a:solidFill>
                <a:latin typeface="+mj-lt"/>
                <a:ea typeface="+mj-ea"/>
                <a:cs typeface="+mj-cs"/>
              </a:defRPr>
            </a:lvl1pPr>
          </a:lstStyle>
          <a:p>
            <a:pPr>
              <a:buSzPct val="90000"/>
            </a:pPr>
            <a:r>
              <a:rPr lang="de-DE" sz="2000" b="0">
                <a:solidFill>
                  <a:srgbClr val="C00000"/>
                </a:solidFill>
              </a:rPr>
              <a:t>Funktionen</a:t>
            </a:r>
          </a:p>
        </p:txBody>
      </p:sp>
    </p:spTree>
    <p:extLst>
      <p:ext uri="{BB962C8B-B14F-4D97-AF65-F5344CB8AC3E}">
        <p14:creationId xmlns:p14="http://schemas.microsoft.com/office/powerpoint/2010/main" val="122547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C0C4976-99C5-8835-FD5A-51350E6B786A}"/>
              </a:ext>
            </a:extLst>
          </p:cNvPr>
          <p:cNvSpPr>
            <a:spLocks noGrp="1"/>
          </p:cNvSpPr>
          <p:nvPr>
            <p:ph idx="1"/>
          </p:nvPr>
        </p:nvSpPr>
        <p:spPr>
          <a:xfrm>
            <a:off x="550863" y="1457513"/>
            <a:ext cx="11086343" cy="4752976"/>
          </a:xfrm>
        </p:spPr>
        <p:txBody>
          <a:bodyPr vert="horz" lIns="0" tIns="0" rIns="0" bIns="0" rtlCol="0" anchor="t">
            <a:noAutofit/>
          </a:bodyPr>
          <a:lstStyle/>
          <a:p>
            <a:pPr marL="285750" lvl="0" indent="-285750">
              <a:spcBef>
                <a:spcPts val="0"/>
              </a:spcBef>
              <a:buClr>
                <a:schemeClr val="bg2"/>
              </a:buClr>
              <a:buFont typeface="Wingdings" panose="05000000000000000000" pitchFamily="2" charset="2"/>
              <a:buChar char="ü"/>
            </a:pPr>
            <a:r>
              <a:rPr lang="de-DE" sz="1800"/>
              <a:t>Änderungen in der Pflegeversicherung </a:t>
            </a:r>
          </a:p>
          <a:p>
            <a:pPr lvl="4">
              <a:spcBef>
                <a:spcPts val="0"/>
              </a:spcBef>
              <a:buClr>
                <a:schemeClr val="bg2"/>
              </a:buClr>
            </a:pPr>
            <a:r>
              <a:rPr lang="de-DE" sz="1600"/>
              <a:t>  </a:t>
            </a:r>
            <a:r>
              <a:rPr lang="de-DE" sz="1800"/>
              <a:t>ab 1. Juli 2023</a:t>
            </a:r>
          </a:p>
          <a:p>
            <a:pPr lvl="0">
              <a:spcBef>
                <a:spcPts val="800"/>
              </a:spcBef>
              <a:buClr>
                <a:schemeClr val="bg2"/>
              </a:buClr>
            </a:pPr>
            <a:endParaRPr lang="de-DE" sz="700"/>
          </a:p>
          <a:p>
            <a:pPr marL="285750" indent="-285750">
              <a:spcBef>
                <a:spcPts val="0"/>
              </a:spcBef>
              <a:buClr>
                <a:schemeClr val="bg2"/>
              </a:buClr>
              <a:buFont typeface="Wingdings" panose="05000000000000000000" pitchFamily="2" charset="2"/>
              <a:buChar char="ü"/>
            </a:pPr>
            <a:r>
              <a:rPr lang="de-DE" sz="1800"/>
              <a:t>Erhöhung Beiträge zur Pflegeversicherung </a:t>
            </a:r>
          </a:p>
          <a:p>
            <a:pPr lvl="4">
              <a:spcBef>
                <a:spcPts val="0"/>
              </a:spcBef>
              <a:buClr>
                <a:schemeClr val="bg2"/>
              </a:buClr>
            </a:pPr>
            <a:r>
              <a:rPr lang="de-DE" sz="1600"/>
              <a:t>   </a:t>
            </a:r>
            <a:r>
              <a:rPr lang="de-DE" sz="1800"/>
              <a:t>von 3,05 % auf 3,4 % </a:t>
            </a:r>
          </a:p>
          <a:p>
            <a:pPr marL="285750" indent="-285750">
              <a:spcBef>
                <a:spcPts val="800"/>
              </a:spcBef>
              <a:buClr>
                <a:schemeClr val="bg2"/>
              </a:buClr>
              <a:buFont typeface="Wingdings" panose="05000000000000000000" pitchFamily="2" charset="2"/>
              <a:buChar char="ü"/>
            </a:pPr>
            <a:endParaRPr lang="de-DE" sz="700">
              <a:cs typeface="Calibri"/>
            </a:endParaRPr>
          </a:p>
          <a:p>
            <a:pPr marL="285750" indent="-285750">
              <a:spcBef>
                <a:spcPts val="0"/>
              </a:spcBef>
              <a:buClr>
                <a:schemeClr val="bg2"/>
              </a:buClr>
              <a:buFont typeface="Wingdings" panose="05000000000000000000" pitchFamily="2" charset="2"/>
              <a:buChar char="ü"/>
            </a:pPr>
            <a:r>
              <a:rPr lang="de-DE" sz="1800"/>
              <a:t>Erhöhung des Kinderlosenzuschlag </a:t>
            </a:r>
          </a:p>
          <a:p>
            <a:pPr lvl="4">
              <a:spcBef>
                <a:spcPts val="0"/>
              </a:spcBef>
              <a:buClr>
                <a:schemeClr val="bg2"/>
              </a:buClr>
            </a:pPr>
            <a:r>
              <a:rPr lang="de-DE" sz="1600"/>
              <a:t>   </a:t>
            </a:r>
            <a:r>
              <a:rPr lang="de-DE" sz="1800"/>
              <a:t>von 0,35 % auf 0,6 %</a:t>
            </a:r>
          </a:p>
          <a:p>
            <a:pPr>
              <a:spcBef>
                <a:spcPts val="800"/>
              </a:spcBef>
              <a:buClr>
                <a:schemeClr val="bg2"/>
              </a:buClr>
            </a:pPr>
            <a:endParaRPr lang="de-DE" sz="700">
              <a:cs typeface="Calibri"/>
            </a:endParaRPr>
          </a:p>
          <a:p>
            <a:pPr marL="285750" indent="-285750">
              <a:spcBef>
                <a:spcPts val="0"/>
              </a:spcBef>
              <a:buClr>
                <a:schemeClr val="bg2"/>
              </a:buClr>
              <a:buFont typeface="Wingdings" panose="05000000000000000000" pitchFamily="2" charset="2"/>
              <a:buChar char="ü"/>
            </a:pPr>
            <a:r>
              <a:rPr lang="de-DE" sz="1800"/>
              <a:t>Beitragsminderung für AN mit mind. </a:t>
            </a:r>
          </a:p>
          <a:p>
            <a:pPr lvl="4">
              <a:spcBef>
                <a:spcPts val="0"/>
              </a:spcBef>
              <a:buClr>
                <a:schemeClr val="bg2"/>
              </a:buClr>
            </a:pPr>
            <a:r>
              <a:rPr lang="de-DE" sz="1600"/>
              <a:t>   zwei Kindern unter 25 Jahren von 0,25 %</a:t>
            </a:r>
          </a:p>
          <a:p>
            <a:pPr marL="285750" indent="-285750">
              <a:spcBef>
                <a:spcPts val="800"/>
              </a:spcBef>
              <a:buClr>
                <a:schemeClr val="bg2"/>
              </a:buClr>
              <a:buFont typeface="Wingdings" panose="05000000000000000000" pitchFamily="2" charset="2"/>
              <a:buChar char="ü"/>
            </a:pPr>
            <a:endParaRPr lang="de-DE" sz="700">
              <a:cs typeface="Calibri"/>
            </a:endParaRPr>
          </a:p>
          <a:p>
            <a:pPr marL="285750" indent="-285750">
              <a:spcBef>
                <a:spcPts val="0"/>
              </a:spcBef>
              <a:buClr>
                <a:schemeClr val="bg2"/>
              </a:buClr>
              <a:buFont typeface="Wingdings" panose="05000000000000000000" pitchFamily="2" charset="2"/>
              <a:buChar char="ü"/>
            </a:pPr>
            <a:r>
              <a:rPr lang="de-DE" sz="1800"/>
              <a:t>Beitragsminderung pro weiteres Kind bis max. 1 %, </a:t>
            </a:r>
            <a:br>
              <a:rPr lang="de-DE" sz="1800"/>
            </a:br>
            <a:r>
              <a:rPr lang="de-DE" sz="1800"/>
              <a:t>bei 5 oder mehr Kinder unter 25 Jahren</a:t>
            </a:r>
            <a:endParaRPr lang="de-DE" sz="1800">
              <a:cs typeface="Calibri"/>
            </a:endParaRPr>
          </a:p>
          <a:p>
            <a:pPr marL="285750" indent="-285750">
              <a:spcBef>
                <a:spcPts val="600"/>
              </a:spcBef>
              <a:buClr>
                <a:schemeClr val="bg2"/>
              </a:buClr>
              <a:buFont typeface="Wingdings" panose="05000000000000000000" pitchFamily="2" charset="2"/>
              <a:buChar char="ü"/>
            </a:pPr>
            <a:endParaRPr lang="de-DE" sz="1800"/>
          </a:p>
          <a:p>
            <a:endParaRPr lang="de-DE"/>
          </a:p>
        </p:txBody>
      </p:sp>
      <p:sp>
        <p:nvSpPr>
          <p:cNvPr id="10" name="Textplatzhalter 9">
            <a:extLst>
              <a:ext uri="{FF2B5EF4-FFF2-40B4-BE49-F238E27FC236}">
                <a16:creationId xmlns:a16="http://schemas.microsoft.com/office/drawing/2014/main" id="{A0951C76-C915-A8A3-92F4-D2E10DE474C5}"/>
              </a:ext>
            </a:extLst>
          </p:cNvPr>
          <p:cNvSpPr>
            <a:spLocks noGrp="1"/>
          </p:cNvSpPr>
          <p:nvPr>
            <p:ph type="body" sz="quarter" idx="18"/>
          </p:nvPr>
        </p:nvSpPr>
        <p:spPr>
          <a:xfrm>
            <a:off x="563417" y="904729"/>
            <a:ext cx="11072957" cy="496887"/>
          </a:xfrm>
        </p:spPr>
        <p:txBody>
          <a:bodyPr vert="horz" lIns="0" tIns="0" rIns="0" bIns="0" rtlCol="0" anchor="ctr">
            <a:noAutofit/>
          </a:bodyPr>
          <a:lstStyle/>
          <a:p>
            <a:r>
              <a:rPr lang="de-DE" sz="1950">
                <a:ea typeface="+mn-lt"/>
                <a:cs typeface="+mn-lt"/>
              </a:rPr>
              <a:t>Änderung zur Berechnung Pflegeversicherung (PUEG: Pflegeunterstützungs- und Entlastungsgesetz)</a:t>
            </a:r>
          </a:p>
        </p:txBody>
      </p:sp>
      <p:sp>
        <p:nvSpPr>
          <p:cNvPr id="8" name="Pfeil: Fünfeck 7">
            <a:extLst>
              <a:ext uri="{FF2B5EF4-FFF2-40B4-BE49-F238E27FC236}">
                <a16:creationId xmlns:a16="http://schemas.microsoft.com/office/drawing/2014/main" id="{FF4EC837-9658-A379-DEA1-0CE6F980AB4D}"/>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Juni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23</a:t>
            </a:r>
          </a:p>
        </p:txBody>
      </p:sp>
      <p:sp>
        <p:nvSpPr>
          <p:cNvPr id="11" name="Titel 1">
            <a:extLst>
              <a:ext uri="{FF2B5EF4-FFF2-40B4-BE49-F238E27FC236}">
                <a16:creationId xmlns:a16="http://schemas.microsoft.com/office/drawing/2014/main" id="{62967912-236E-C2A3-4FBC-28126AF09B15}"/>
              </a:ext>
            </a:extLst>
          </p:cNvPr>
          <p:cNvSpPr>
            <a:spLocks noGrp="1"/>
          </p:cNvSpPr>
          <p:nvPr>
            <p:ph type="body" sz="quarter" idx="17"/>
          </p:nvPr>
        </p:nvSpPr>
        <p:spPr>
          <a:xfrm>
            <a:off x="549275" y="341313"/>
            <a:ext cx="11087100" cy="369887"/>
          </a:xfrm>
        </p:spPr>
        <p:txBody>
          <a:bodyPr/>
          <a:lstStyle/>
          <a:p>
            <a:r>
              <a:rPr lang="de-DE" dirty="0"/>
              <a:t>Rückblick - Lexware lohn + </a:t>
            </a:r>
            <a:r>
              <a:rPr lang="de-DE" dirty="0" err="1"/>
              <a:t>gehalt</a:t>
            </a:r>
            <a:endParaRPr lang="de-DE" dirty="0"/>
          </a:p>
        </p:txBody>
      </p:sp>
      <p:pic>
        <p:nvPicPr>
          <p:cNvPr id="2" name="Grafik 1">
            <a:extLst>
              <a:ext uri="{FF2B5EF4-FFF2-40B4-BE49-F238E27FC236}">
                <a16:creationId xmlns:a16="http://schemas.microsoft.com/office/drawing/2014/main" id="{6DC22029-C748-E902-FCE5-D52AA298FB4B}"/>
              </a:ext>
            </a:extLst>
          </p:cNvPr>
          <p:cNvPicPr preferRelativeResize="0">
            <a:picLocks/>
          </p:cNvPicPr>
          <p:nvPr/>
        </p:nvPicPr>
        <p:blipFill>
          <a:blip r:embed="rId3"/>
          <a:stretch>
            <a:fillRect/>
          </a:stretch>
        </p:blipFill>
        <p:spPr>
          <a:xfrm>
            <a:off x="9963625" y="0"/>
            <a:ext cx="720000" cy="738000"/>
          </a:xfrm>
          <a:prstGeom prst="rect">
            <a:avLst/>
          </a:prstGeom>
        </p:spPr>
      </p:pic>
      <p:pic>
        <p:nvPicPr>
          <p:cNvPr id="7" name="Grafik 6" descr="Ein Bild, das Text, Screenshot, Display, Zahl enthält.&#10;&#10;Beschreibung automatisch generiert.">
            <a:extLst>
              <a:ext uri="{FF2B5EF4-FFF2-40B4-BE49-F238E27FC236}">
                <a16:creationId xmlns:a16="http://schemas.microsoft.com/office/drawing/2014/main" id="{294C2560-1845-A021-AF03-7175E531FCE3}"/>
              </a:ext>
            </a:extLst>
          </p:cNvPr>
          <p:cNvPicPr>
            <a:picLocks noChangeAspect="1"/>
          </p:cNvPicPr>
          <p:nvPr/>
        </p:nvPicPr>
        <p:blipFill>
          <a:blip r:embed="rId4"/>
          <a:stretch>
            <a:fillRect/>
          </a:stretch>
        </p:blipFill>
        <p:spPr>
          <a:xfrm>
            <a:off x="5742399" y="1484313"/>
            <a:ext cx="5786601" cy="3653498"/>
          </a:xfrm>
          <a:prstGeom prst="rect">
            <a:avLst/>
          </a:prstGeom>
          <a:ln w="6350">
            <a:solidFill>
              <a:schemeClr val="bg1">
                <a:lumMod val="50000"/>
              </a:schemeClr>
            </a:solidFill>
          </a:ln>
        </p:spPr>
      </p:pic>
      <p:sp>
        <p:nvSpPr>
          <p:cNvPr id="32" name="Datumsplatzhalter 31">
            <a:extLst>
              <a:ext uri="{FF2B5EF4-FFF2-40B4-BE49-F238E27FC236}">
                <a16:creationId xmlns:a16="http://schemas.microsoft.com/office/drawing/2014/main" id="{8F873D12-87E1-D50D-987D-BD10440B6E9A}"/>
              </a:ext>
            </a:extLst>
          </p:cNvPr>
          <p:cNvSpPr>
            <a:spLocks noGrp="1"/>
          </p:cNvSpPr>
          <p:nvPr>
            <p:ph type="dt" sz="half" idx="14"/>
          </p:nvPr>
        </p:nvSpPr>
        <p:spPr/>
        <p:txBody>
          <a:bodyPr/>
          <a:lstStyle/>
          <a:p>
            <a:r>
              <a:rPr lang="de-DE"/>
              <a:t>| </a:t>
            </a:r>
            <a:fld id="{7D135101-BC98-431A-B03D-E6B3C65816F6}" type="datetime1">
              <a:rPr lang="de-DE" smtClean="0"/>
              <a:t>20.11.2023</a:t>
            </a:fld>
            <a:r>
              <a:t> |</a:t>
            </a:r>
          </a:p>
        </p:txBody>
      </p:sp>
      <p:sp>
        <p:nvSpPr>
          <p:cNvPr id="33" name="Fußzeilenplatzhalter 32">
            <a:extLst>
              <a:ext uri="{FF2B5EF4-FFF2-40B4-BE49-F238E27FC236}">
                <a16:creationId xmlns:a16="http://schemas.microsoft.com/office/drawing/2014/main" id="{E9A76B3F-1219-12D7-87B3-A93D5B063541}"/>
              </a:ext>
            </a:extLst>
          </p:cNvPr>
          <p:cNvSpPr>
            <a:spLocks noGrp="1"/>
          </p:cNvSpPr>
          <p:nvPr>
            <p:ph type="ftr" sz="quarter" idx="15"/>
          </p:nvPr>
        </p:nvSpPr>
        <p:spPr/>
        <p:txBody>
          <a:bodyPr/>
          <a:lstStyle/>
          <a:p>
            <a:r>
              <a:rPr lang="de-DE"/>
              <a:t>Lexware vor Ort 2024</a:t>
            </a:r>
          </a:p>
        </p:txBody>
      </p:sp>
      <p:sp>
        <p:nvSpPr>
          <p:cNvPr id="34" name="Foliennummernplatzhalter 33">
            <a:extLst>
              <a:ext uri="{FF2B5EF4-FFF2-40B4-BE49-F238E27FC236}">
                <a16:creationId xmlns:a16="http://schemas.microsoft.com/office/drawing/2014/main" id="{5D62041D-3521-B6A8-D015-FC109F038256}"/>
              </a:ext>
            </a:extLst>
          </p:cNvPr>
          <p:cNvSpPr>
            <a:spLocks noGrp="1"/>
          </p:cNvSpPr>
          <p:nvPr>
            <p:ph type="sldNum" sz="quarter" idx="16"/>
          </p:nvPr>
        </p:nvSpPr>
        <p:spPr/>
        <p:txBody>
          <a:bodyPr/>
          <a:lstStyle/>
          <a:p>
            <a:r>
              <a:rPr lang="de-DE"/>
              <a:t>Seite </a:t>
            </a:r>
            <a:fld id="{FFC269A0-BD27-4577-9DED-0AAE60100C51}" type="slidenum">
              <a:rPr lang="de-DE" smtClean="0"/>
              <a:pPr/>
              <a:t>5</a:t>
            </a:fld>
            <a:endParaRPr lang="de-DE"/>
          </a:p>
        </p:txBody>
      </p:sp>
      <p:grpSp>
        <p:nvGrpSpPr>
          <p:cNvPr id="4" name="Gruppieren 3">
            <a:extLst>
              <a:ext uri="{FF2B5EF4-FFF2-40B4-BE49-F238E27FC236}">
                <a16:creationId xmlns:a16="http://schemas.microsoft.com/office/drawing/2014/main" id="{689BFDEA-014D-3D1F-4CF7-AA8BA5077CF5}"/>
              </a:ext>
            </a:extLst>
          </p:cNvPr>
          <p:cNvGrpSpPr/>
          <p:nvPr/>
        </p:nvGrpSpPr>
        <p:grpSpPr>
          <a:xfrm>
            <a:off x="9136250" y="1"/>
            <a:ext cx="720000" cy="711200"/>
            <a:chOff x="10074497" y="-1"/>
            <a:chExt cx="720000" cy="738000"/>
          </a:xfrm>
        </p:grpSpPr>
        <p:sp>
          <p:nvSpPr>
            <p:cNvPr id="5" name="Pfeil: Fünfeck 4">
              <a:extLst>
                <a:ext uri="{FF2B5EF4-FFF2-40B4-BE49-F238E27FC236}">
                  <a16:creationId xmlns:a16="http://schemas.microsoft.com/office/drawing/2014/main" id="{1895C9BF-90F7-F626-1946-2CE897D2C420}"/>
                </a:ext>
              </a:extLst>
            </p:cNvPr>
            <p:cNvSpPr/>
            <p:nvPr/>
          </p:nvSpPr>
          <p:spPr bwMode="gray">
            <a:xfrm rot="5400000">
              <a:off x="10065497" y="8999"/>
              <a:ext cx="738000" cy="720000"/>
            </a:xfrm>
            <a:prstGeom prst="homePlate">
              <a:avLst>
                <a:gd name="adj" fmla="val 20674"/>
              </a:avLst>
            </a:prstGeom>
            <a:solidFill>
              <a:srgbClr val="CC0000"/>
            </a:solidFill>
            <a:ln w="9525" cap="flat" cmpd="sng" algn="ctr">
              <a:noFill/>
              <a:prstDash val="solid"/>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pic>
          <p:nvPicPr>
            <p:cNvPr id="6" name="Grafik 5" descr="Zurückspulen mit einfarbiger Füllung">
              <a:extLst>
                <a:ext uri="{FF2B5EF4-FFF2-40B4-BE49-F238E27FC236}">
                  <a16:creationId xmlns:a16="http://schemas.microsoft.com/office/drawing/2014/main" id="{F3A92F97-B3CC-1246-4F8C-07CF014B65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61073" y="93568"/>
              <a:ext cx="499594" cy="499594"/>
            </a:xfrm>
            <a:prstGeom prst="rect">
              <a:avLst/>
            </a:prstGeom>
          </p:spPr>
        </p:pic>
      </p:grpSp>
    </p:spTree>
    <p:extLst>
      <p:ext uri="{BB962C8B-B14F-4D97-AF65-F5344CB8AC3E}">
        <p14:creationId xmlns:p14="http://schemas.microsoft.com/office/powerpoint/2010/main" val="59409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FC04F1A-C281-3A7E-F727-096A2AB12D3D}"/>
              </a:ext>
            </a:extLst>
          </p:cNvPr>
          <p:cNvSpPr>
            <a:spLocks noGrp="1"/>
          </p:cNvSpPr>
          <p:nvPr>
            <p:ph type="body" sz="quarter" idx="12"/>
          </p:nvPr>
        </p:nvSpPr>
        <p:spPr/>
        <p:txBody>
          <a:bodyPr/>
          <a:lstStyle/>
          <a:p>
            <a:r>
              <a:rPr lang="de-DE"/>
              <a:t>4</a:t>
            </a:r>
          </a:p>
        </p:txBody>
      </p:sp>
      <p:sp>
        <p:nvSpPr>
          <p:cNvPr id="3" name="Titel 2">
            <a:extLst>
              <a:ext uri="{FF2B5EF4-FFF2-40B4-BE49-F238E27FC236}">
                <a16:creationId xmlns:a16="http://schemas.microsoft.com/office/drawing/2014/main" id="{8BC0198A-147A-44CD-F14A-ADE73FE4D22A}"/>
              </a:ext>
            </a:extLst>
          </p:cNvPr>
          <p:cNvSpPr>
            <a:spLocks noGrp="1"/>
          </p:cNvSpPr>
          <p:nvPr>
            <p:ph type="title"/>
          </p:nvPr>
        </p:nvSpPr>
        <p:spPr/>
        <p:txBody>
          <a:bodyPr/>
          <a:lstStyle/>
          <a:p>
            <a:r>
              <a:rPr lang="de-DE"/>
              <a:t>Technik / Übergreifende Themen</a:t>
            </a:r>
          </a:p>
        </p:txBody>
      </p:sp>
      <p:sp>
        <p:nvSpPr>
          <p:cNvPr id="4" name="Textplatzhalter 3">
            <a:extLst>
              <a:ext uri="{FF2B5EF4-FFF2-40B4-BE49-F238E27FC236}">
                <a16:creationId xmlns:a16="http://schemas.microsoft.com/office/drawing/2014/main" id="{31B27D7D-536E-D9F3-9D08-CB1DB8DDA5D5}"/>
              </a:ext>
            </a:extLst>
          </p:cNvPr>
          <p:cNvSpPr>
            <a:spLocks noGrp="1"/>
          </p:cNvSpPr>
          <p:nvPr>
            <p:ph type="body" sz="quarter" idx="10"/>
          </p:nvPr>
        </p:nvSpPr>
        <p:spPr/>
        <p:txBody>
          <a:bodyPr/>
          <a:lstStyle/>
          <a:p>
            <a:r>
              <a:rPr lang="de-DE"/>
              <a:t>Neuerungen in den Versionen 2024 und Ausblick</a:t>
            </a:r>
          </a:p>
        </p:txBody>
      </p:sp>
    </p:spTree>
    <p:extLst>
      <p:ext uri="{BB962C8B-B14F-4D97-AF65-F5344CB8AC3E}">
        <p14:creationId xmlns:p14="http://schemas.microsoft.com/office/powerpoint/2010/main" val="6530820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B6B778-00CB-BC3D-93DC-A908D347E279}"/>
              </a:ext>
            </a:extLst>
          </p:cNvPr>
          <p:cNvSpPr>
            <a:spLocks noGrp="1"/>
          </p:cNvSpPr>
          <p:nvPr>
            <p:ph type="title"/>
          </p:nvPr>
        </p:nvSpPr>
        <p:spPr/>
        <p:txBody>
          <a:bodyPr/>
          <a:lstStyle/>
          <a:p>
            <a:r>
              <a:rPr lang="de-DE"/>
              <a:t>Blick auf die Setup-Statistik</a:t>
            </a:r>
          </a:p>
        </p:txBody>
      </p:sp>
      <p:sp>
        <p:nvSpPr>
          <p:cNvPr id="5" name="Inhaltsplatzhalter 2">
            <a:extLst>
              <a:ext uri="{FF2B5EF4-FFF2-40B4-BE49-F238E27FC236}">
                <a16:creationId xmlns:a16="http://schemas.microsoft.com/office/drawing/2014/main" id="{AEDA2B40-2068-1D52-D353-130BE57C21A5}"/>
              </a:ext>
            </a:extLst>
          </p:cNvPr>
          <p:cNvSpPr txBox="1">
            <a:spLocks/>
          </p:cNvSpPr>
          <p:nvPr/>
        </p:nvSpPr>
        <p:spPr>
          <a:xfrm>
            <a:off x="472611" y="909350"/>
            <a:ext cx="11408614" cy="607335"/>
          </a:xfrm>
          <a:prstGeom prst="rect">
            <a:avLst/>
          </a:prstGeom>
        </p:spPr>
        <p:txBody>
          <a:bodyPr>
            <a:norm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179946"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4pPr>
            <a:lvl5pPr marL="359892"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a:lstStyle>
          <a:p>
            <a:pPr>
              <a:buSzPct val="90000"/>
            </a:pPr>
            <a:r>
              <a:rPr lang="de-DE"/>
              <a:t>Bei über 1.000.000 Installationsvorgängen* der Version 2023 verliefen </a:t>
            </a:r>
            <a:r>
              <a:rPr lang="de-DE" b="1"/>
              <a:t>99% der Installation fehlerfrei</a:t>
            </a:r>
            <a:r>
              <a:rPr lang="de-DE"/>
              <a:t>!</a:t>
            </a:r>
          </a:p>
        </p:txBody>
      </p:sp>
      <p:grpSp>
        <p:nvGrpSpPr>
          <p:cNvPr id="22" name="Gruppieren 21">
            <a:extLst>
              <a:ext uri="{FF2B5EF4-FFF2-40B4-BE49-F238E27FC236}">
                <a16:creationId xmlns:a16="http://schemas.microsoft.com/office/drawing/2014/main" id="{028E48B6-D714-3816-62DC-0941DCEDE54A}"/>
              </a:ext>
            </a:extLst>
          </p:cNvPr>
          <p:cNvGrpSpPr/>
          <p:nvPr/>
        </p:nvGrpSpPr>
        <p:grpSpPr>
          <a:xfrm>
            <a:off x="10816000" y="1755"/>
            <a:ext cx="720000" cy="738000"/>
            <a:chOff x="11161226" y="1755"/>
            <a:chExt cx="720000" cy="738000"/>
          </a:xfrm>
        </p:grpSpPr>
        <p:grpSp>
          <p:nvGrpSpPr>
            <p:cNvPr id="7" name="Gruppieren 6">
              <a:extLst>
                <a:ext uri="{FF2B5EF4-FFF2-40B4-BE49-F238E27FC236}">
                  <a16:creationId xmlns:a16="http://schemas.microsoft.com/office/drawing/2014/main" id="{ADB61A73-6ECE-B7E3-7788-15DA2E74CAB7}"/>
                </a:ext>
              </a:extLst>
            </p:cNvPr>
            <p:cNvGrpSpPr/>
            <p:nvPr/>
          </p:nvGrpSpPr>
          <p:grpSpPr>
            <a:xfrm>
              <a:off x="11161226" y="1755"/>
              <a:ext cx="720000" cy="738000"/>
              <a:chOff x="-439623" y="3866753"/>
              <a:chExt cx="726177" cy="724408"/>
            </a:xfrm>
          </p:grpSpPr>
          <p:sp>
            <p:nvSpPr>
              <p:cNvPr id="9" name="Pfeil: Fünfeck 8">
                <a:extLst>
                  <a:ext uri="{FF2B5EF4-FFF2-40B4-BE49-F238E27FC236}">
                    <a16:creationId xmlns:a16="http://schemas.microsoft.com/office/drawing/2014/main" id="{E6E407D6-753A-764B-5AF9-9DD0CC9677C7}"/>
                  </a:ext>
                </a:extLst>
              </p:cNvPr>
              <p:cNvSpPr/>
              <p:nvPr/>
            </p:nvSpPr>
            <p:spPr bwMode="gray">
              <a:xfrm rot="5400000">
                <a:off x="-438738" y="3865868"/>
                <a:ext cx="724408" cy="726177"/>
              </a:xfrm>
              <a:prstGeom prst="homePlate">
                <a:avLst>
                  <a:gd name="adj" fmla="val 20674"/>
                </a:avLst>
              </a:prstGeom>
              <a:solidFill>
                <a:srgbClr val="CC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sp>
            <p:nvSpPr>
              <p:cNvPr id="10" name="Textfeld 2">
                <a:extLst>
                  <a:ext uri="{FF2B5EF4-FFF2-40B4-BE49-F238E27FC236}">
                    <a16:creationId xmlns:a16="http://schemas.microsoft.com/office/drawing/2014/main" id="{98F50F01-91F1-2F16-7F08-E545BB48E8B9}"/>
                  </a:ext>
                </a:extLst>
              </p:cNvPr>
              <p:cNvSpPr txBox="1"/>
              <p:nvPr/>
            </p:nvSpPr>
            <p:spPr bwMode="gray">
              <a:xfrm>
                <a:off x="-382020" y="3883244"/>
                <a:ext cx="536764" cy="553998"/>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de-DE" sz="3600" b="0" i="0" u="none" strike="noStrike" kern="1200" cap="none" spc="0" normalizeH="0" baseline="0" noProof="0">
                    <a:ln>
                      <a:noFill/>
                    </a:ln>
                    <a:solidFill>
                      <a:srgbClr val="FFFFFF"/>
                    </a:solidFill>
                    <a:effectLst/>
                    <a:uLnTx/>
                    <a:uFillTx/>
                    <a:latin typeface="Calibri"/>
                    <a:ea typeface="+mn-ea"/>
                    <a:cs typeface="+mn-cs"/>
                  </a:rPr>
                  <a:t> </a:t>
                </a:r>
              </a:p>
            </p:txBody>
          </p:sp>
        </p:grpSp>
        <p:pic>
          <p:nvPicPr>
            <p:cNvPr id="20" name="Picture 6" descr="ARM_Zahnrad">
              <a:extLst>
                <a:ext uri="{FF2B5EF4-FFF2-40B4-BE49-F238E27FC236}">
                  <a16:creationId xmlns:a16="http://schemas.microsoft.com/office/drawing/2014/main" id="{C6748E90-345A-65D7-43D2-FA120526FB91}"/>
                </a:ext>
              </a:extLst>
            </p:cNvPr>
            <p:cNvPicPr>
              <a:picLocks noChangeAspect="1" noChangeArrowheads="1"/>
            </p:cNvPicPr>
            <p:nvPr/>
          </p:nvPicPr>
          <p:blipFill>
            <a:blip r:embed="rId3">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11251742" y="75700"/>
              <a:ext cx="356314" cy="35631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M_Zahnrad">
              <a:extLst>
                <a:ext uri="{FF2B5EF4-FFF2-40B4-BE49-F238E27FC236}">
                  <a16:creationId xmlns:a16="http://schemas.microsoft.com/office/drawing/2014/main" id="{792599C4-BFAC-B597-9CF4-C1EC41233CA6}"/>
                </a:ext>
              </a:extLst>
            </p:cNvPr>
            <p:cNvPicPr>
              <a:picLocks noChangeAspect="1" noChangeArrowheads="1"/>
            </p:cNvPicPr>
            <p:nvPr/>
          </p:nvPicPr>
          <p:blipFill>
            <a:blip r:embed="rId3">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rot="527827">
              <a:off x="11522315" y="328039"/>
              <a:ext cx="255193" cy="25519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
            <a:extLst>
              <a:ext uri="{FF2B5EF4-FFF2-40B4-BE49-F238E27FC236}">
                <a16:creationId xmlns:a16="http://schemas.microsoft.com/office/drawing/2014/main" id="{60DAD27F-B06E-ED7F-04E3-814E21A17011}"/>
              </a:ext>
            </a:extLst>
          </p:cNvPr>
          <p:cNvSpPr>
            <a:spLocks noChangeArrowheads="1"/>
          </p:cNvSpPr>
          <p:nvPr/>
        </p:nvSpPr>
        <p:spPr bwMode="auto">
          <a:xfrm>
            <a:off x="552450" y="25098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2" name="Textfeld 11">
            <a:extLst>
              <a:ext uri="{FF2B5EF4-FFF2-40B4-BE49-F238E27FC236}">
                <a16:creationId xmlns:a16="http://schemas.microsoft.com/office/drawing/2014/main" id="{3DC9B887-CE23-FBBD-5031-9D30C0F2AB84}"/>
              </a:ext>
            </a:extLst>
          </p:cNvPr>
          <p:cNvSpPr txBox="1"/>
          <p:nvPr/>
        </p:nvSpPr>
        <p:spPr>
          <a:xfrm>
            <a:off x="6841750" y="5995372"/>
            <a:ext cx="5116528" cy="276999"/>
          </a:xfrm>
          <a:prstGeom prst="rect">
            <a:avLst/>
          </a:prstGeom>
          <a:noFill/>
        </p:spPr>
        <p:txBody>
          <a:bodyPr wrap="square" rtlCol="0">
            <a:spAutoFit/>
          </a:bodyPr>
          <a:lstStyle/>
          <a:p>
            <a:pPr algn="r"/>
            <a:r>
              <a:rPr lang="de-DE" sz="1200"/>
              <a:t>* Quelle: Installationsreports</a:t>
            </a:r>
          </a:p>
        </p:txBody>
      </p:sp>
      <p:sp>
        <p:nvSpPr>
          <p:cNvPr id="40" name="Datumsplatzhalter 39">
            <a:extLst>
              <a:ext uri="{FF2B5EF4-FFF2-40B4-BE49-F238E27FC236}">
                <a16:creationId xmlns:a16="http://schemas.microsoft.com/office/drawing/2014/main" id="{920EDB90-E507-1C84-121B-6731C5C91013}"/>
              </a:ext>
            </a:extLst>
          </p:cNvPr>
          <p:cNvSpPr>
            <a:spLocks noGrp="1"/>
          </p:cNvSpPr>
          <p:nvPr>
            <p:ph type="dt" sz="half" idx="14"/>
          </p:nvPr>
        </p:nvSpPr>
        <p:spPr/>
        <p:txBody>
          <a:bodyPr/>
          <a:lstStyle/>
          <a:p>
            <a:r>
              <a:rPr lang="de-DE"/>
              <a:t>| </a:t>
            </a:r>
            <a:fld id="{7CFA2401-94F5-421F-AB3E-C84BC9CE03A8}" type="datetime1">
              <a:rPr lang="de-DE" smtClean="0"/>
              <a:t>20.11.2023</a:t>
            </a:fld>
            <a:r>
              <a:t> |</a:t>
            </a:r>
          </a:p>
        </p:txBody>
      </p:sp>
      <p:sp>
        <p:nvSpPr>
          <p:cNvPr id="41" name="Fußzeilenplatzhalter 40">
            <a:extLst>
              <a:ext uri="{FF2B5EF4-FFF2-40B4-BE49-F238E27FC236}">
                <a16:creationId xmlns:a16="http://schemas.microsoft.com/office/drawing/2014/main" id="{D5F36BEC-E07C-BDA4-5E72-CDDC7C2F2786}"/>
              </a:ext>
            </a:extLst>
          </p:cNvPr>
          <p:cNvSpPr>
            <a:spLocks noGrp="1"/>
          </p:cNvSpPr>
          <p:nvPr>
            <p:ph type="ftr" sz="quarter" idx="15"/>
          </p:nvPr>
        </p:nvSpPr>
        <p:spPr/>
        <p:txBody>
          <a:bodyPr/>
          <a:lstStyle/>
          <a:p>
            <a:r>
              <a:rPr lang="de-DE"/>
              <a:t>Lexware vor Ort 2024</a:t>
            </a:r>
          </a:p>
        </p:txBody>
      </p:sp>
      <p:sp>
        <p:nvSpPr>
          <p:cNvPr id="42" name="Foliennummernplatzhalter 41">
            <a:extLst>
              <a:ext uri="{FF2B5EF4-FFF2-40B4-BE49-F238E27FC236}">
                <a16:creationId xmlns:a16="http://schemas.microsoft.com/office/drawing/2014/main" id="{4EBEEB46-B905-B46B-1802-B4CA80E445AE}"/>
              </a:ext>
            </a:extLst>
          </p:cNvPr>
          <p:cNvSpPr>
            <a:spLocks noGrp="1"/>
          </p:cNvSpPr>
          <p:nvPr>
            <p:ph type="sldNum" sz="quarter" idx="16"/>
          </p:nvPr>
        </p:nvSpPr>
        <p:spPr/>
        <p:txBody>
          <a:bodyPr/>
          <a:lstStyle/>
          <a:p>
            <a:r>
              <a:rPr lang="de-DE"/>
              <a:t>Seite </a:t>
            </a:r>
            <a:fld id="{FFC269A0-BD27-4577-9DED-0AAE60100C51}" type="slidenum">
              <a:rPr lang="de-DE" smtClean="0"/>
              <a:pPr/>
              <a:t>51</a:t>
            </a:fld>
            <a:endParaRPr lang="de-DE"/>
          </a:p>
        </p:txBody>
      </p:sp>
      <p:pic>
        <p:nvPicPr>
          <p:cNvPr id="14" name="Grafik 13">
            <a:extLst>
              <a:ext uri="{FF2B5EF4-FFF2-40B4-BE49-F238E27FC236}">
                <a16:creationId xmlns:a16="http://schemas.microsoft.com/office/drawing/2014/main" id="{7AE31BF1-B940-A88A-A4D0-44C4F65CBF1B}"/>
              </a:ext>
            </a:extLst>
          </p:cNvPr>
          <p:cNvPicPr>
            <a:picLocks noChangeAspect="1"/>
          </p:cNvPicPr>
          <p:nvPr/>
        </p:nvPicPr>
        <p:blipFill>
          <a:blip r:embed="rId5"/>
          <a:stretch>
            <a:fillRect/>
          </a:stretch>
        </p:blipFill>
        <p:spPr>
          <a:xfrm>
            <a:off x="583914" y="1516209"/>
            <a:ext cx="9147744" cy="3739963"/>
          </a:xfrm>
          <a:prstGeom prst="rect">
            <a:avLst/>
          </a:prstGeom>
        </p:spPr>
      </p:pic>
    </p:spTree>
    <p:extLst>
      <p:ext uri="{BB962C8B-B14F-4D97-AF65-F5344CB8AC3E}">
        <p14:creationId xmlns:p14="http://schemas.microsoft.com/office/powerpoint/2010/main" val="33009155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2AED0080-E42C-FE53-FF0B-DC03D2185E3D}"/>
              </a:ext>
            </a:extLst>
          </p:cNvPr>
          <p:cNvSpPr txBox="1"/>
          <p:nvPr/>
        </p:nvSpPr>
        <p:spPr bwMode="gray">
          <a:xfrm>
            <a:off x="3513762" y="5428353"/>
            <a:ext cx="6439916" cy="276999"/>
          </a:xfrm>
          <a:prstGeom prst="rect">
            <a:avLst/>
          </a:prstGeom>
          <a:noFill/>
        </p:spPr>
        <p:txBody>
          <a:bodyPr wrap="square" lIns="0" tIns="0" rIns="0" bIns="0" rtlCol="0">
            <a:spAutoFit/>
          </a:bodyPr>
          <a:lstStyle/>
          <a:p>
            <a:pPr>
              <a:buSzPct val="90000"/>
            </a:pPr>
            <a:r>
              <a:rPr lang="en-US">
                <a:hlinkClick r:id="rId3"/>
              </a:rPr>
              <a:t>Windows 10 Home und Pro - Microsoft Lifecycle | Microsoft Learn</a:t>
            </a:r>
            <a:endParaRPr lang="de-DE" err="1"/>
          </a:p>
        </p:txBody>
      </p:sp>
      <p:sp>
        <p:nvSpPr>
          <p:cNvPr id="2" name="Titel 1">
            <a:extLst>
              <a:ext uri="{FF2B5EF4-FFF2-40B4-BE49-F238E27FC236}">
                <a16:creationId xmlns:a16="http://schemas.microsoft.com/office/drawing/2014/main" id="{CEB6B778-00CB-BC3D-93DC-A908D347E279}"/>
              </a:ext>
            </a:extLst>
          </p:cNvPr>
          <p:cNvSpPr>
            <a:spLocks noGrp="1"/>
          </p:cNvSpPr>
          <p:nvPr>
            <p:ph type="title"/>
          </p:nvPr>
        </p:nvSpPr>
        <p:spPr/>
        <p:txBody>
          <a:bodyPr/>
          <a:lstStyle/>
          <a:p>
            <a:r>
              <a:rPr lang="de-DE"/>
              <a:t>Entwicklung der Betriebssystemverteilung</a:t>
            </a:r>
          </a:p>
        </p:txBody>
      </p:sp>
      <p:graphicFrame>
        <p:nvGraphicFramePr>
          <p:cNvPr id="6" name="Diagramm 5">
            <a:extLst>
              <a:ext uri="{FF2B5EF4-FFF2-40B4-BE49-F238E27FC236}">
                <a16:creationId xmlns:a16="http://schemas.microsoft.com/office/drawing/2014/main" id="{1DE0909B-996F-40B5-A038-6261DFD86EEA}"/>
              </a:ext>
            </a:extLst>
          </p:cNvPr>
          <p:cNvGraphicFramePr>
            <a:graphicFrameLocks/>
          </p:cNvGraphicFramePr>
          <p:nvPr>
            <p:extLst>
              <p:ext uri="{D42A27DB-BD31-4B8C-83A1-F6EECF244321}">
                <p14:modId xmlns:p14="http://schemas.microsoft.com/office/powerpoint/2010/main" val="36903433"/>
              </p:ext>
            </p:extLst>
          </p:nvPr>
        </p:nvGraphicFramePr>
        <p:xfrm>
          <a:off x="3513762" y="880835"/>
          <a:ext cx="8367464" cy="4251395"/>
        </p:xfrm>
        <a:graphic>
          <a:graphicData uri="http://schemas.openxmlformats.org/drawingml/2006/chart">
            <c:chart xmlns:c="http://schemas.openxmlformats.org/drawingml/2006/chart" xmlns:r="http://schemas.openxmlformats.org/officeDocument/2006/relationships" r:id="rId4"/>
          </a:graphicData>
        </a:graphic>
      </p:graphicFrame>
      <p:grpSp>
        <p:nvGrpSpPr>
          <p:cNvPr id="14" name="Gruppieren 13">
            <a:extLst>
              <a:ext uri="{FF2B5EF4-FFF2-40B4-BE49-F238E27FC236}">
                <a16:creationId xmlns:a16="http://schemas.microsoft.com/office/drawing/2014/main" id="{1FCAC6A3-0F72-4B5B-87ED-AB2CB1E77EBB}"/>
              </a:ext>
            </a:extLst>
          </p:cNvPr>
          <p:cNvGrpSpPr/>
          <p:nvPr/>
        </p:nvGrpSpPr>
        <p:grpSpPr>
          <a:xfrm>
            <a:off x="1336353" y="1206575"/>
            <a:ext cx="8367464" cy="4802248"/>
            <a:chOff x="628136" y="1353012"/>
            <a:chExt cx="8367464" cy="4802248"/>
          </a:xfrm>
        </p:grpSpPr>
        <p:sp>
          <p:nvSpPr>
            <p:cNvPr id="13" name="Rechteck 12">
              <a:extLst>
                <a:ext uri="{FF2B5EF4-FFF2-40B4-BE49-F238E27FC236}">
                  <a16:creationId xmlns:a16="http://schemas.microsoft.com/office/drawing/2014/main" id="{1C6FFC97-A6DC-3199-93DC-931CF9D3E5A8}"/>
                </a:ext>
              </a:extLst>
            </p:cNvPr>
            <p:cNvSpPr/>
            <p:nvPr/>
          </p:nvSpPr>
          <p:spPr bwMode="gray">
            <a:xfrm>
              <a:off x="7360468" y="5249642"/>
              <a:ext cx="1330859" cy="40128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200">
                  <a:ln>
                    <a:noFill/>
                  </a:ln>
                  <a:solidFill>
                    <a:schemeClr val="accent4"/>
                  </a:solidFill>
                </a:rPr>
                <a:t>Support-Ende 10.10.2023</a:t>
              </a:r>
            </a:p>
          </p:txBody>
        </p:sp>
        <p:graphicFrame>
          <p:nvGraphicFramePr>
            <p:cNvPr id="7" name="Diagramm 6">
              <a:extLst>
                <a:ext uri="{FF2B5EF4-FFF2-40B4-BE49-F238E27FC236}">
                  <a16:creationId xmlns:a16="http://schemas.microsoft.com/office/drawing/2014/main" id="{E193048F-76A2-101F-42CB-61C825701913}"/>
                </a:ext>
              </a:extLst>
            </p:cNvPr>
            <p:cNvGraphicFramePr>
              <a:graphicFrameLocks/>
            </p:cNvGraphicFramePr>
            <p:nvPr>
              <p:extLst>
                <p:ext uri="{D42A27DB-BD31-4B8C-83A1-F6EECF244321}">
                  <p14:modId xmlns:p14="http://schemas.microsoft.com/office/powerpoint/2010/main" val="3271650224"/>
                </p:ext>
              </p:extLst>
            </p:nvPr>
          </p:nvGraphicFramePr>
          <p:xfrm>
            <a:off x="628136" y="1353012"/>
            <a:ext cx="8367464" cy="4802248"/>
          </p:xfrm>
          <a:graphic>
            <a:graphicData uri="http://schemas.openxmlformats.org/drawingml/2006/chart">
              <c:chart xmlns:c="http://schemas.openxmlformats.org/drawingml/2006/chart" xmlns:r="http://schemas.openxmlformats.org/officeDocument/2006/relationships" r:id="rId5"/>
            </a:graphicData>
          </a:graphic>
        </p:graphicFrame>
      </p:grpSp>
      <p:sp>
        <p:nvSpPr>
          <p:cNvPr id="41" name="Datumsplatzhalter 40">
            <a:extLst>
              <a:ext uri="{FF2B5EF4-FFF2-40B4-BE49-F238E27FC236}">
                <a16:creationId xmlns:a16="http://schemas.microsoft.com/office/drawing/2014/main" id="{20EAF07E-3D1D-8CF0-6FB3-E8B902AEF2D0}"/>
              </a:ext>
            </a:extLst>
          </p:cNvPr>
          <p:cNvSpPr>
            <a:spLocks noGrp="1"/>
          </p:cNvSpPr>
          <p:nvPr>
            <p:ph type="dt" sz="half" idx="14"/>
          </p:nvPr>
        </p:nvSpPr>
        <p:spPr/>
        <p:txBody>
          <a:bodyPr/>
          <a:lstStyle/>
          <a:p>
            <a:r>
              <a:rPr lang="de-DE"/>
              <a:t>| </a:t>
            </a:r>
            <a:fld id="{65620D6A-C498-4844-B965-F1E9A0457C50}" type="datetime1">
              <a:rPr lang="de-DE" smtClean="0"/>
              <a:t>20.11.2023</a:t>
            </a:fld>
            <a:r>
              <a:t> |</a:t>
            </a:r>
          </a:p>
        </p:txBody>
      </p:sp>
      <p:sp>
        <p:nvSpPr>
          <p:cNvPr id="42" name="Fußzeilenplatzhalter 41">
            <a:extLst>
              <a:ext uri="{FF2B5EF4-FFF2-40B4-BE49-F238E27FC236}">
                <a16:creationId xmlns:a16="http://schemas.microsoft.com/office/drawing/2014/main" id="{0BA6AE42-C544-10EF-AB31-854CD709F414}"/>
              </a:ext>
            </a:extLst>
          </p:cNvPr>
          <p:cNvSpPr>
            <a:spLocks noGrp="1"/>
          </p:cNvSpPr>
          <p:nvPr>
            <p:ph type="ftr" sz="quarter" idx="15"/>
          </p:nvPr>
        </p:nvSpPr>
        <p:spPr/>
        <p:txBody>
          <a:bodyPr/>
          <a:lstStyle/>
          <a:p>
            <a:r>
              <a:rPr lang="de-DE"/>
              <a:t>Lexware vor Ort 2024</a:t>
            </a:r>
          </a:p>
        </p:txBody>
      </p:sp>
      <p:sp>
        <p:nvSpPr>
          <p:cNvPr id="43" name="Foliennummernplatzhalter 42">
            <a:extLst>
              <a:ext uri="{FF2B5EF4-FFF2-40B4-BE49-F238E27FC236}">
                <a16:creationId xmlns:a16="http://schemas.microsoft.com/office/drawing/2014/main" id="{C4CE252C-D46F-99BF-0A86-F2944BDA0F06}"/>
              </a:ext>
            </a:extLst>
          </p:cNvPr>
          <p:cNvSpPr>
            <a:spLocks noGrp="1"/>
          </p:cNvSpPr>
          <p:nvPr>
            <p:ph type="sldNum" sz="quarter" idx="16"/>
          </p:nvPr>
        </p:nvSpPr>
        <p:spPr/>
        <p:txBody>
          <a:bodyPr/>
          <a:lstStyle/>
          <a:p>
            <a:r>
              <a:rPr lang="de-DE"/>
              <a:t>Seite </a:t>
            </a:r>
            <a:fld id="{FFC269A0-BD27-4577-9DED-0AAE60100C51}" type="slidenum">
              <a:rPr lang="de-DE" smtClean="0"/>
              <a:pPr/>
              <a:t>52</a:t>
            </a:fld>
            <a:endParaRPr lang="de-DE"/>
          </a:p>
        </p:txBody>
      </p:sp>
      <p:grpSp>
        <p:nvGrpSpPr>
          <p:cNvPr id="3" name="Gruppieren 2">
            <a:extLst>
              <a:ext uri="{FF2B5EF4-FFF2-40B4-BE49-F238E27FC236}">
                <a16:creationId xmlns:a16="http://schemas.microsoft.com/office/drawing/2014/main" id="{685584F2-DF37-E1FD-F9D7-00AF6841A7E5}"/>
              </a:ext>
            </a:extLst>
          </p:cNvPr>
          <p:cNvGrpSpPr/>
          <p:nvPr/>
        </p:nvGrpSpPr>
        <p:grpSpPr>
          <a:xfrm>
            <a:off x="10816000" y="1755"/>
            <a:ext cx="720000" cy="738000"/>
            <a:chOff x="11161226" y="1755"/>
            <a:chExt cx="720000" cy="738000"/>
          </a:xfrm>
        </p:grpSpPr>
        <p:grpSp>
          <p:nvGrpSpPr>
            <p:cNvPr id="4" name="Gruppieren 3">
              <a:extLst>
                <a:ext uri="{FF2B5EF4-FFF2-40B4-BE49-F238E27FC236}">
                  <a16:creationId xmlns:a16="http://schemas.microsoft.com/office/drawing/2014/main" id="{EDEFA79C-F5CB-E402-CA90-16835B8D58AC}"/>
                </a:ext>
              </a:extLst>
            </p:cNvPr>
            <p:cNvGrpSpPr/>
            <p:nvPr/>
          </p:nvGrpSpPr>
          <p:grpSpPr>
            <a:xfrm>
              <a:off x="11161226" y="1755"/>
              <a:ext cx="720000" cy="738000"/>
              <a:chOff x="-439623" y="3866753"/>
              <a:chExt cx="726177" cy="724408"/>
            </a:xfrm>
          </p:grpSpPr>
          <p:sp>
            <p:nvSpPr>
              <p:cNvPr id="18" name="Pfeil: Fünfeck 17">
                <a:extLst>
                  <a:ext uri="{FF2B5EF4-FFF2-40B4-BE49-F238E27FC236}">
                    <a16:creationId xmlns:a16="http://schemas.microsoft.com/office/drawing/2014/main" id="{CC0CDAA8-0BC5-879E-7E32-CCF70BC485C0}"/>
                  </a:ext>
                </a:extLst>
              </p:cNvPr>
              <p:cNvSpPr/>
              <p:nvPr/>
            </p:nvSpPr>
            <p:spPr bwMode="gray">
              <a:xfrm rot="5400000">
                <a:off x="-438738" y="3865868"/>
                <a:ext cx="724408" cy="726177"/>
              </a:xfrm>
              <a:prstGeom prst="homePlate">
                <a:avLst>
                  <a:gd name="adj" fmla="val 20674"/>
                </a:avLst>
              </a:prstGeom>
              <a:solidFill>
                <a:srgbClr val="CC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sp>
            <p:nvSpPr>
              <p:cNvPr id="19" name="Textfeld 2">
                <a:extLst>
                  <a:ext uri="{FF2B5EF4-FFF2-40B4-BE49-F238E27FC236}">
                    <a16:creationId xmlns:a16="http://schemas.microsoft.com/office/drawing/2014/main" id="{20FB51E6-AAB3-0D7D-4BC0-B6B56C6E6413}"/>
                  </a:ext>
                </a:extLst>
              </p:cNvPr>
              <p:cNvSpPr txBox="1"/>
              <p:nvPr/>
            </p:nvSpPr>
            <p:spPr bwMode="gray">
              <a:xfrm>
                <a:off x="-382020" y="3883244"/>
                <a:ext cx="536764" cy="553998"/>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de-DE" sz="3600" b="0" i="0" u="none" strike="noStrike" kern="1200" cap="none" spc="0" normalizeH="0" baseline="0" noProof="0">
                    <a:ln>
                      <a:noFill/>
                    </a:ln>
                    <a:solidFill>
                      <a:srgbClr val="FFFFFF"/>
                    </a:solidFill>
                    <a:effectLst/>
                    <a:uLnTx/>
                    <a:uFillTx/>
                    <a:latin typeface="Calibri"/>
                    <a:ea typeface="+mn-ea"/>
                    <a:cs typeface="+mn-cs"/>
                  </a:rPr>
                  <a:t> </a:t>
                </a:r>
              </a:p>
            </p:txBody>
          </p:sp>
        </p:grpSp>
        <p:pic>
          <p:nvPicPr>
            <p:cNvPr id="15" name="Picture 6" descr="ARM_Zahnrad">
              <a:extLst>
                <a:ext uri="{FF2B5EF4-FFF2-40B4-BE49-F238E27FC236}">
                  <a16:creationId xmlns:a16="http://schemas.microsoft.com/office/drawing/2014/main" id="{F388F3A1-3E90-2898-8491-B0CBD602C356}"/>
                </a:ext>
              </a:extLst>
            </p:cNvPr>
            <p:cNvPicPr>
              <a:picLocks noChangeAspect="1" noChangeArrowheads="1"/>
            </p:cNvPicPr>
            <p:nvPr/>
          </p:nvPicPr>
          <p:blipFill>
            <a:blip r:embed="rId6">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7">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11251742" y="75700"/>
              <a:ext cx="356314" cy="3563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ARM_Zahnrad">
              <a:extLst>
                <a:ext uri="{FF2B5EF4-FFF2-40B4-BE49-F238E27FC236}">
                  <a16:creationId xmlns:a16="http://schemas.microsoft.com/office/drawing/2014/main" id="{18F490CA-5AFB-BDF2-3943-BC9532E09F6E}"/>
                </a:ext>
              </a:extLst>
            </p:cNvPr>
            <p:cNvPicPr>
              <a:picLocks noChangeAspect="1" noChangeArrowheads="1"/>
            </p:cNvPicPr>
            <p:nvPr/>
          </p:nvPicPr>
          <p:blipFill>
            <a:blip r:embed="rId6">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7">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rot="527827">
              <a:off x="11522315" y="328039"/>
              <a:ext cx="255193" cy="25519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114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6F2DF4E8-105A-C00F-B3A8-6B2F61B416C3}"/>
              </a:ext>
            </a:extLst>
          </p:cNvPr>
          <p:cNvSpPr/>
          <p:nvPr/>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pic>
        <p:nvPicPr>
          <p:cNvPr id="8" name="Grafik 7">
            <a:extLst>
              <a:ext uri="{FF2B5EF4-FFF2-40B4-BE49-F238E27FC236}">
                <a16:creationId xmlns:a16="http://schemas.microsoft.com/office/drawing/2014/main" id="{91DB7C80-F7C2-B158-FC8D-EAED78CB909D}"/>
              </a:ext>
            </a:extLst>
          </p:cNvPr>
          <p:cNvPicPr>
            <a:picLocks noChangeAspect="1"/>
          </p:cNvPicPr>
          <p:nvPr/>
        </p:nvPicPr>
        <p:blipFill>
          <a:blip r:embed="rId2"/>
          <a:stretch>
            <a:fillRect/>
          </a:stretch>
        </p:blipFill>
        <p:spPr>
          <a:xfrm>
            <a:off x="6759700" y="1076470"/>
            <a:ext cx="5121526" cy="4925912"/>
          </a:xfrm>
          <a:prstGeom prst="rect">
            <a:avLst/>
          </a:prstGeom>
          <a:ln>
            <a:solidFill>
              <a:schemeClr val="tx1"/>
            </a:solidFill>
          </a:ln>
        </p:spPr>
      </p:pic>
      <p:sp>
        <p:nvSpPr>
          <p:cNvPr id="12" name="Titel 9">
            <a:extLst>
              <a:ext uri="{FF2B5EF4-FFF2-40B4-BE49-F238E27FC236}">
                <a16:creationId xmlns:a16="http://schemas.microsoft.com/office/drawing/2014/main" id="{000A0E57-0034-2312-371F-294083133EEC}"/>
              </a:ext>
            </a:extLst>
          </p:cNvPr>
          <p:cNvSpPr txBox="1">
            <a:spLocks/>
          </p:cNvSpPr>
          <p:nvPr/>
        </p:nvSpPr>
        <p:spPr bwMode="gray">
          <a:xfrm>
            <a:off x="552828" y="338470"/>
            <a:ext cx="11083780" cy="1002299"/>
          </a:xfrm>
          <a:prstGeom prst="rect">
            <a:avLst/>
          </a:prstGeom>
        </p:spPr>
        <p:txBody>
          <a:bodyPr vert="horz" lIns="0" tIns="0" rIns="0" bIns="0" rtlCol="0" anchor="t">
            <a:noAutofit/>
          </a:bodyPr>
          <a:lstStyle>
            <a:lvl1pPr algn="l" defTabSz="914126" rtl="0" eaLnBrk="1" latinLnBrk="0" hangingPunct="1">
              <a:lnSpc>
                <a:spcPct val="89000"/>
              </a:lnSpc>
              <a:spcBef>
                <a:spcPct val="0"/>
              </a:spcBef>
              <a:buNone/>
              <a:defRPr sz="2000" b="0" kern="1200">
                <a:solidFill>
                  <a:srgbClr val="CC0000"/>
                </a:solidFill>
                <a:latin typeface="+mj-lt"/>
                <a:ea typeface="+mj-ea"/>
                <a:cs typeface="+mj-cs"/>
              </a:defRPr>
            </a:lvl1pPr>
          </a:lstStyle>
          <a:p>
            <a:r>
              <a:rPr lang="de-DE" sz="2800" b="1">
                <a:solidFill>
                  <a:schemeClr val="tx1">
                    <a:lumMod val="75000"/>
                    <a:lumOff val="25000"/>
                  </a:schemeClr>
                </a:solidFill>
              </a:rPr>
              <a:t>Technische Scout-Blocks und Warnungen (1)</a:t>
            </a:r>
          </a:p>
        </p:txBody>
      </p:sp>
      <p:grpSp>
        <p:nvGrpSpPr>
          <p:cNvPr id="27" name="Gruppieren 26">
            <a:extLst>
              <a:ext uri="{FF2B5EF4-FFF2-40B4-BE49-F238E27FC236}">
                <a16:creationId xmlns:a16="http://schemas.microsoft.com/office/drawing/2014/main" id="{0EC130D5-11B8-175F-F941-6F01A872883C}"/>
              </a:ext>
            </a:extLst>
          </p:cNvPr>
          <p:cNvGrpSpPr/>
          <p:nvPr/>
        </p:nvGrpSpPr>
        <p:grpSpPr>
          <a:xfrm>
            <a:off x="10815991" y="2682"/>
            <a:ext cx="720000" cy="738000"/>
            <a:chOff x="-439623" y="3866753"/>
            <a:chExt cx="726177" cy="724408"/>
          </a:xfrm>
        </p:grpSpPr>
        <p:sp>
          <p:nvSpPr>
            <p:cNvPr id="28" name="Pfeil: Fünfeck 27">
              <a:extLst>
                <a:ext uri="{FF2B5EF4-FFF2-40B4-BE49-F238E27FC236}">
                  <a16:creationId xmlns:a16="http://schemas.microsoft.com/office/drawing/2014/main" id="{E0F4B5DB-60EC-4F03-972F-3F58972F1061}"/>
                </a:ext>
              </a:extLst>
            </p:cNvPr>
            <p:cNvSpPr/>
            <p:nvPr/>
          </p:nvSpPr>
          <p:spPr bwMode="gray">
            <a:xfrm rot="5400000">
              <a:off x="-438738" y="3865868"/>
              <a:ext cx="724408" cy="726177"/>
            </a:xfrm>
            <a:prstGeom prst="homePlate">
              <a:avLst>
                <a:gd name="adj" fmla="val 20674"/>
              </a:avLst>
            </a:prstGeom>
            <a:solidFill>
              <a:srgbClr val="CC0000"/>
            </a:solidFill>
            <a:ln w="9525" cap="flat" cmpd="sng" algn="ctr">
              <a:noFill/>
              <a:prstDash val="solid"/>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grpSp>
          <p:nvGrpSpPr>
            <p:cNvPr id="29" name="Gruppieren 28">
              <a:extLst>
                <a:ext uri="{FF2B5EF4-FFF2-40B4-BE49-F238E27FC236}">
                  <a16:creationId xmlns:a16="http://schemas.microsoft.com/office/drawing/2014/main" id="{4EB3D45D-27BD-7967-63B7-F84F5C59C18A}"/>
                </a:ext>
              </a:extLst>
            </p:cNvPr>
            <p:cNvGrpSpPr/>
            <p:nvPr/>
          </p:nvGrpSpPr>
          <p:grpSpPr>
            <a:xfrm>
              <a:off x="-382020" y="3883244"/>
              <a:ext cx="536764" cy="553998"/>
              <a:chOff x="11037746" y="237627"/>
              <a:chExt cx="536764" cy="553998"/>
            </a:xfrm>
          </p:grpSpPr>
          <p:sp>
            <p:nvSpPr>
              <p:cNvPr id="30" name="Textfeld 2">
                <a:extLst>
                  <a:ext uri="{FF2B5EF4-FFF2-40B4-BE49-F238E27FC236}">
                    <a16:creationId xmlns:a16="http://schemas.microsoft.com/office/drawing/2014/main" id="{F129168D-8E4B-93EB-D08C-670F396E58AD}"/>
                  </a:ext>
                </a:extLst>
              </p:cNvPr>
              <p:cNvSpPr txBox="1"/>
              <p:nvPr/>
            </p:nvSpPr>
            <p:spPr bwMode="gray">
              <a:xfrm>
                <a:off x="11037746" y="237627"/>
                <a:ext cx="536764" cy="553998"/>
              </a:xfrm>
              <a:prstGeom prst="rect">
                <a:avLst/>
              </a:prstGeom>
              <a:noFill/>
              <a:ln>
                <a:noFill/>
              </a:ln>
            </p:spPr>
            <p:txBody>
              <a:bodyPr wrap="square" lIns="0" tIns="0" rIns="0" bIns="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de-DE" sz="3600" b="0" i="0" u="none" strike="noStrike" kern="1200" cap="none" spc="0" normalizeH="0" baseline="0" noProof="0">
                    <a:ln>
                      <a:noFill/>
                    </a:ln>
                    <a:solidFill>
                      <a:srgbClr val="FFFFFF"/>
                    </a:solidFill>
                    <a:effectLst/>
                    <a:uLnTx/>
                    <a:uFillTx/>
                    <a:latin typeface="Calibri"/>
                    <a:ea typeface="+mn-ea"/>
                    <a:cs typeface="+mn-cs"/>
                  </a:rPr>
                  <a:t> </a:t>
                </a:r>
              </a:p>
            </p:txBody>
          </p:sp>
          <p:sp>
            <p:nvSpPr>
              <p:cNvPr id="31" name="Freeform 5">
                <a:extLst>
                  <a:ext uri="{FF2B5EF4-FFF2-40B4-BE49-F238E27FC236}">
                    <a16:creationId xmlns:a16="http://schemas.microsoft.com/office/drawing/2014/main" id="{3541298A-4104-B041-807A-2CE2AA203815}"/>
                  </a:ext>
                </a:extLst>
              </p:cNvPr>
              <p:cNvSpPr>
                <a:spLocks noEditPoints="1"/>
              </p:cNvSpPr>
              <p:nvPr/>
            </p:nvSpPr>
            <p:spPr bwMode="auto">
              <a:xfrm>
                <a:off x="11162158" y="480156"/>
                <a:ext cx="261938" cy="261938"/>
              </a:xfrm>
              <a:custGeom>
                <a:avLst/>
                <a:gdLst>
                  <a:gd name="T0" fmla="*/ 1408 w 5512"/>
                  <a:gd name="T1" fmla="*/ 3972 h 5539"/>
                  <a:gd name="T2" fmla="*/ 896 w 5512"/>
                  <a:gd name="T3" fmla="*/ 4109 h 5539"/>
                  <a:gd name="T4" fmla="*/ 1033 w 5512"/>
                  <a:gd name="T5" fmla="*/ 4621 h 5539"/>
                  <a:gd name="T6" fmla="*/ 1545 w 5512"/>
                  <a:gd name="T7" fmla="*/ 4484 h 5539"/>
                  <a:gd name="T8" fmla="*/ 1408 w 5512"/>
                  <a:gd name="T9" fmla="*/ 3972 h 5539"/>
                  <a:gd name="T10" fmla="*/ 4530 w 5512"/>
                  <a:gd name="T11" fmla="*/ 40 h 5539"/>
                  <a:gd name="T12" fmla="*/ 4622 w 5512"/>
                  <a:gd name="T13" fmla="*/ 99 h 5539"/>
                  <a:gd name="T14" fmla="*/ 5403 w 5512"/>
                  <a:gd name="T15" fmla="*/ 873 h 5539"/>
                  <a:gd name="T16" fmla="*/ 5405 w 5512"/>
                  <a:gd name="T17" fmla="*/ 1262 h 5539"/>
                  <a:gd name="T18" fmla="*/ 1279 w 5512"/>
                  <a:gd name="T19" fmla="*/ 5430 h 5539"/>
                  <a:gd name="T20" fmla="*/ 890 w 5512"/>
                  <a:gd name="T21" fmla="*/ 5432 h 5539"/>
                  <a:gd name="T22" fmla="*/ 109 w 5512"/>
                  <a:gd name="T23" fmla="*/ 4659 h 5539"/>
                  <a:gd name="T24" fmla="*/ 107 w 5512"/>
                  <a:gd name="T25" fmla="*/ 4270 h 5539"/>
                  <a:gd name="T26" fmla="*/ 4233 w 5512"/>
                  <a:gd name="T27" fmla="*/ 101 h 5539"/>
                  <a:gd name="T28" fmla="*/ 4530 w 5512"/>
                  <a:gd name="T29" fmla="*/ 40 h 5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2" h="5539">
                    <a:moveTo>
                      <a:pt x="1408" y="3972"/>
                    </a:moveTo>
                    <a:cubicBezTo>
                      <a:pt x="1229" y="3868"/>
                      <a:pt x="999" y="3930"/>
                      <a:pt x="896" y="4109"/>
                    </a:cubicBezTo>
                    <a:cubicBezTo>
                      <a:pt x="792" y="4289"/>
                      <a:pt x="854" y="4518"/>
                      <a:pt x="1033" y="4621"/>
                    </a:cubicBezTo>
                    <a:cubicBezTo>
                      <a:pt x="1212" y="4725"/>
                      <a:pt x="1442" y="4664"/>
                      <a:pt x="1545" y="4484"/>
                    </a:cubicBezTo>
                    <a:cubicBezTo>
                      <a:pt x="1649" y="4305"/>
                      <a:pt x="1587" y="4075"/>
                      <a:pt x="1408" y="3972"/>
                    </a:cubicBezTo>
                    <a:close/>
                    <a:moveTo>
                      <a:pt x="4530" y="40"/>
                    </a:moveTo>
                    <a:cubicBezTo>
                      <a:pt x="4564" y="53"/>
                      <a:pt x="4595" y="73"/>
                      <a:pt x="4622" y="99"/>
                    </a:cubicBezTo>
                    <a:lnTo>
                      <a:pt x="5403" y="873"/>
                    </a:lnTo>
                    <a:cubicBezTo>
                      <a:pt x="5511" y="980"/>
                      <a:pt x="5512" y="1154"/>
                      <a:pt x="5405" y="1262"/>
                    </a:cubicBezTo>
                    <a:lnTo>
                      <a:pt x="1279" y="5430"/>
                    </a:lnTo>
                    <a:cubicBezTo>
                      <a:pt x="1172" y="5538"/>
                      <a:pt x="998" y="5539"/>
                      <a:pt x="890" y="5432"/>
                    </a:cubicBezTo>
                    <a:lnTo>
                      <a:pt x="109" y="4659"/>
                    </a:lnTo>
                    <a:cubicBezTo>
                      <a:pt x="1" y="4552"/>
                      <a:pt x="0" y="4378"/>
                      <a:pt x="107" y="4270"/>
                    </a:cubicBezTo>
                    <a:lnTo>
                      <a:pt x="4233" y="101"/>
                    </a:lnTo>
                    <a:cubicBezTo>
                      <a:pt x="4313" y="20"/>
                      <a:pt x="4431" y="0"/>
                      <a:pt x="4530" y="40"/>
                    </a:cubicBezTo>
                    <a:close/>
                  </a:path>
                </a:pathLst>
              </a:custGeom>
              <a:solidFill>
                <a:srgbClr val="FFFFFF"/>
              </a:solidFill>
              <a:ln w="0">
                <a:noFill/>
                <a:prstDash val="solid"/>
                <a:round/>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sp>
            <p:nvSpPr>
              <p:cNvPr id="32" name="Freeform 6">
                <a:extLst>
                  <a:ext uri="{FF2B5EF4-FFF2-40B4-BE49-F238E27FC236}">
                    <a16:creationId xmlns:a16="http://schemas.microsoft.com/office/drawing/2014/main" id="{A7FDFD98-30F7-78B3-528C-DA044EA6622A}"/>
                  </a:ext>
                </a:extLst>
              </p:cNvPr>
              <p:cNvSpPr>
                <a:spLocks/>
              </p:cNvSpPr>
              <p:nvPr/>
            </p:nvSpPr>
            <p:spPr bwMode="auto">
              <a:xfrm>
                <a:off x="11379367" y="339595"/>
                <a:ext cx="182562" cy="180975"/>
              </a:xfrm>
              <a:custGeom>
                <a:avLst/>
                <a:gdLst>
                  <a:gd name="T0" fmla="*/ 2514 w 3838"/>
                  <a:gd name="T1" fmla="*/ 216 h 3838"/>
                  <a:gd name="T2" fmla="*/ 1542 w 3838"/>
                  <a:gd name="T3" fmla="*/ 1188 h 3838"/>
                  <a:gd name="T4" fmla="*/ 1547 w 3838"/>
                  <a:gd name="T5" fmla="*/ 1193 h 3838"/>
                  <a:gd name="T6" fmla="*/ 1542 w 3838"/>
                  <a:gd name="T7" fmla="*/ 1198 h 3838"/>
                  <a:gd name="T8" fmla="*/ 1537 w 3838"/>
                  <a:gd name="T9" fmla="*/ 1193 h 3838"/>
                  <a:gd name="T10" fmla="*/ 1536 w 3838"/>
                  <a:gd name="T11" fmla="*/ 1204 h 3838"/>
                  <a:gd name="T12" fmla="*/ 1536 w 3838"/>
                  <a:gd name="T13" fmla="*/ 1204 h 3838"/>
                  <a:gd name="T14" fmla="*/ 1536 w 3838"/>
                  <a:gd name="T15" fmla="*/ 1204 h 3838"/>
                  <a:gd name="T16" fmla="*/ 1448 w 3838"/>
                  <a:gd name="T17" fmla="*/ 2390 h 3838"/>
                  <a:gd name="T18" fmla="*/ 2631 w 3838"/>
                  <a:gd name="T19" fmla="*/ 2302 h 3838"/>
                  <a:gd name="T20" fmla="*/ 2636 w 3838"/>
                  <a:gd name="T21" fmla="*/ 2307 h 3838"/>
                  <a:gd name="T22" fmla="*/ 2642 w 3838"/>
                  <a:gd name="T23" fmla="*/ 2302 h 3838"/>
                  <a:gd name="T24" fmla="*/ 2645 w 3838"/>
                  <a:gd name="T25" fmla="*/ 2301 h 3838"/>
                  <a:gd name="T26" fmla="*/ 2643 w 3838"/>
                  <a:gd name="T27" fmla="*/ 2300 h 3838"/>
                  <a:gd name="T28" fmla="*/ 2649 w 3838"/>
                  <a:gd name="T29" fmla="*/ 2295 h 3838"/>
                  <a:gd name="T30" fmla="*/ 2650 w 3838"/>
                  <a:gd name="T31" fmla="*/ 2296 h 3838"/>
                  <a:gd name="T32" fmla="*/ 3622 w 3838"/>
                  <a:gd name="T33" fmla="*/ 1324 h 3838"/>
                  <a:gd name="T34" fmla="*/ 3202 w 3838"/>
                  <a:gd name="T35" fmla="*/ 3145 h 3838"/>
                  <a:gd name="T36" fmla="*/ 693 w 3838"/>
                  <a:gd name="T37" fmla="*/ 3145 h 3838"/>
                  <a:gd name="T38" fmla="*/ 693 w 3838"/>
                  <a:gd name="T39" fmla="*/ 636 h 3838"/>
                  <a:gd name="T40" fmla="*/ 2514 w 3838"/>
                  <a:gd name="T41" fmla="*/ 216 h 3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38" h="3838">
                    <a:moveTo>
                      <a:pt x="2514" y="216"/>
                    </a:moveTo>
                    <a:lnTo>
                      <a:pt x="1542" y="1188"/>
                    </a:lnTo>
                    <a:lnTo>
                      <a:pt x="1547" y="1193"/>
                    </a:lnTo>
                    <a:lnTo>
                      <a:pt x="1542" y="1198"/>
                    </a:lnTo>
                    <a:lnTo>
                      <a:pt x="1537" y="1193"/>
                    </a:lnTo>
                    <a:lnTo>
                      <a:pt x="1536" y="1204"/>
                    </a:lnTo>
                    <a:lnTo>
                      <a:pt x="1536" y="1204"/>
                    </a:lnTo>
                    <a:lnTo>
                      <a:pt x="1536" y="1204"/>
                    </a:lnTo>
                    <a:lnTo>
                      <a:pt x="1448" y="2390"/>
                    </a:lnTo>
                    <a:lnTo>
                      <a:pt x="2631" y="2302"/>
                    </a:lnTo>
                    <a:lnTo>
                      <a:pt x="2636" y="2307"/>
                    </a:lnTo>
                    <a:lnTo>
                      <a:pt x="2642" y="2302"/>
                    </a:lnTo>
                    <a:lnTo>
                      <a:pt x="2645" y="2301"/>
                    </a:lnTo>
                    <a:lnTo>
                      <a:pt x="2643" y="2300"/>
                    </a:lnTo>
                    <a:lnTo>
                      <a:pt x="2649" y="2295"/>
                    </a:lnTo>
                    <a:lnTo>
                      <a:pt x="2650" y="2296"/>
                    </a:lnTo>
                    <a:lnTo>
                      <a:pt x="3622" y="1324"/>
                    </a:lnTo>
                    <a:cubicBezTo>
                      <a:pt x="3838" y="1941"/>
                      <a:pt x="3696" y="2652"/>
                      <a:pt x="3202" y="3145"/>
                    </a:cubicBezTo>
                    <a:cubicBezTo>
                      <a:pt x="2510" y="3838"/>
                      <a:pt x="1386" y="3838"/>
                      <a:pt x="693" y="3145"/>
                    </a:cubicBezTo>
                    <a:cubicBezTo>
                      <a:pt x="0" y="2452"/>
                      <a:pt x="0" y="1329"/>
                      <a:pt x="693" y="636"/>
                    </a:cubicBezTo>
                    <a:cubicBezTo>
                      <a:pt x="1186" y="143"/>
                      <a:pt x="1898" y="0"/>
                      <a:pt x="2514" y="216"/>
                    </a:cubicBezTo>
                    <a:close/>
                  </a:path>
                </a:pathLst>
              </a:custGeom>
              <a:solidFill>
                <a:srgbClr val="FFFFFF"/>
              </a:solidFill>
              <a:ln w="0">
                <a:noFill/>
                <a:prstDash val="solid"/>
                <a:round/>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grpSp>
      </p:grpSp>
      <p:sp>
        <p:nvSpPr>
          <p:cNvPr id="33" name="Textplatzhalter 5">
            <a:extLst>
              <a:ext uri="{FF2B5EF4-FFF2-40B4-BE49-F238E27FC236}">
                <a16:creationId xmlns:a16="http://schemas.microsoft.com/office/drawing/2014/main" id="{6FF92B1F-82F5-A604-EF74-84EFF5868ED4}"/>
              </a:ext>
            </a:extLst>
          </p:cNvPr>
          <p:cNvSpPr txBox="1">
            <a:spLocks/>
          </p:cNvSpPr>
          <p:nvPr/>
        </p:nvSpPr>
        <p:spPr>
          <a:xfrm>
            <a:off x="532865" y="837282"/>
            <a:ext cx="5775468" cy="5528337"/>
          </a:xfrm>
          <a:prstGeom prst="rect">
            <a:avLst/>
          </a:prstGeom>
        </p:spPr>
        <p:txBody>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179946"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4pPr>
            <a:lvl5pPr marL="359892"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a:lstStyle>
          <a:p>
            <a:pPr lvl="2"/>
            <a:r>
              <a:rPr lang="de-DE" sz="2000" b="0">
                <a:solidFill>
                  <a:schemeClr val="bg2"/>
                </a:solidFill>
                <a:latin typeface="+mn-lt"/>
              </a:rPr>
              <a:t>Betriebssystem-Block</a:t>
            </a:r>
            <a:r>
              <a:rPr lang="de-DE" sz="2000" b="1">
                <a:solidFill>
                  <a:schemeClr val="bg2"/>
                </a:solidFill>
                <a:latin typeface="+mn-lt"/>
              </a:rPr>
              <a:t> </a:t>
            </a:r>
          </a:p>
          <a:p>
            <a:pPr marL="342900" lvl="2" indent="-342900">
              <a:buClr>
                <a:srgbClr val="CC0000"/>
              </a:buClr>
              <a:buFont typeface="Wingdings" panose="05000000000000000000" pitchFamily="2" charset="2"/>
              <a:buChar char="ü"/>
            </a:pPr>
            <a:r>
              <a:rPr lang="de-DE" sz="2000" b="0">
                <a:latin typeface="+mn-lt"/>
              </a:rPr>
              <a:t>Windows Clients: </a:t>
            </a:r>
            <a:r>
              <a:rPr lang="de-DE" sz="2000" b="1">
                <a:latin typeface="+mn-lt"/>
              </a:rPr>
              <a:t>Windows 8.1 oder kleiner</a:t>
            </a:r>
            <a:endParaRPr lang="de-DE" sz="2000" b="1">
              <a:solidFill>
                <a:schemeClr val="bg2"/>
              </a:solidFill>
              <a:latin typeface="+mn-lt"/>
            </a:endParaRPr>
          </a:p>
          <a:p>
            <a:pPr marL="342900" lvl="2" indent="-342900">
              <a:buClr>
                <a:srgbClr val="CC0000"/>
              </a:buClr>
              <a:buFont typeface="Wingdings" panose="05000000000000000000" pitchFamily="2" charset="2"/>
              <a:buChar char="ü"/>
            </a:pPr>
            <a:r>
              <a:rPr lang="de-DE" sz="2000" b="0">
                <a:latin typeface="+mn-lt"/>
              </a:rPr>
              <a:t>Windows Server: </a:t>
            </a:r>
            <a:r>
              <a:rPr lang="de-DE" sz="2000" b="1">
                <a:latin typeface="+mn-lt"/>
              </a:rPr>
              <a:t>Windows Server 2012 R2 oder kleiner</a:t>
            </a:r>
          </a:p>
          <a:p>
            <a:pPr lvl="2">
              <a:buClr>
                <a:srgbClr val="CC0000"/>
              </a:buClr>
            </a:pPr>
            <a:endParaRPr lang="de-DE" sz="800">
              <a:ea typeface="Calibri"/>
              <a:cs typeface="Calibri"/>
            </a:endParaRPr>
          </a:p>
          <a:p>
            <a:pPr lvl="2">
              <a:buClr>
                <a:srgbClr val="CC0000"/>
              </a:buClr>
            </a:pPr>
            <a:r>
              <a:rPr lang="de-DE" sz="2000" b="0">
                <a:solidFill>
                  <a:schemeClr val="bg2"/>
                </a:solidFill>
                <a:latin typeface="+mn-lt"/>
                <a:ea typeface="Calibri"/>
                <a:cs typeface="Calibri"/>
              </a:rPr>
              <a:t>Unterstützte Betriebssysteme</a:t>
            </a:r>
          </a:p>
          <a:p>
            <a:pPr marL="342900" lvl="2" indent="-342900">
              <a:buClr>
                <a:srgbClr val="CC0000"/>
              </a:buClr>
              <a:buFont typeface="Wingdings" panose="05000000000000000000" pitchFamily="2" charset="2"/>
              <a:buChar char="ü"/>
            </a:pPr>
            <a:r>
              <a:rPr lang="de-DE" sz="2000" err="1">
                <a:latin typeface="+mn-lt"/>
              </a:rPr>
              <a:t>Win</a:t>
            </a:r>
            <a:r>
              <a:rPr lang="de-DE" sz="2000">
                <a:latin typeface="+mn-lt"/>
              </a:rPr>
              <a:t> </a:t>
            </a:r>
            <a:r>
              <a:rPr lang="de-DE" sz="2000" b="1">
                <a:latin typeface="+mn-lt"/>
              </a:rPr>
              <a:t>10</a:t>
            </a:r>
            <a:r>
              <a:rPr lang="de-DE" sz="2000">
                <a:latin typeface="+mn-lt"/>
              </a:rPr>
              <a:t>, </a:t>
            </a:r>
            <a:r>
              <a:rPr lang="de-DE" sz="2000" b="1">
                <a:latin typeface="+mn-lt"/>
              </a:rPr>
              <a:t>11</a:t>
            </a:r>
          </a:p>
          <a:p>
            <a:pPr marL="342900" lvl="2" indent="-342900">
              <a:buClr>
                <a:srgbClr val="CC0000"/>
              </a:buClr>
              <a:buFont typeface="Wingdings" panose="05000000000000000000" pitchFamily="2" charset="2"/>
              <a:buChar char="ü"/>
            </a:pPr>
            <a:r>
              <a:rPr lang="de-DE" sz="2000">
                <a:latin typeface="+mn-lt"/>
              </a:rPr>
              <a:t>Windows Server </a:t>
            </a:r>
            <a:r>
              <a:rPr lang="de-DE" sz="2000" b="1">
                <a:latin typeface="+mn-lt"/>
              </a:rPr>
              <a:t>2016</a:t>
            </a:r>
            <a:r>
              <a:rPr lang="de-DE" sz="2000">
                <a:latin typeface="+mn-lt"/>
              </a:rPr>
              <a:t>, </a:t>
            </a:r>
            <a:r>
              <a:rPr lang="de-DE" sz="2000" b="1">
                <a:latin typeface="+mn-lt"/>
              </a:rPr>
              <a:t>2019</a:t>
            </a:r>
            <a:r>
              <a:rPr lang="de-DE" sz="2000">
                <a:latin typeface="+mn-lt"/>
              </a:rPr>
              <a:t>, </a:t>
            </a:r>
            <a:r>
              <a:rPr lang="de-DE" sz="2000" b="1">
                <a:latin typeface="+mn-lt"/>
              </a:rPr>
              <a:t>2022</a:t>
            </a:r>
          </a:p>
          <a:p>
            <a:pPr lvl="2">
              <a:buClr>
                <a:srgbClr val="CC0000"/>
              </a:buClr>
            </a:pPr>
            <a:endParaRPr lang="de-DE" sz="800">
              <a:ea typeface="Calibri"/>
              <a:cs typeface="Calibri"/>
            </a:endParaRPr>
          </a:p>
          <a:p>
            <a:pPr lvl="2">
              <a:buClr>
                <a:srgbClr val="CC0000"/>
              </a:buClr>
            </a:pPr>
            <a:r>
              <a:rPr lang="de-DE" sz="2000" b="0">
                <a:solidFill>
                  <a:schemeClr val="bg2"/>
                </a:solidFill>
                <a:latin typeface="+mn-lt"/>
              </a:rPr>
              <a:t>Warnung bei 32bit-Betriebssystem-Architektur (neu)</a:t>
            </a:r>
          </a:p>
          <a:p>
            <a:pPr marL="342900" lvl="2" indent="-342900">
              <a:buClr>
                <a:srgbClr val="CC0000"/>
              </a:buClr>
              <a:buFont typeface="Wingdings" panose="05000000000000000000" pitchFamily="2" charset="2"/>
              <a:buChar char="ü"/>
            </a:pPr>
            <a:r>
              <a:rPr lang="de-DE" sz="2000" b="0">
                <a:latin typeface="+mn-lt"/>
              </a:rPr>
              <a:t>Ab JEV 2025 werden voraussichtlich nur noch</a:t>
            </a:r>
            <a:br>
              <a:rPr lang="de-DE" sz="2000" b="0">
                <a:latin typeface="+mn-lt"/>
              </a:rPr>
            </a:br>
            <a:r>
              <a:rPr lang="de-DE" sz="2000" b="0">
                <a:latin typeface="+mn-lt"/>
              </a:rPr>
              <a:t>64bit-Betriebssysteme unterstützt</a:t>
            </a:r>
          </a:p>
          <a:p>
            <a:pPr marL="342900" lvl="2" indent="-342900">
              <a:buClr>
                <a:srgbClr val="CC0000"/>
              </a:buClr>
              <a:buFont typeface="Wingdings" panose="05000000000000000000" pitchFamily="2" charset="2"/>
              <a:buChar char="ü"/>
            </a:pPr>
            <a:r>
              <a:rPr lang="de-DE" sz="2000" b="0">
                <a:latin typeface="+mn-lt"/>
              </a:rPr>
              <a:t>Trifft aktuell nur noch auf Windows 10 - 32bit zu</a:t>
            </a:r>
          </a:p>
          <a:p>
            <a:pPr lvl="2">
              <a:buClr>
                <a:srgbClr val="CC0000"/>
              </a:buClr>
            </a:pPr>
            <a:endParaRPr lang="de-DE" sz="800" b="0">
              <a:ea typeface="Calibri"/>
              <a:cs typeface="Calibri"/>
            </a:endParaRPr>
          </a:p>
          <a:p>
            <a:pPr lvl="2">
              <a:buClr>
                <a:srgbClr val="CC0000"/>
              </a:buClr>
            </a:pPr>
            <a:r>
              <a:rPr lang="de-DE" sz="2000" b="1">
                <a:latin typeface="+mn-lt"/>
              </a:rPr>
              <a:t>Link zu den Systemvoraussetzungen:</a:t>
            </a:r>
            <a:br>
              <a:rPr lang="de-DE" sz="2000" b="1">
                <a:latin typeface="+mn-lt"/>
                <a:ea typeface="Calibri"/>
                <a:cs typeface="Calibri"/>
              </a:rPr>
            </a:br>
            <a:r>
              <a:rPr lang="de-DE" sz="2000" b="0">
                <a:solidFill>
                  <a:schemeClr val="bg2"/>
                </a:solidFill>
                <a:latin typeface="+mn-lt"/>
                <a:hlinkClick r:id="rId3">
                  <a:extLst>
                    <a:ext uri="{A12FA001-AC4F-418D-AE19-62706E023703}">
                      <ahyp:hlinkClr xmlns:ahyp="http://schemas.microsoft.com/office/drawing/2018/hyperlinkcolor" val="tx"/>
                    </a:ext>
                  </a:extLst>
                </a:hlinkClick>
              </a:rPr>
              <a:t>https://www.lexware.de/systemvoraussetzungen/</a:t>
            </a:r>
            <a:br>
              <a:rPr lang="de-DE" sz="2000" b="0">
                <a:solidFill>
                  <a:srgbClr val="00B050"/>
                </a:solidFill>
                <a:latin typeface="+mn-lt"/>
                <a:ea typeface="Calibri"/>
                <a:cs typeface="Calibri"/>
              </a:rPr>
            </a:br>
            <a:br>
              <a:rPr lang="de-DE" sz="2000" b="1">
                <a:latin typeface="+mn-lt"/>
                <a:ea typeface="Calibri"/>
                <a:cs typeface="Calibri"/>
              </a:rPr>
            </a:br>
            <a:br>
              <a:rPr lang="de-DE" sz="2000" b="1">
                <a:latin typeface="+mn-lt"/>
                <a:ea typeface="Calibri"/>
                <a:cs typeface="Calibri"/>
              </a:rPr>
            </a:br>
            <a:endParaRPr lang="de-DE" sz="2000" b="1">
              <a:latin typeface="+mn-lt"/>
            </a:endParaRPr>
          </a:p>
        </p:txBody>
      </p:sp>
      <p:sp>
        <p:nvSpPr>
          <p:cNvPr id="36" name="Datumsplatzhalter 35">
            <a:extLst>
              <a:ext uri="{FF2B5EF4-FFF2-40B4-BE49-F238E27FC236}">
                <a16:creationId xmlns:a16="http://schemas.microsoft.com/office/drawing/2014/main" id="{B70DA050-C155-CBA6-012F-EC84A366AEA7}"/>
              </a:ext>
            </a:extLst>
          </p:cNvPr>
          <p:cNvSpPr>
            <a:spLocks noGrp="1"/>
          </p:cNvSpPr>
          <p:nvPr>
            <p:ph type="dt" sz="half" idx="14"/>
          </p:nvPr>
        </p:nvSpPr>
        <p:spPr/>
        <p:txBody>
          <a:bodyPr/>
          <a:lstStyle/>
          <a:p>
            <a:fld id="{F10193B1-5B62-4FA8-B4CD-DD541BFD5B35}" type="datetime1">
              <a:rPr lang="de-DE" smtClean="0">
                <a:solidFill>
                  <a:schemeClr val="bg1"/>
                </a:solidFill>
              </a:rPr>
              <a:t>20.11.2023</a:t>
            </a:fld>
            <a:endParaRPr lang="de-DE">
              <a:solidFill>
                <a:schemeClr val="bg1"/>
              </a:solidFill>
            </a:endParaRPr>
          </a:p>
        </p:txBody>
      </p:sp>
      <p:sp>
        <p:nvSpPr>
          <p:cNvPr id="37" name="Fußzeilenplatzhalter 36">
            <a:extLst>
              <a:ext uri="{FF2B5EF4-FFF2-40B4-BE49-F238E27FC236}">
                <a16:creationId xmlns:a16="http://schemas.microsoft.com/office/drawing/2014/main" id="{82BA4E2E-D4CA-9FC3-9161-0644287C4B20}"/>
              </a:ext>
            </a:extLst>
          </p:cNvPr>
          <p:cNvSpPr>
            <a:spLocks noGrp="1"/>
          </p:cNvSpPr>
          <p:nvPr>
            <p:ph type="ftr" sz="quarter" idx="15"/>
          </p:nvPr>
        </p:nvSpPr>
        <p:spPr/>
        <p:txBody>
          <a:bodyPr/>
          <a:lstStyle/>
          <a:p>
            <a:r>
              <a:rPr lang="de-DE"/>
              <a:t>Lexware vor Ort 2024</a:t>
            </a:r>
          </a:p>
        </p:txBody>
      </p:sp>
      <p:sp>
        <p:nvSpPr>
          <p:cNvPr id="38" name="Foliennummernplatzhalter 37">
            <a:extLst>
              <a:ext uri="{FF2B5EF4-FFF2-40B4-BE49-F238E27FC236}">
                <a16:creationId xmlns:a16="http://schemas.microsoft.com/office/drawing/2014/main" id="{98618DCB-3C20-BB62-7BFE-C5C701263EBE}"/>
              </a:ext>
            </a:extLst>
          </p:cNvPr>
          <p:cNvSpPr>
            <a:spLocks noGrp="1"/>
          </p:cNvSpPr>
          <p:nvPr>
            <p:ph type="sldNum" sz="quarter" idx="16"/>
          </p:nvPr>
        </p:nvSpPr>
        <p:spPr/>
        <p:txBody>
          <a:bodyPr/>
          <a:lstStyle/>
          <a:p>
            <a:r>
              <a:rPr lang="de-DE"/>
              <a:t>Seite </a:t>
            </a:r>
            <a:fld id="{FFC269A0-BD27-4577-9DED-0AAE60100C51}" type="slidenum">
              <a:rPr lang="de-DE" smtClean="0"/>
              <a:pPr/>
              <a:t>53</a:t>
            </a:fld>
            <a:endParaRPr lang="de-DE"/>
          </a:p>
        </p:txBody>
      </p:sp>
    </p:spTree>
    <p:extLst>
      <p:ext uri="{BB962C8B-B14F-4D97-AF65-F5344CB8AC3E}">
        <p14:creationId xmlns:p14="http://schemas.microsoft.com/office/powerpoint/2010/main" val="8982943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6F2DF4E8-105A-C00F-B3A8-6B2F61B416C3}"/>
              </a:ext>
            </a:extLst>
          </p:cNvPr>
          <p:cNvSpPr/>
          <p:nvPr/>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10" name="Textplatzhalter 5">
            <a:extLst>
              <a:ext uri="{FF2B5EF4-FFF2-40B4-BE49-F238E27FC236}">
                <a16:creationId xmlns:a16="http://schemas.microsoft.com/office/drawing/2014/main" id="{ADB38B61-D15B-1009-4555-B22EDCFEE812}"/>
              </a:ext>
            </a:extLst>
          </p:cNvPr>
          <p:cNvSpPr txBox="1">
            <a:spLocks/>
          </p:cNvSpPr>
          <p:nvPr/>
        </p:nvSpPr>
        <p:spPr>
          <a:xfrm>
            <a:off x="431800" y="1076470"/>
            <a:ext cx="5762544" cy="5070744"/>
          </a:xfrm>
          <a:prstGeom prst="rect">
            <a:avLst/>
          </a:prstGeom>
        </p:spPr>
        <p:txBody>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179946"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4pPr>
            <a:lvl5pPr marL="359892"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a:lstStyle>
          <a:p>
            <a:pPr marL="0" lvl="3" indent="0">
              <a:buFont typeface="Calibri" panose="020F0502020204030204" pitchFamily="34" charset="0"/>
              <a:buNone/>
            </a:pPr>
            <a:r>
              <a:rPr lang="de-DE" sz="2000">
                <a:solidFill>
                  <a:schemeClr val="bg2"/>
                </a:solidFill>
              </a:rPr>
              <a:t>Neue Warnung bei Unterschreitung des</a:t>
            </a:r>
            <a:br>
              <a:rPr lang="de-DE" sz="2000">
                <a:solidFill>
                  <a:schemeClr val="bg2"/>
                </a:solidFill>
              </a:rPr>
            </a:br>
            <a:r>
              <a:rPr lang="de-DE" sz="2000">
                <a:solidFill>
                  <a:schemeClr val="bg2"/>
                </a:solidFill>
              </a:rPr>
              <a:t>empfohlenen Arbeitsspeichers</a:t>
            </a:r>
          </a:p>
          <a:p>
            <a:pPr marL="0" lvl="3" indent="0">
              <a:buFont typeface="Calibri" panose="020F0502020204030204" pitchFamily="34" charset="0"/>
              <a:buNone/>
            </a:pPr>
            <a:endParaRPr lang="de-DE" sz="800" b="1">
              <a:solidFill>
                <a:srgbClr val="00B050"/>
              </a:solidFill>
            </a:endParaRPr>
          </a:p>
          <a:p>
            <a:pPr marL="358775" lvl="4" indent="-358775">
              <a:buClr>
                <a:srgbClr val="CC0000"/>
              </a:buClr>
              <a:buFont typeface="Wingdings" panose="05000000000000000000" pitchFamily="2" charset="2"/>
              <a:buChar char="ü"/>
            </a:pPr>
            <a:r>
              <a:rPr lang="de-DE" sz="2000" b="1"/>
              <a:t>Warnung (neu)</a:t>
            </a:r>
            <a:r>
              <a:rPr lang="de-DE" sz="2000"/>
              <a:t> erscheint bei Unterschreiten von</a:t>
            </a:r>
            <a:br>
              <a:rPr lang="de-DE" sz="2000"/>
            </a:br>
            <a:r>
              <a:rPr lang="de-DE" sz="2000"/>
              <a:t>8 GB für Sybase-Produkte bzw. 4 GB für alle anderen (Basis/Plus)</a:t>
            </a:r>
          </a:p>
          <a:p>
            <a:pPr marL="358775" lvl="4" indent="-358775">
              <a:buClr>
                <a:srgbClr val="CC0000"/>
              </a:buClr>
              <a:buFont typeface="Wingdings" panose="05000000000000000000" pitchFamily="2" charset="2"/>
              <a:buChar char="ü"/>
            </a:pPr>
            <a:r>
              <a:rPr lang="de-DE" sz="2000" b="1"/>
              <a:t>Block (unverändert)</a:t>
            </a:r>
            <a:r>
              <a:rPr lang="de-DE" sz="2000"/>
              <a:t> erscheint bei Unterschreiten von 1.000 MB</a:t>
            </a:r>
          </a:p>
          <a:p>
            <a:pPr marL="358775" lvl="4" indent="-358775">
              <a:buClr>
                <a:srgbClr val="CC0000"/>
              </a:buClr>
              <a:buFont typeface="Wingdings" panose="05000000000000000000" pitchFamily="2" charset="2"/>
              <a:buChar char="ü"/>
            </a:pPr>
            <a:r>
              <a:rPr lang="de-DE" sz="2000" b="1"/>
              <a:t>Empfohlene RAM-Ausstattung:</a:t>
            </a:r>
            <a:br>
              <a:rPr lang="de-DE" sz="2000" b="1"/>
            </a:br>
            <a:r>
              <a:rPr lang="de-DE" sz="2000"/>
              <a:t>Server: 16 GB</a:t>
            </a:r>
            <a:br>
              <a:rPr lang="de-DE" sz="2000"/>
            </a:br>
            <a:r>
              <a:rPr lang="de-DE" sz="2000"/>
              <a:t>Sybase-Client: 8 GB</a:t>
            </a:r>
            <a:br>
              <a:rPr lang="de-DE" sz="2000"/>
            </a:br>
            <a:r>
              <a:rPr lang="de-DE" sz="2000"/>
              <a:t>Consumer-Produkte (Basis/Plus): 4 GB</a:t>
            </a:r>
            <a:br>
              <a:rPr lang="de-DE" sz="2000"/>
            </a:br>
            <a:endParaRPr lang="de-DE" sz="2000"/>
          </a:p>
          <a:p>
            <a:pPr lvl="4">
              <a:buFont typeface="Arial" panose="020B0604020202020204" pitchFamily="34" charset="0"/>
              <a:buChar char="•"/>
            </a:pPr>
            <a:endParaRPr lang="de-DE" sz="2000"/>
          </a:p>
        </p:txBody>
      </p:sp>
      <p:pic>
        <p:nvPicPr>
          <p:cNvPr id="11" name="Grafik 10">
            <a:extLst>
              <a:ext uri="{FF2B5EF4-FFF2-40B4-BE49-F238E27FC236}">
                <a16:creationId xmlns:a16="http://schemas.microsoft.com/office/drawing/2014/main" id="{1D8F7F89-816C-F31A-9927-39496F917228}"/>
              </a:ext>
            </a:extLst>
          </p:cNvPr>
          <p:cNvPicPr>
            <a:picLocks noChangeAspect="1"/>
          </p:cNvPicPr>
          <p:nvPr/>
        </p:nvPicPr>
        <p:blipFill rotWithShape="1">
          <a:blip r:embed="rId2"/>
          <a:srcRect l="1079" t="1119" r="1235" b="1821"/>
          <a:stretch/>
        </p:blipFill>
        <p:spPr>
          <a:xfrm>
            <a:off x="6610120" y="1076470"/>
            <a:ext cx="5271106" cy="4964214"/>
          </a:xfrm>
          <a:prstGeom prst="rect">
            <a:avLst/>
          </a:prstGeom>
          <a:ln>
            <a:solidFill>
              <a:schemeClr val="tx1"/>
            </a:solidFill>
          </a:ln>
        </p:spPr>
      </p:pic>
      <p:sp>
        <p:nvSpPr>
          <p:cNvPr id="16" name="Titel 9">
            <a:extLst>
              <a:ext uri="{FF2B5EF4-FFF2-40B4-BE49-F238E27FC236}">
                <a16:creationId xmlns:a16="http://schemas.microsoft.com/office/drawing/2014/main" id="{9FEB65C1-8607-1DD6-A9E4-178DF9E61724}"/>
              </a:ext>
            </a:extLst>
          </p:cNvPr>
          <p:cNvSpPr txBox="1">
            <a:spLocks/>
          </p:cNvSpPr>
          <p:nvPr/>
        </p:nvSpPr>
        <p:spPr bwMode="gray">
          <a:xfrm>
            <a:off x="552828" y="338470"/>
            <a:ext cx="11083780" cy="1002299"/>
          </a:xfrm>
          <a:prstGeom prst="rect">
            <a:avLst/>
          </a:prstGeom>
        </p:spPr>
        <p:txBody>
          <a:bodyPr vert="horz" lIns="0" tIns="0" rIns="0" bIns="0" rtlCol="0" anchor="t">
            <a:noAutofit/>
          </a:bodyPr>
          <a:lstStyle>
            <a:lvl1pPr algn="l" defTabSz="914126" rtl="0" eaLnBrk="1" latinLnBrk="0" hangingPunct="1">
              <a:lnSpc>
                <a:spcPct val="89000"/>
              </a:lnSpc>
              <a:spcBef>
                <a:spcPct val="0"/>
              </a:spcBef>
              <a:buNone/>
              <a:defRPr sz="2000" b="0" kern="1200">
                <a:solidFill>
                  <a:srgbClr val="CC0000"/>
                </a:solidFill>
                <a:latin typeface="+mj-lt"/>
                <a:ea typeface="+mj-ea"/>
                <a:cs typeface="+mj-cs"/>
              </a:defRPr>
            </a:lvl1pPr>
          </a:lstStyle>
          <a:p>
            <a:r>
              <a:rPr lang="de-DE" sz="2800" b="1">
                <a:solidFill>
                  <a:schemeClr val="tx1">
                    <a:lumMod val="75000"/>
                    <a:lumOff val="25000"/>
                  </a:schemeClr>
                </a:solidFill>
              </a:rPr>
              <a:t>Technische Scout-Blocks und Warnungen (2)</a:t>
            </a:r>
          </a:p>
        </p:txBody>
      </p:sp>
      <p:grpSp>
        <p:nvGrpSpPr>
          <p:cNvPr id="24" name="Gruppieren 23">
            <a:extLst>
              <a:ext uri="{FF2B5EF4-FFF2-40B4-BE49-F238E27FC236}">
                <a16:creationId xmlns:a16="http://schemas.microsoft.com/office/drawing/2014/main" id="{7A649374-720C-F8BE-1128-7B8D5F39EBBE}"/>
              </a:ext>
            </a:extLst>
          </p:cNvPr>
          <p:cNvGrpSpPr/>
          <p:nvPr/>
        </p:nvGrpSpPr>
        <p:grpSpPr>
          <a:xfrm>
            <a:off x="10815993" y="2682"/>
            <a:ext cx="720000" cy="738000"/>
            <a:chOff x="-439623" y="3866753"/>
            <a:chExt cx="726177" cy="724408"/>
          </a:xfrm>
        </p:grpSpPr>
        <p:sp>
          <p:nvSpPr>
            <p:cNvPr id="25" name="Pfeil: Fünfeck 24">
              <a:extLst>
                <a:ext uri="{FF2B5EF4-FFF2-40B4-BE49-F238E27FC236}">
                  <a16:creationId xmlns:a16="http://schemas.microsoft.com/office/drawing/2014/main" id="{4EBE2E05-3D52-4E6A-E24D-F1708A1F5B4D}"/>
                </a:ext>
              </a:extLst>
            </p:cNvPr>
            <p:cNvSpPr/>
            <p:nvPr/>
          </p:nvSpPr>
          <p:spPr bwMode="gray">
            <a:xfrm rot="5400000">
              <a:off x="-438738" y="3865868"/>
              <a:ext cx="724408" cy="726177"/>
            </a:xfrm>
            <a:prstGeom prst="homePlate">
              <a:avLst>
                <a:gd name="adj" fmla="val 20674"/>
              </a:avLst>
            </a:prstGeom>
            <a:solidFill>
              <a:srgbClr val="CC0000"/>
            </a:solidFill>
            <a:ln w="9525" cap="flat" cmpd="sng" algn="ctr">
              <a:noFill/>
              <a:prstDash val="solid"/>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grpSp>
          <p:nvGrpSpPr>
            <p:cNvPr id="26" name="Gruppieren 25">
              <a:extLst>
                <a:ext uri="{FF2B5EF4-FFF2-40B4-BE49-F238E27FC236}">
                  <a16:creationId xmlns:a16="http://schemas.microsoft.com/office/drawing/2014/main" id="{555EFDB4-9DE7-1E22-578B-3E0720E62C61}"/>
                </a:ext>
              </a:extLst>
            </p:cNvPr>
            <p:cNvGrpSpPr/>
            <p:nvPr/>
          </p:nvGrpSpPr>
          <p:grpSpPr>
            <a:xfrm>
              <a:off x="-382020" y="3883244"/>
              <a:ext cx="536764" cy="553998"/>
              <a:chOff x="11037746" y="237627"/>
              <a:chExt cx="536764" cy="553998"/>
            </a:xfrm>
          </p:grpSpPr>
          <p:sp>
            <p:nvSpPr>
              <p:cNvPr id="27" name="Textfeld 2">
                <a:extLst>
                  <a:ext uri="{FF2B5EF4-FFF2-40B4-BE49-F238E27FC236}">
                    <a16:creationId xmlns:a16="http://schemas.microsoft.com/office/drawing/2014/main" id="{56A3BE49-7D90-5500-CFFD-F21C54614CDA}"/>
                  </a:ext>
                </a:extLst>
              </p:cNvPr>
              <p:cNvSpPr txBox="1"/>
              <p:nvPr/>
            </p:nvSpPr>
            <p:spPr bwMode="gray">
              <a:xfrm>
                <a:off x="11037746" y="237627"/>
                <a:ext cx="536764" cy="553998"/>
              </a:xfrm>
              <a:prstGeom prst="rect">
                <a:avLst/>
              </a:prstGeom>
              <a:noFill/>
              <a:ln>
                <a:noFill/>
              </a:ln>
            </p:spPr>
            <p:txBody>
              <a:bodyPr wrap="square" lIns="0" tIns="0" rIns="0" bIns="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de-DE" sz="3600" b="0" i="0" u="none" strike="noStrike" kern="1200" cap="none" spc="0" normalizeH="0" baseline="0" noProof="0">
                    <a:ln>
                      <a:noFill/>
                    </a:ln>
                    <a:solidFill>
                      <a:srgbClr val="FFFFFF"/>
                    </a:solidFill>
                    <a:effectLst/>
                    <a:uLnTx/>
                    <a:uFillTx/>
                    <a:latin typeface="Calibri"/>
                    <a:ea typeface="+mn-ea"/>
                    <a:cs typeface="+mn-cs"/>
                  </a:rPr>
                  <a:t> </a:t>
                </a:r>
              </a:p>
            </p:txBody>
          </p:sp>
          <p:sp>
            <p:nvSpPr>
              <p:cNvPr id="28" name="Freeform 5">
                <a:extLst>
                  <a:ext uri="{FF2B5EF4-FFF2-40B4-BE49-F238E27FC236}">
                    <a16:creationId xmlns:a16="http://schemas.microsoft.com/office/drawing/2014/main" id="{45325242-2E1F-ED9E-AC88-07A7CD240C96}"/>
                  </a:ext>
                </a:extLst>
              </p:cNvPr>
              <p:cNvSpPr>
                <a:spLocks noEditPoints="1"/>
              </p:cNvSpPr>
              <p:nvPr/>
            </p:nvSpPr>
            <p:spPr bwMode="auto">
              <a:xfrm>
                <a:off x="11162158" y="480156"/>
                <a:ext cx="261938" cy="261938"/>
              </a:xfrm>
              <a:custGeom>
                <a:avLst/>
                <a:gdLst>
                  <a:gd name="T0" fmla="*/ 1408 w 5512"/>
                  <a:gd name="T1" fmla="*/ 3972 h 5539"/>
                  <a:gd name="T2" fmla="*/ 896 w 5512"/>
                  <a:gd name="T3" fmla="*/ 4109 h 5539"/>
                  <a:gd name="T4" fmla="*/ 1033 w 5512"/>
                  <a:gd name="T5" fmla="*/ 4621 h 5539"/>
                  <a:gd name="T6" fmla="*/ 1545 w 5512"/>
                  <a:gd name="T7" fmla="*/ 4484 h 5539"/>
                  <a:gd name="T8" fmla="*/ 1408 w 5512"/>
                  <a:gd name="T9" fmla="*/ 3972 h 5539"/>
                  <a:gd name="T10" fmla="*/ 4530 w 5512"/>
                  <a:gd name="T11" fmla="*/ 40 h 5539"/>
                  <a:gd name="T12" fmla="*/ 4622 w 5512"/>
                  <a:gd name="T13" fmla="*/ 99 h 5539"/>
                  <a:gd name="T14" fmla="*/ 5403 w 5512"/>
                  <a:gd name="T15" fmla="*/ 873 h 5539"/>
                  <a:gd name="T16" fmla="*/ 5405 w 5512"/>
                  <a:gd name="T17" fmla="*/ 1262 h 5539"/>
                  <a:gd name="T18" fmla="*/ 1279 w 5512"/>
                  <a:gd name="T19" fmla="*/ 5430 h 5539"/>
                  <a:gd name="T20" fmla="*/ 890 w 5512"/>
                  <a:gd name="T21" fmla="*/ 5432 h 5539"/>
                  <a:gd name="T22" fmla="*/ 109 w 5512"/>
                  <a:gd name="T23" fmla="*/ 4659 h 5539"/>
                  <a:gd name="T24" fmla="*/ 107 w 5512"/>
                  <a:gd name="T25" fmla="*/ 4270 h 5539"/>
                  <a:gd name="T26" fmla="*/ 4233 w 5512"/>
                  <a:gd name="T27" fmla="*/ 101 h 5539"/>
                  <a:gd name="T28" fmla="*/ 4530 w 5512"/>
                  <a:gd name="T29" fmla="*/ 40 h 5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2" h="5539">
                    <a:moveTo>
                      <a:pt x="1408" y="3972"/>
                    </a:moveTo>
                    <a:cubicBezTo>
                      <a:pt x="1229" y="3868"/>
                      <a:pt x="999" y="3930"/>
                      <a:pt x="896" y="4109"/>
                    </a:cubicBezTo>
                    <a:cubicBezTo>
                      <a:pt x="792" y="4289"/>
                      <a:pt x="854" y="4518"/>
                      <a:pt x="1033" y="4621"/>
                    </a:cubicBezTo>
                    <a:cubicBezTo>
                      <a:pt x="1212" y="4725"/>
                      <a:pt x="1442" y="4664"/>
                      <a:pt x="1545" y="4484"/>
                    </a:cubicBezTo>
                    <a:cubicBezTo>
                      <a:pt x="1649" y="4305"/>
                      <a:pt x="1587" y="4075"/>
                      <a:pt x="1408" y="3972"/>
                    </a:cubicBezTo>
                    <a:close/>
                    <a:moveTo>
                      <a:pt x="4530" y="40"/>
                    </a:moveTo>
                    <a:cubicBezTo>
                      <a:pt x="4564" y="53"/>
                      <a:pt x="4595" y="73"/>
                      <a:pt x="4622" y="99"/>
                    </a:cubicBezTo>
                    <a:lnTo>
                      <a:pt x="5403" y="873"/>
                    </a:lnTo>
                    <a:cubicBezTo>
                      <a:pt x="5511" y="980"/>
                      <a:pt x="5512" y="1154"/>
                      <a:pt x="5405" y="1262"/>
                    </a:cubicBezTo>
                    <a:lnTo>
                      <a:pt x="1279" y="5430"/>
                    </a:lnTo>
                    <a:cubicBezTo>
                      <a:pt x="1172" y="5538"/>
                      <a:pt x="998" y="5539"/>
                      <a:pt x="890" y="5432"/>
                    </a:cubicBezTo>
                    <a:lnTo>
                      <a:pt x="109" y="4659"/>
                    </a:lnTo>
                    <a:cubicBezTo>
                      <a:pt x="1" y="4552"/>
                      <a:pt x="0" y="4378"/>
                      <a:pt x="107" y="4270"/>
                    </a:cubicBezTo>
                    <a:lnTo>
                      <a:pt x="4233" y="101"/>
                    </a:lnTo>
                    <a:cubicBezTo>
                      <a:pt x="4313" y="20"/>
                      <a:pt x="4431" y="0"/>
                      <a:pt x="4530" y="40"/>
                    </a:cubicBezTo>
                    <a:close/>
                  </a:path>
                </a:pathLst>
              </a:custGeom>
              <a:solidFill>
                <a:srgbClr val="FFFFFF"/>
              </a:solidFill>
              <a:ln w="0">
                <a:noFill/>
                <a:prstDash val="solid"/>
                <a:round/>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sp>
            <p:nvSpPr>
              <p:cNvPr id="29" name="Freeform 6">
                <a:extLst>
                  <a:ext uri="{FF2B5EF4-FFF2-40B4-BE49-F238E27FC236}">
                    <a16:creationId xmlns:a16="http://schemas.microsoft.com/office/drawing/2014/main" id="{EE11E05E-D4A9-43E8-29F4-2A8D9B63460B}"/>
                  </a:ext>
                </a:extLst>
              </p:cNvPr>
              <p:cNvSpPr>
                <a:spLocks/>
              </p:cNvSpPr>
              <p:nvPr/>
            </p:nvSpPr>
            <p:spPr bwMode="auto">
              <a:xfrm>
                <a:off x="11379367" y="339595"/>
                <a:ext cx="182562" cy="180975"/>
              </a:xfrm>
              <a:custGeom>
                <a:avLst/>
                <a:gdLst>
                  <a:gd name="T0" fmla="*/ 2514 w 3838"/>
                  <a:gd name="T1" fmla="*/ 216 h 3838"/>
                  <a:gd name="T2" fmla="*/ 1542 w 3838"/>
                  <a:gd name="T3" fmla="*/ 1188 h 3838"/>
                  <a:gd name="T4" fmla="*/ 1547 w 3838"/>
                  <a:gd name="T5" fmla="*/ 1193 h 3838"/>
                  <a:gd name="T6" fmla="*/ 1542 w 3838"/>
                  <a:gd name="T7" fmla="*/ 1198 h 3838"/>
                  <a:gd name="T8" fmla="*/ 1537 w 3838"/>
                  <a:gd name="T9" fmla="*/ 1193 h 3838"/>
                  <a:gd name="T10" fmla="*/ 1536 w 3838"/>
                  <a:gd name="T11" fmla="*/ 1204 h 3838"/>
                  <a:gd name="T12" fmla="*/ 1536 w 3838"/>
                  <a:gd name="T13" fmla="*/ 1204 h 3838"/>
                  <a:gd name="T14" fmla="*/ 1536 w 3838"/>
                  <a:gd name="T15" fmla="*/ 1204 h 3838"/>
                  <a:gd name="T16" fmla="*/ 1448 w 3838"/>
                  <a:gd name="T17" fmla="*/ 2390 h 3838"/>
                  <a:gd name="T18" fmla="*/ 2631 w 3838"/>
                  <a:gd name="T19" fmla="*/ 2302 h 3838"/>
                  <a:gd name="T20" fmla="*/ 2636 w 3838"/>
                  <a:gd name="T21" fmla="*/ 2307 h 3838"/>
                  <a:gd name="T22" fmla="*/ 2642 w 3838"/>
                  <a:gd name="T23" fmla="*/ 2302 h 3838"/>
                  <a:gd name="T24" fmla="*/ 2645 w 3838"/>
                  <a:gd name="T25" fmla="*/ 2301 h 3838"/>
                  <a:gd name="T26" fmla="*/ 2643 w 3838"/>
                  <a:gd name="T27" fmla="*/ 2300 h 3838"/>
                  <a:gd name="T28" fmla="*/ 2649 w 3838"/>
                  <a:gd name="T29" fmla="*/ 2295 h 3838"/>
                  <a:gd name="T30" fmla="*/ 2650 w 3838"/>
                  <a:gd name="T31" fmla="*/ 2296 h 3838"/>
                  <a:gd name="T32" fmla="*/ 3622 w 3838"/>
                  <a:gd name="T33" fmla="*/ 1324 h 3838"/>
                  <a:gd name="T34" fmla="*/ 3202 w 3838"/>
                  <a:gd name="T35" fmla="*/ 3145 h 3838"/>
                  <a:gd name="T36" fmla="*/ 693 w 3838"/>
                  <a:gd name="T37" fmla="*/ 3145 h 3838"/>
                  <a:gd name="T38" fmla="*/ 693 w 3838"/>
                  <a:gd name="T39" fmla="*/ 636 h 3838"/>
                  <a:gd name="T40" fmla="*/ 2514 w 3838"/>
                  <a:gd name="T41" fmla="*/ 216 h 3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38" h="3838">
                    <a:moveTo>
                      <a:pt x="2514" y="216"/>
                    </a:moveTo>
                    <a:lnTo>
                      <a:pt x="1542" y="1188"/>
                    </a:lnTo>
                    <a:lnTo>
                      <a:pt x="1547" y="1193"/>
                    </a:lnTo>
                    <a:lnTo>
                      <a:pt x="1542" y="1198"/>
                    </a:lnTo>
                    <a:lnTo>
                      <a:pt x="1537" y="1193"/>
                    </a:lnTo>
                    <a:lnTo>
                      <a:pt x="1536" y="1204"/>
                    </a:lnTo>
                    <a:lnTo>
                      <a:pt x="1536" y="1204"/>
                    </a:lnTo>
                    <a:lnTo>
                      <a:pt x="1536" y="1204"/>
                    </a:lnTo>
                    <a:lnTo>
                      <a:pt x="1448" y="2390"/>
                    </a:lnTo>
                    <a:lnTo>
                      <a:pt x="2631" y="2302"/>
                    </a:lnTo>
                    <a:lnTo>
                      <a:pt x="2636" y="2307"/>
                    </a:lnTo>
                    <a:lnTo>
                      <a:pt x="2642" y="2302"/>
                    </a:lnTo>
                    <a:lnTo>
                      <a:pt x="2645" y="2301"/>
                    </a:lnTo>
                    <a:lnTo>
                      <a:pt x="2643" y="2300"/>
                    </a:lnTo>
                    <a:lnTo>
                      <a:pt x="2649" y="2295"/>
                    </a:lnTo>
                    <a:lnTo>
                      <a:pt x="2650" y="2296"/>
                    </a:lnTo>
                    <a:lnTo>
                      <a:pt x="3622" y="1324"/>
                    </a:lnTo>
                    <a:cubicBezTo>
                      <a:pt x="3838" y="1941"/>
                      <a:pt x="3696" y="2652"/>
                      <a:pt x="3202" y="3145"/>
                    </a:cubicBezTo>
                    <a:cubicBezTo>
                      <a:pt x="2510" y="3838"/>
                      <a:pt x="1386" y="3838"/>
                      <a:pt x="693" y="3145"/>
                    </a:cubicBezTo>
                    <a:cubicBezTo>
                      <a:pt x="0" y="2452"/>
                      <a:pt x="0" y="1329"/>
                      <a:pt x="693" y="636"/>
                    </a:cubicBezTo>
                    <a:cubicBezTo>
                      <a:pt x="1186" y="143"/>
                      <a:pt x="1898" y="0"/>
                      <a:pt x="2514" y="216"/>
                    </a:cubicBezTo>
                    <a:close/>
                  </a:path>
                </a:pathLst>
              </a:custGeom>
              <a:solidFill>
                <a:srgbClr val="FFFFFF"/>
              </a:solidFill>
              <a:ln w="0">
                <a:noFill/>
                <a:prstDash val="solid"/>
                <a:round/>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grpSp>
      </p:grpSp>
      <p:sp>
        <p:nvSpPr>
          <p:cNvPr id="41" name="Datumsplatzhalter 40">
            <a:extLst>
              <a:ext uri="{FF2B5EF4-FFF2-40B4-BE49-F238E27FC236}">
                <a16:creationId xmlns:a16="http://schemas.microsoft.com/office/drawing/2014/main" id="{C8A0E655-07FD-2E01-8A83-B255776FB102}"/>
              </a:ext>
            </a:extLst>
          </p:cNvPr>
          <p:cNvSpPr>
            <a:spLocks noGrp="1"/>
          </p:cNvSpPr>
          <p:nvPr>
            <p:ph type="dt" sz="half" idx="14"/>
          </p:nvPr>
        </p:nvSpPr>
        <p:spPr/>
        <p:txBody>
          <a:bodyPr/>
          <a:lstStyle/>
          <a:p>
            <a:r>
              <a:rPr lang="de-DE"/>
              <a:t>| </a:t>
            </a:r>
            <a:fld id="{70AC2E10-FF76-4030-932E-87BC38806E93}" type="datetime1">
              <a:rPr lang="de-DE" smtClean="0"/>
              <a:t>20.11.2023</a:t>
            </a:fld>
            <a:r>
              <a:t> |</a:t>
            </a:r>
          </a:p>
        </p:txBody>
      </p:sp>
      <p:sp>
        <p:nvSpPr>
          <p:cNvPr id="42" name="Fußzeilenplatzhalter 41">
            <a:extLst>
              <a:ext uri="{FF2B5EF4-FFF2-40B4-BE49-F238E27FC236}">
                <a16:creationId xmlns:a16="http://schemas.microsoft.com/office/drawing/2014/main" id="{CB51E404-ACC5-CE6A-C5BA-C522E5F59086}"/>
              </a:ext>
            </a:extLst>
          </p:cNvPr>
          <p:cNvSpPr>
            <a:spLocks noGrp="1"/>
          </p:cNvSpPr>
          <p:nvPr>
            <p:ph type="ftr" sz="quarter" idx="15"/>
          </p:nvPr>
        </p:nvSpPr>
        <p:spPr/>
        <p:txBody>
          <a:bodyPr/>
          <a:lstStyle/>
          <a:p>
            <a:r>
              <a:rPr lang="de-DE"/>
              <a:t>Lexware vor Ort 2024</a:t>
            </a:r>
          </a:p>
        </p:txBody>
      </p:sp>
      <p:sp>
        <p:nvSpPr>
          <p:cNvPr id="43" name="Foliennummernplatzhalter 42">
            <a:extLst>
              <a:ext uri="{FF2B5EF4-FFF2-40B4-BE49-F238E27FC236}">
                <a16:creationId xmlns:a16="http://schemas.microsoft.com/office/drawing/2014/main" id="{A9A5A30E-1B3C-EC6C-18B2-835E712C4707}"/>
              </a:ext>
            </a:extLst>
          </p:cNvPr>
          <p:cNvSpPr>
            <a:spLocks noGrp="1"/>
          </p:cNvSpPr>
          <p:nvPr>
            <p:ph type="sldNum" sz="quarter" idx="16"/>
          </p:nvPr>
        </p:nvSpPr>
        <p:spPr/>
        <p:txBody>
          <a:bodyPr/>
          <a:lstStyle/>
          <a:p>
            <a:r>
              <a:rPr lang="de-DE"/>
              <a:t>Seite </a:t>
            </a:r>
            <a:fld id="{FFC269A0-BD27-4577-9DED-0AAE60100C51}" type="slidenum">
              <a:rPr lang="de-DE" smtClean="0"/>
              <a:pPr/>
              <a:t>54</a:t>
            </a:fld>
            <a:endParaRPr lang="de-DE"/>
          </a:p>
        </p:txBody>
      </p:sp>
    </p:spTree>
    <p:extLst>
      <p:ext uri="{BB962C8B-B14F-4D97-AF65-F5344CB8AC3E}">
        <p14:creationId xmlns:p14="http://schemas.microsoft.com/office/powerpoint/2010/main" val="25864871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9">
            <a:extLst>
              <a:ext uri="{FF2B5EF4-FFF2-40B4-BE49-F238E27FC236}">
                <a16:creationId xmlns:a16="http://schemas.microsoft.com/office/drawing/2014/main" id="{308BD635-0BE2-EFE5-29B7-467DFB43188C}"/>
              </a:ext>
            </a:extLst>
          </p:cNvPr>
          <p:cNvSpPr txBox="1">
            <a:spLocks/>
          </p:cNvSpPr>
          <p:nvPr/>
        </p:nvSpPr>
        <p:spPr bwMode="gray">
          <a:xfrm>
            <a:off x="552828" y="338470"/>
            <a:ext cx="11083780" cy="1002299"/>
          </a:xfrm>
          <a:prstGeom prst="rect">
            <a:avLst/>
          </a:prstGeom>
        </p:spPr>
        <p:txBody>
          <a:bodyPr vert="horz" lIns="0" tIns="0" rIns="0" bIns="0" rtlCol="0" anchor="t">
            <a:noAutofit/>
          </a:bodyPr>
          <a:lstStyle>
            <a:lvl1pPr algn="l" defTabSz="914126" rtl="0" eaLnBrk="1" latinLnBrk="0" hangingPunct="1">
              <a:lnSpc>
                <a:spcPct val="89000"/>
              </a:lnSpc>
              <a:spcBef>
                <a:spcPct val="0"/>
              </a:spcBef>
              <a:buNone/>
              <a:defRPr sz="2000" b="0" kern="1200">
                <a:solidFill>
                  <a:srgbClr val="CC0000"/>
                </a:solidFill>
                <a:latin typeface="+mj-lt"/>
                <a:ea typeface="+mj-ea"/>
                <a:cs typeface="+mj-cs"/>
              </a:defRPr>
            </a:lvl1pPr>
          </a:lstStyle>
          <a:p>
            <a:r>
              <a:rPr lang="de-DE" sz="2800" b="1">
                <a:solidFill>
                  <a:schemeClr val="tx1">
                    <a:lumMod val="75000"/>
                    <a:lumOff val="25000"/>
                  </a:schemeClr>
                </a:solidFill>
              </a:rPr>
              <a:t>Technische Scout-Blocks und Warnungen (3)</a:t>
            </a:r>
          </a:p>
        </p:txBody>
      </p:sp>
      <p:sp>
        <p:nvSpPr>
          <p:cNvPr id="23" name="Textplatzhalter 5">
            <a:extLst>
              <a:ext uri="{FF2B5EF4-FFF2-40B4-BE49-F238E27FC236}">
                <a16:creationId xmlns:a16="http://schemas.microsoft.com/office/drawing/2014/main" id="{003F1BEC-9CDA-4778-5359-87F7A17F5325}"/>
              </a:ext>
            </a:extLst>
          </p:cNvPr>
          <p:cNvSpPr txBox="1">
            <a:spLocks/>
          </p:cNvSpPr>
          <p:nvPr/>
        </p:nvSpPr>
        <p:spPr>
          <a:xfrm>
            <a:off x="525767" y="1340769"/>
            <a:ext cx="5568951" cy="4709583"/>
          </a:xfrm>
          <a:prstGeom prst="rect">
            <a:avLst/>
          </a:prstGeom>
        </p:spPr>
        <p:txBody>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179946"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4pPr>
            <a:lvl5pPr marL="359892"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a:lstStyle>
          <a:p>
            <a:pPr lvl="2"/>
            <a:r>
              <a:rPr lang="de-DE" sz="2000" b="0">
                <a:solidFill>
                  <a:schemeClr val="bg2"/>
                </a:solidFill>
              </a:rPr>
              <a:t>.NET-Framework-Version (unverändert)</a:t>
            </a:r>
          </a:p>
          <a:p>
            <a:pPr lvl="2"/>
            <a:endParaRPr lang="de-DE" sz="800"/>
          </a:p>
          <a:p>
            <a:pPr marL="358775" lvl="4" indent="-358775">
              <a:buClr>
                <a:srgbClr val="CC0000"/>
              </a:buClr>
              <a:buFont typeface="Wingdings" panose="05000000000000000000" pitchFamily="2" charset="2"/>
              <a:buChar char="ü"/>
            </a:pPr>
            <a:r>
              <a:rPr lang="de-DE" sz="2000"/>
              <a:t>Minimal vorausgesetzt: </a:t>
            </a:r>
            <a:r>
              <a:rPr lang="de-DE" sz="2000" b="1"/>
              <a:t>.NET-Framework 4.8</a:t>
            </a:r>
            <a:endParaRPr lang="de-DE" sz="2000"/>
          </a:p>
          <a:p>
            <a:pPr marL="358775" lvl="4" indent="-358775">
              <a:buClr>
                <a:srgbClr val="CC0000"/>
              </a:buClr>
              <a:buFont typeface="Wingdings" panose="05000000000000000000" pitchFamily="2" charset="2"/>
              <a:buChar char="ü"/>
            </a:pPr>
            <a:r>
              <a:rPr lang="de-DE" sz="2000"/>
              <a:t>(aktuell keine Warnung implementiert)</a:t>
            </a:r>
          </a:p>
          <a:p>
            <a:pPr lvl="3"/>
            <a:endParaRPr lang="de-DE" sz="2000" b="1"/>
          </a:p>
          <a:p>
            <a:pPr marL="0" lvl="3" indent="0">
              <a:buFont typeface="Calibri" panose="020F0502020204030204" pitchFamily="34" charset="0"/>
              <a:buNone/>
            </a:pPr>
            <a:r>
              <a:rPr lang="de-DE" sz="2000" err="1">
                <a:solidFill>
                  <a:schemeClr val="bg2"/>
                </a:solidFill>
              </a:rPr>
              <a:t>Prerequisite</a:t>
            </a:r>
            <a:r>
              <a:rPr lang="de-DE" sz="2000">
                <a:solidFill>
                  <a:schemeClr val="bg2"/>
                </a:solidFill>
              </a:rPr>
              <a:t> Bootstrapper installiert .NET 4.8</a:t>
            </a:r>
            <a:br>
              <a:rPr lang="de-DE" sz="2000">
                <a:solidFill>
                  <a:schemeClr val="bg2"/>
                </a:solidFill>
              </a:rPr>
            </a:br>
            <a:r>
              <a:rPr lang="de-DE" sz="2000">
                <a:solidFill>
                  <a:schemeClr val="bg2"/>
                </a:solidFill>
              </a:rPr>
              <a:t>(falls nicht vorhanden)</a:t>
            </a:r>
          </a:p>
          <a:p>
            <a:pPr marL="0" lvl="3" indent="0">
              <a:buFont typeface="Calibri" panose="020F0502020204030204" pitchFamily="34" charset="0"/>
              <a:buNone/>
            </a:pPr>
            <a:endParaRPr lang="de-DE" sz="800" b="1">
              <a:solidFill>
                <a:srgbClr val="00B050"/>
              </a:solidFill>
            </a:endParaRPr>
          </a:p>
          <a:p>
            <a:pPr marL="358775" lvl="4" indent="-358775">
              <a:buClr>
                <a:srgbClr val="CC0000"/>
              </a:buClr>
              <a:buFont typeface="Wingdings" panose="05000000000000000000" pitchFamily="2" charset="2"/>
              <a:buChar char="ü"/>
            </a:pPr>
            <a:r>
              <a:rPr lang="de-DE" sz="2000"/>
              <a:t>Betrifft nur: </a:t>
            </a:r>
            <a:r>
              <a:rPr lang="de-DE" sz="2000" b="1"/>
              <a:t>Windows Server 2016/2019 RTM</a:t>
            </a:r>
          </a:p>
          <a:p>
            <a:pPr marL="358775" lvl="4" indent="-358775">
              <a:buClr>
                <a:srgbClr val="CC0000"/>
              </a:buClr>
              <a:buFont typeface="Wingdings" panose="05000000000000000000" pitchFamily="2" charset="2"/>
              <a:buChar char="ü"/>
            </a:pPr>
            <a:r>
              <a:rPr lang="de-DE" sz="2000"/>
              <a:t>Installation erfordert Neustart des Servers</a:t>
            </a:r>
          </a:p>
        </p:txBody>
      </p:sp>
      <p:pic>
        <p:nvPicPr>
          <p:cNvPr id="24" name="Picture 2">
            <a:extLst>
              <a:ext uri="{FF2B5EF4-FFF2-40B4-BE49-F238E27FC236}">
                <a16:creationId xmlns:a16="http://schemas.microsoft.com/office/drawing/2014/main" id="{A49AE27E-0BD8-8F59-D117-D42B77247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0" t="2866" r="1849" b="3640"/>
          <a:stretch/>
        </p:blipFill>
        <p:spPr bwMode="auto">
          <a:xfrm>
            <a:off x="6344171" y="1835653"/>
            <a:ext cx="5177055" cy="31866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5" name="Gruppieren 24">
            <a:extLst>
              <a:ext uri="{FF2B5EF4-FFF2-40B4-BE49-F238E27FC236}">
                <a16:creationId xmlns:a16="http://schemas.microsoft.com/office/drawing/2014/main" id="{68140668-1152-78A3-B96D-DA538E4E4712}"/>
              </a:ext>
            </a:extLst>
          </p:cNvPr>
          <p:cNvGrpSpPr/>
          <p:nvPr/>
        </p:nvGrpSpPr>
        <p:grpSpPr>
          <a:xfrm>
            <a:off x="10815995" y="2682"/>
            <a:ext cx="720000" cy="738000"/>
            <a:chOff x="-439623" y="3866753"/>
            <a:chExt cx="726177" cy="724408"/>
          </a:xfrm>
        </p:grpSpPr>
        <p:sp>
          <p:nvSpPr>
            <p:cNvPr id="26" name="Pfeil: Fünfeck 25">
              <a:extLst>
                <a:ext uri="{FF2B5EF4-FFF2-40B4-BE49-F238E27FC236}">
                  <a16:creationId xmlns:a16="http://schemas.microsoft.com/office/drawing/2014/main" id="{C6D8C845-0D32-6E11-9BF9-CC1FE3E78D6B}"/>
                </a:ext>
              </a:extLst>
            </p:cNvPr>
            <p:cNvSpPr/>
            <p:nvPr/>
          </p:nvSpPr>
          <p:spPr bwMode="gray">
            <a:xfrm rot="5400000">
              <a:off x="-438738" y="3865868"/>
              <a:ext cx="724408" cy="726177"/>
            </a:xfrm>
            <a:prstGeom prst="homePlate">
              <a:avLst>
                <a:gd name="adj" fmla="val 20674"/>
              </a:avLst>
            </a:prstGeom>
            <a:solidFill>
              <a:srgbClr val="CC0000"/>
            </a:solidFill>
            <a:ln w="9525" cap="flat" cmpd="sng" algn="ctr">
              <a:noFill/>
              <a:prstDash val="solid"/>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grpSp>
          <p:nvGrpSpPr>
            <p:cNvPr id="27" name="Gruppieren 26">
              <a:extLst>
                <a:ext uri="{FF2B5EF4-FFF2-40B4-BE49-F238E27FC236}">
                  <a16:creationId xmlns:a16="http://schemas.microsoft.com/office/drawing/2014/main" id="{971AA4F6-C222-BD16-A735-7D2B8CF36F03}"/>
                </a:ext>
              </a:extLst>
            </p:cNvPr>
            <p:cNvGrpSpPr/>
            <p:nvPr/>
          </p:nvGrpSpPr>
          <p:grpSpPr>
            <a:xfrm>
              <a:off x="-382020" y="3883244"/>
              <a:ext cx="536764" cy="553998"/>
              <a:chOff x="11037746" y="237627"/>
              <a:chExt cx="536764" cy="553998"/>
            </a:xfrm>
          </p:grpSpPr>
          <p:sp>
            <p:nvSpPr>
              <p:cNvPr id="28" name="Textfeld 2">
                <a:extLst>
                  <a:ext uri="{FF2B5EF4-FFF2-40B4-BE49-F238E27FC236}">
                    <a16:creationId xmlns:a16="http://schemas.microsoft.com/office/drawing/2014/main" id="{FBA78A2A-F3D4-CEDD-8501-3CFCC48B5355}"/>
                  </a:ext>
                </a:extLst>
              </p:cNvPr>
              <p:cNvSpPr txBox="1"/>
              <p:nvPr/>
            </p:nvSpPr>
            <p:spPr bwMode="gray">
              <a:xfrm>
                <a:off x="11037746" y="237627"/>
                <a:ext cx="536764" cy="553998"/>
              </a:xfrm>
              <a:prstGeom prst="rect">
                <a:avLst/>
              </a:prstGeom>
              <a:noFill/>
              <a:ln>
                <a:noFill/>
              </a:ln>
            </p:spPr>
            <p:txBody>
              <a:bodyPr wrap="square" lIns="0" tIns="0" rIns="0" bIns="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de-DE" sz="3600" b="0" i="0" u="none" strike="noStrike" kern="1200" cap="none" spc="0" normalizeH="0" baseline="0" noProof="0">
                    <a:ln>
                      <a:noFill/>
                    </a:ln>
                    <a:solidFill>
                      <a:srgbClr val="FFFFFF"/>
                    </a:solidFill>
                    <a:effectLst/>
                    <a:uLnTx/>
                    <a:uFillTx/>
                    <a:latin typeface="Calibri"/>
                    <a:ea typeface="+mn-ea"/>
                    <a:cs typeface="+mn-cs"/>
                  </a:rPr>
                  <a:t> </a:t>
                </a:r>
              </a:p>
            </p:txBody>
          </p:sp>
          <p:sp>
            <p:nvSpPr>
              <p:cNvPr id="29" name="Freeform 5">
                <a:extLst>
                  <a:ext uri="{FF2B5EF4-FFF2-40B4-BE49-F238E27FC236}">
                    <a16:creationId xmlns:a16="http://schemas.microsoft.com/office/drawing/2014/main" id="{A3167312-F2F6-7ABF-C087-81CCE444EE5B}"/>
                  </a:ext>
                </a:extLst>
              </p:cNvPr>
              <p:cNvSpPr>
                <a:spLocks noEditPoints="1"/>
              </p:cNvSpPr>
              <p:nvPr/>
            </p:nvSpPr>
            <p:spPr bwMode="auto">
              <a:xfrm>
                <a:off x="11162158" y="480156"/>
                <a:ext cx="261938" cy="261938"/>
              </a:xfrm>
              <a:custGeom>
                <a:avLst/>
                <a:gdLst>
                  <a:gd name="T0" fmla="*/ 1408 w 5512"/>
                  <a:gd name="T1" fmla="*/ 3972 h 5539"/>
                  <a:gd name="T2" fmla="*/ 896 w 5512"/>
                  <a:gd name="T3" fmla="*/ 4109 h 5539"/>
                  <a:gd name="T4" fmla="*/ 1033 w 5512"/>
                  <a:gd name="T5" fmla="*/ 4621 h 5539"/>
                  <a:gd name="T6" fmla="*/ 1545 w 5512"/>
                  <a:gd name="T7" fmla="*/ 4484 h 5539"/>
                  <a:gd name="T8" fmla="*/ 1408 w 5512"/>
                  <a:gd name="T9" fmla="*/ 3972 h 5539"/>
                  <a:gd name="T10" fmla="*/ 4530 w 5512"/>
                  <a:gd name="T11" fmla="*/ 40 h 5539"/>
                  <a:gd name="T12" fmla="*/ 4622 w 5512"/>
                  <a:gd name="T13" fmla="*/ 99 h 5539"/>
                  <a:gd name="T14" fmla="*/ 5403 w 5512"/>
                  <a:gd name="T15" fmla="*/ 873 h 5539"/>
                  <a:gd name="T16" fmla="*/ 5405 w 5512"/>
                  <a:gd name="T17" fmla="*/ 1262 h 5539"/>
                  <a:gd name="T18" fmla="*/ 1279 w 5512"/>
                  <a:gd name="T19" fmla="*/ 5430 h 5539"/>
                  <a:gd name="T20" fmla="*/ 890 w 5512"/>
                  <a:gd name="T21" fmla="*/ 5432 h 5539"/>
                  <a:gd name="T22" fmla="*/ 109 w 5512"/>
                  <a:gd name="T23" fmla="*/ 4659 h 5539"/>
                  <a:gd name="T24" fmla="*/ 107 w 5512"/>
                  <a:gd name="T25" fmla="*/ 4270 h 5539"/>
                  <a:gd name="T26" fmla="*/ 4233 w 5512"/>
                  <a:gd name="T27" fmla="*/ 101 h 5539"/>
                  <a:gd name="T28" fmla="*/ 4530 w 5512"/>
                  <a:gd name="T29" fmla="*/ 40 h 5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2" h="5539">
                    <a:moveTo>
                      <a:pt x="1408" y="3972"/>
                    </a:moveTo>
                    <a:cubicBezTo>
                      <a:pt x="1229" y="3868"/>
                      <a:pt x="999" y="3930"/>
                      <a:pt x="896" y="4109"/>
                    </a:cubicBezTo>
                    <a:cubicBezTo>
                      <a:pt x="792" y="4289"/>
                      <a:pt x="854" y="4518"/>
                      <a:pt x="1033" y="4621"/>
                    </a:cubicBezTo>
                    <a:cubicBezTo>
                      <a:pt x="1212" y="4725"/>
                      <a:pt x="1442" y="4664"/>
                      <a:pt x="1545" y="4484"/>
                    </a:cubicBezTo>
                    <a:cubicBezTo>
                      <a:pt x="1649" y="4305"/>
                      <a:pt x="1587" y="4075"/>
                      <a:pt x="1408" y="3972"/>
                    </a:cubicBezTo>
                    <a:close/>
                    <a:moveTo>
                      <a:pt x="4530" y="40"/>
                    </a:moveTo>
                    <a:cubicBezTo>
                      <a:pt x="4564" y="53"/>
                      <a:pt x="4595" y="73"/>
                      <a:pt x="4622" y="99"/>
                    </a:cubicBezTo>
                    <a:lnTo>
                      <a:pt x="5403" y="873"/>
                    </a:lnTo>
                    <a:cubicBezTo>
                      <a:pt x="5511" y="980"/>
                      <a:pt x="5512" y="1154"/>
                      <a:pt x="5405" y="1262"/>
                    </a:cubicBezTo>
                    <a:lnTo>
                      <a:pt x="1279" y="5430"/>
                    </a:lnTo>
                    <a:cubicBezTo>
                      <a:pt x="1172" y="5538"/>
                      <a:pt x="998" y="5539"/>
                      <a:pt x="890" y="5432"/>
                    </a:cubicBezTo>
                    <a:lnTo>
                      <a:pt x="109" y="4659"/>
                    </a:lnTo>
                    <a:cubicBezTo>
                      <a:pt x="1" y="4552"/>
                      <a:pt x="0" y="4378"/>
                      <a:pt x="107" y="4270"/>
                    </a:cubicBezTo>
                    <a:lnTo>
                      <a:pt x="4233" y="101"/>
                    </a:lnTo>
                    <a:cubicBezTo>
                      <a:pt x="4313" y="20"/>
                      <a:pt x="4431" y="0"/>
                      <a:pt x="4530" y="40"/>
                    </a:cubicBezTo>
                    <a:close/>
                  </a:path>
                </a:pathLst>
              </a:custGeom>
              <a:solidFill>
                <a:srgbClr val="FFFFFF"/>
              </a:solidFill>
              <a:ln w="0">
                <a:noFill/>
                <a:prstDash val="solid"/>
                <a:round/>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sp>
            <p:nvSpPr>
              <p:cNvPr id="30" name="Freeform 6">
                <a:extLst>
                  <a:ext uri="{FF2B5EF4-FFF2-40B4-BE49-F238E27FC236}">
                    <a16:creationId xmlns:a16="http://schemas.microsoft.com/office/drawing/2014/main" id="{3BEBDEF3-FDA0-B7AD-89EC-93555082D417}"/>
                  </a:ext>
                </a:extLst>
              </p:cNvPr>
              <p:cNvSpPr>
                <a:spLocks/>
              </p:cNvSpPr>
              <p:nvPr/>
            </p:nvSpPr>
            <p:spPr bwMode="auto">
              <a:xfrm>
                <a:off x="11379367" y="339595"/>
                <a:ext cx="182562" cy="180975"/>
              </a:xfrm>
              <a:custGeom>
                <a:avLst/>
                <a:gdLst>
                  <a:gd name="T0" fmla="*/ 2514 w 3838"/>
                  <a:gd name="T1" fmla="*/ 216 h 3838"/>
                  <a:gd name="T2" fmla="*/ 1542 w 3838"/>
                  <a:gd name="T3" fmla="*/ 1188 h 3838"/>
                  <a:gd name="T4" fmla="*/ 1547 w 3838"/>
                  <a:gd name="T5" fmla="*/ 1193 h 3838"/>
                  <a:gd name="T6" fmla="*/ 1542 w 3838"/>
                  <a:gd name="T7" fmla="*/ 1198 h 3838"/>
                  <a:gd name="T8" fmla="*/ 1537 w 3838"/>
                  <a:gd name="T9" fmla="*/ 1193 h 3838"/>
                  <a:gd name="T10" fmla="*/ 1536 w 3838"/>
                  <a:gd name="T11" fmla="*/ 1204 h 3838"/>
                  <a:gd name="T12" fmla="*/ 1536 w 3838"/>
                  <a:gd name="T13" fmla="*/ 1204 h 3838"/>
                  <a:gd name="T14" fmla="*/ 1536 w 3838"/>
                  <a:gd name="T15" fmla="*/ 1204 h 3838"/>
                  <a:gd name="T16" fmla="*/ 1448 w 3838"/>
                  <a:gd name="T17" fmla="*/ 2390 h 3838"/>
                  <a:gd name="T18" fmla="*/ 2631 w 3838"/>
                  <a:gd name="T19" fmla="*/ 2302 h 3838"/>
                  <a:gd name="T20" fmla="*/ 2636 w 3838"/>
                  <a:gd name="T21" fmla="*/ 2307 h 3838"/>
                  <a:gd name="T22" fmla="*/ 2642 w 3838"/>
                  <a:gd name="T23" fmla="*/ 2302 h 3838"/>
                  <a:gd name="T24" fmla="*/ 2645 w 3838"/>
                  <a:gd name="T25" fmla="*/ 2301 h 3838"/>
                  <a:gd name="T26" fmla="*/ 2643 w 3838"/>
                  <a:gd name="T27" fmla="*/ 2300 h 3838"/>
                  <a:gd name="T28" fmla="*/ 2649 w 3838"/>
                  <a:gd name="T29" fmla="*/ 2295 h 3838"/>
                  <a:gd name="T30" fmla="*/ 2650 w 3838"/>
                  <a:gd name="T31" fmla="*/ 2296 h 3838"/>
                  <a:gd name="T32" fmla="*/ 3622 w 3838"/>
                  <a:gd name="T33" fmla="*/ 1324 h 3838"/>
                  <a:gd name="T34" fmla="*/ 3202 w 3838"/>
                  <a:gd name="T35" fmla="*/ 3145 h 3838"/>
                  <a:gd name="T36" fmla="*/ 693 w 3838"/>
                  <a:gd name="T37" fmla="*/ 3145 h 3838"/>
                  <a:gd name="T38" fmla="*/ 693 w 3838"/>
                  <a:gd name="T39" fmla="*/ 636 h 3838"/>
                  <a:gd name="T40" fmla="*/ 2514 w 3838"/>
                  <a:gd name="T41" fmla="*/ 216 h 3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38" h="3838">
                    <a:moveTo>
                      <a:pt x="2514" y="216"/>
                    </a:moveTo>
                    <a:lnTo>
                      <a:pt x="1542" y="1188"/>
                    </a:lnTo>
                    <a:lnTo>
                      <a:pt x="1547" y="1193"/>
                    </a:lnTo>
                    <a:lnTo>
                      <a:pt x="1542" y="1198"/>
                    </a:lnTo>
                    <a:lnTo>
                      <a:pt x="1537" y="1193"/>
                    </a:lnTo>
                    <a:lnTo>
                      <a:pt x="1536" y="1204"/>
                    </a:lnTo>
                    <a:lnTo>
                      <a:pt x="1536" y="1204"/>
                    </a:lnTo>
                    <a:lnTo>
                      <a:pt x="1536" y="1204"/>
                    </a:lnTo>
                    <a:lnTo>
                      <a:pt x="1448" y="2390"/>
                    </a:lnTo>
                    <a:lnTo>
                      <a:pt x="2631" y="2302"/>
                    </a:lnTo>
                    <a:lnTo>
                      <a:pt x="2636" y="2307"/>
                    </a:lnTo>
                    <a:lnTo>
                      <a:pt x="2642" y="2302"/>
                    </a:lnTo>
                    <a:lnTo>
                      <a:pt x="2645" y="2301"/>
                    </a:lnTo>
                    <a:lnTo>
                      <a:pt x="2643" y="2300"/>
                    </a:lnTo>
                    <a:lnTo>
                      <a:pt x="2649" y="2295"/>
                    </a:lnTo>
                    <a:lnTo>
                      <a:pt x="2650" y="2296"/>
                    </a:lnTo>
                    <a:lnTo>
                      <a:pt x="3622" y="1324"/>
                    </a:lnTo>
                    <a:cubicBezTo>
                      <a:pt x="3838" y="1941"/>
                      <a:pt x="3696" y="2652"/>
                      <a:pt x="3202" y="3145"/>
                    </a:cubicBezTo>
                    <a:cubicBezTo>
                      <a:pt x="2510" y="3838"/>
                      <a:pt x="1386" y="3838"/>
                      <a:pt x="693" y="3145"/>
                    </a:cubicBezTo>
                    <a:cubicBezTo>
                      <a:pt x="0" y="2452"/>
                      <a:pt x="0" y="1329"/>
                      <a:pt x="693" y="636"/>
                    </a:cubicBezTo>
                    <a:cubicBezTo>
                      <a:pt x="1186" y="143"/>
                      <a:pt x="1898" y="0"/>
                      <a:pt x="2514" y="216"/>
                    </a:cubicBezTo>
                    <a:close/>
                  </a:path>
                </a:pathLst>
              </a:custGeom>
              <a:solidFill>
                <a:srgbClr val="FFFFFF"/>
              </a:solidFill>
              <a:ln w="0">
                <a:noFill/>
                <a:prstDash val="solid"/>
                <a:round/>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grpSp>
      </p:grpSp>
      <p:sp>
        <p:nvSpPr>
          <p:cNvPr id="40" name="Datumsplatzhalter 39">
            <a:extLst>
              <a:ext uri="{FF2B5EF4-FFF2-40B4-BE49-F238E27FC236}">
                <a16:creationId xmlns:a16="http://schemas.microsoft.com/office/drawing/2014/main" id="{27C6E2D1-094B-BFFA-4787-DA62597D059E}"/>
              </a:ext>
            </a:extLst>
          </p:cNvPr>
          <p:cNvSpPr>
            <a:spLocks noGrp="1"/>
          </p:cNvSpPr>
          <p:nvPr>
            <p:ph type="dt" sz="half" idx="14"/>
          </p:nvPr>
        </p:nvSpPr>
        <p:spPr/>
        <p:txBody>
          <a:bodyPr/>
          <a:lstStyle/>
          <a:p>
            <a:r>
              <a:rPr lang="de-DE"/>
              <a:t>| </a:t>
            </a:r>
            <a:fld id="{ECA23D47-4D90-4F89-9D25-A21D2971F7E4}" type="datetime1">
              <a:rPr lang="de-DE" smtClean="0"/>
              <a:t>20.11.2023</a:t>
            </a:fld>
            <a:r>
              <a:t> |</a:t>
            </a:r>
          </a:p>
        </p:txBody>
      </p:sp>
      <p:sp>
        <p:nvSpPr>
          <p:cNvPr id="41" name="Fußzeilenplatzhalter 40">
            <a:extLst>
              <a:ext uri="{FF2B5EF4-FFF2-40B4-BE49-F238E27FC236}">
                <a16:creationId xmlns:a16="http://schemas.microsoft.com/office/drawing/2014/main" id="{845C17F7-CCEF-E799-EA6B-C907A85A7B54}"/>
              </a:ext>
            </a:extLst>
          </p:cNvPr>
          <p:cNvSpPr>
            <a:spLocks noGrp="1"/>
          </p:cNvSpPr>
          <p:nvPr>
            <p:ph type="ftr" sz="quarter" idx="15"/>
          </p:nvPr>
        </p:nvSpPr>
        <p:spPr/>
        <p:txBody>
          <a:bodyPr/>
          <a:lstStyle/>
          <a:p>
            <a:r>
              <a:rPr lang="de-DE"/>
              <a:t>Lexware vor Ort 2024</a:t>
            </a:r>
          </a:p>
        </p:txBody>
      </p:sp>
      <p:sp>
        <p:nvSpPr>
          <p:cNvPr id="42" name="Foliennummernplatzhalter 41">
            <a:extLst>
              <a:ext uri="{FF2B5EF4-FFF2-40B4-BE49-F238E27FC236}">
                <a16:creationId xmlns:a16="http://schemas.microsoft.com/office/drawing/2014/main" id="{24DBE810-B750-22BE-CC25-681A2C796E20}"/>
              </a:ext>
            </a:extLst>
          </p:cNvPr>
          <p:cNvSpPr>
            <a:spLocks noGrp="1"/>
          </p:cNvSpPr>
          <p:nvPr>
            <p:ph type="sldNum" sz="quarter" idx="16"/>
          </p:nvPr>
        </p:nvSpPr>
        <p:spPr/>
        <p:txBody>
          <a:bodyPr/>
          <a:lstStyle/>
          <a:p>
            <a:r>
              <a:rPr lang="de-DE"/>
              <a:t>Seite </a:t>
            </a:r>
            <a:fld id="{FFC269A0-BD27-4577-9DED-0AAE60100C51}" type="slidenum">
              <a:rPr lang="de-DE" smtClean="0"/>
              <a:pPr/>
              <a:t>55</a:t>
            </a:fld>
            <a:endParaRPr lang="de-DE"/>
          </a:p>
        </p:txBody>
      </p:sp>
    </p:spTree>
    <p:extLst>
      <p:ext uri="{BB962C8B-B14F-4D97-AF65-F5344CB8AC3E}">
        <p14:creationId xmlns:p14="http://schemas.microsoft.com/office/powerpoint/2010/main" val="21285422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Migrationsversion (Update von einer Altversion)</a:t>
            </a:r>
          </a:p>
        </p:txBody>
      </p:sp>
      <p:sp>
        <p:nvSpPr>
          <p:cNvPr id="6" name="Textplatzhalter 5"/>
          <p:cNvSpPr>
            <a:spLocks noGrp="1"/>
          </p:cNvSpPr>
          <p:nvPr>
            <p:ph idx="1"/>
          </p:nvPr>
        </p:nvSpPr>
        <p:spPr/>
        <p:txBody>
          <a:bodyPr/>
          <a:lstStyle/>
          <a:p>
            <a:pPr lvl="2"/>
            <a:r>
              <a:rPr lang="de-DE" sz="2000" b="0">
                <a:solidFill>
                  <a:schemeClr val="bg2"/>
                </a:solidFill>
              </a:rPr>
              <a:t>Neuer Prozess bei Migrationsversionen</a:t>
            </a:r>
          </a:p>
          <a:p>
            <a:pPr lvl="2"/>
            <a:endParaRPr lang="de-DE" sz="800"/>
          </a:p>
          <a:p>
            <a:pPr marL="358775" lvl="4" indent="-358775">
              <a:buClr>
                <a:srgbClr val="CC0000"/>
              </a:buClr>
              <a:buFont typeface="Wingdings" panose="05000000000000000000" pitchFamily="2" charset="2"/>
              <a:buChar char="ü"/>
            </a:pPr>
            <a:r>
              <a:rPr lang="de-DE" sz="2000" b="1"/>
              <a:t>Aktualisierter Block-Screen</a:t>
            </a:r>
            <a:r>
              <a:rPr lang="de-DE" sz="2000"/>
              <a:t>, wenn vorhandene </a:t>
            </a:r>
            <a:br>
              <a:rPr lang="de-DE" sz="2000"/>
            </a:br>
            <a:r>
              <a:rPr lang="de-DE" sz="2000"/>
              <a:t>Programmversion zu alt ist</a:t>
            </a:r>
          </a:p>
          <a:p>
            <a:pPr marL="358775" lvl="4" indent="-358775">
              <a:buClr>
                <a:srgbClr val="CC0000"/>
              </a:buClr>
              <a:buFont typeface="Wingdings" panose="05000000000000000000" pitchFamily="2" charset="2"/>
              <a:buChar char="ü"/>
            </a:pPr>
            <a:r>
              <a:rPr lang="de-DE" sz="2000" b="1"/>
              <a:t>Link zeigt jetzt auf FAQ</a:t>
            </a:r>
            <a:r>
              <a:rPr lang="de-DE" sz="2000"/>
              <a:t>, nicht mehr auf </a:t>
            </a:r>
            <a:br>
              <a:rPr lang="de-DE" sz="2000"/>
            </a:br>
            <a:r>
              <a:rPr lang="de-DE" sz="2000"/>
              <a:t>zwischenversion.lexware.de</a:t>
            </a:r>
          </a:p>
          <a:p>
            <a:pPr marL="358775" lvl="4" indent="-358775">
              <a:buClr>
                <a:srgbClr val="CC0000"/>
              </a:buClr>
              <a:buFont typeface="Wingdings" panose="05000000000000000000" pitchFamily="2" charset="2"/>
              <a:buChar char="ü"/>
            </a:pPr>
            <a:r>
              <a:rPr lang="de-DE" sz="2000"/>
              <a:t>Datenbank-Migration nur durch den Partner oder </a:t>
            </a:r>
            <a:br>
              <a:rPr lang="de-DE" sz="2000"/>
            </a:br>
            <a:r>
              <a:rPr lang="de-DE" sz="2000"/>
              <a:t>Lexware Support möglich</a:t>
            </a:r>
          </a:p>
          <a:p>
            <a:pPr marL="358775" lvl="4" indent="-358775">
              <a:buClr>
                <a:srgbClr val="CC0000"/>
              </a:buClr>
              <a:buFont typeface="Wingdings" panose="05000000000000000000" pitchFamily="2" charset="2"/>
              <a:buChar char="ü"/>
            </a:pPr>
            <a:r>
              <a:rPr lang="de-DE" sz="2000" b="1"/>
              <a:t>Folgende drei Optionen sind möglich</a:t>
            </a:r>
            <a:r>
              <a:rPr lang="de-DE" sz="2000"/>
              <a:t>:</a:t>
            </a:r>
            <a:br>
              <a:rPr lang="de-DE" sz="2000"/>
            </a:br>
            <a:r>
              <a:rPr lang="de-DE" sz="2000"/>
              <a:t>Entweder </a:t>
            </a:r>
            <a:r>
              <a:rPr lang="de-DE" sz="2000" b="1"/>
              <a:t>ohne Alt-Daten neu starten</a:t>
            </a:r>
            <a:r>
              <a:rPr lang="de-DE" sz="2000"/>
              <a:t> oder Durch-</a:t>
            </a:r>
            <a:br>
              <a:rPr lang="de-DE" sz="2000"/>
            </a:br>
            <a:r>
              <a:rPr lang="de-DE" sz="2000" err="1"/>
              <a:t>führung</a:t>
            </a:r>
            <a:r>
              <a:rPr lang="de-DE" sz="2000"/>
              <a:t> der </a:t>
            </a:r>
            <a:r>
              <a:rPr lang="de-DE" sz="2000" b="1"/>
              <a:t>DB-Migration durch Support</a:t>
            </a:r>
            <a:r>
              <a:rPr lang="de-DE" sz="2000"/>
              <a:t> beauftragen </a:t>
            </a:r>
            <a:br>
              <a:rPr lang="de-DE" sz="2000"/>
            </a:br>
            <a:r>
              <a:rPr lang="de-DE" sz="2000"/>
              <a:t>(kostenpflichtig) bzw. Kontakt mit Fachhandels-Partner </a:t>
            </a:r>
            <a:br>
              <a:rPr lang="de-DE" sz="2000"/>
            </a:br>
            <a:r>
              <a:rPr lang="de-DE" sz="2000"/>
              <a:t>aufnehmen</a:t>
            </a:r>
            <a:endParaRPr lang="de-DE" sz="800"/>
          </a:p>
          <a:p>
            <a:pPr marL="0" lvl="3" indent="0">
              <a:buNone/>
            </a:pPr>
            <a:r>
              <a:rPr lang="de-DE" sz="2000" b="1"/>
              <a:t>Link zur FAQ:</a:t>
            </a:r>
          </a:p>
          <a:p>
            <a:pPr marL="0" lvl="3" indent="0">
              <a:buNone/>
            </a:pPr>
            <a:r>
              <a:rPr lang="de-DE" sz="1600">
                <a:solidFill>
                  <a:schemeClr val="bg2"/>
                </a:solidFill>
                <a:hlinkClick r:id="rId3">
                  <a:extLst>
                    <a:ext uri="{A12FA001-AC4F-418D-AE19-62706E023703}">
                      <ahyp:hlinkClr xmlns:ahyp="http://schemas.microsoft.com/office/drawing/2018/hyperlinkcolor" val="tx"/>
                    </a:ext>
                  </a:extLst>
                </a:hlinkClick>
              </a:rPr>
              <a:t>https://www.lexware.de/support/faq/faq-beitrag/000002495/</a:t>
            </a:r>
            <a:r>
              <a:rPr lang="de-DE" sz="1600">
                <a:solidFill>
                  <a:schemeClr val="bg2"/>
                </a:solidFill>
              </a:rPr>
              <a:t> </a:t>
            </a:r>
          </a:p>
          <a:p>
            <a:endParaRPr lang="de-DE" sz="2000"/>
          </a:p>
        </p:txBody>
      </p:sp>
      <p:pic>
        <p:nvPicPr>
          <p:cNvPr id="9" name="Grafik 8" descr="Ein Bild, das Text, Elektronik, Screenshot, Webseite enthält.&#10;&#10;Automatisch generierte Beschreibung">
            <a:extLst>
              <a:ext uri="{FF2B5EF4-FFF2-40B4-BE49-F238E27FC236}">
                <a16:creationId xmlns:a16="http://schemas.microsoft.com/office/drawing/2014/main" id="{6760C8D1-8049-4162-6D55-CACF26F09658}"/>
              </a:ext>
            </a:extLst>
          </p:cNvPr>
          <p:cNvPicPr>
            <a:picLocks noChangeAspect="1"/>
          </p:cNvPicPr>
          <p:nvPr/>
        </p:nvPicPr>
        <p:blipFill rotWithShape="1">
          <a:blip r:embed="rId4">
            <a:extLst>
              <a:ext uri="{28A0092B-C50C-407E-A947-70E740481C1C}">
                <a14:useLocalDpi xmlns:a14="http://schemas.microsoft.com/office/drawing/2010/main" val="0"/>
              </a:ext>
            </a:extLst>
          </a:blip>
          <a:srcRect l="1712" t="1449" r="1518" b="1842"/>
          <a:stretch/>
        </p:blipFill>
        <p:spPr>
          <a:xfrm>
            <a:off x="6731482" y="1125541"/>
            <a:ext cx="5149744" cy="4888390"/>
          </a:xfrm>
          <a:prstGeom prst="rect">
            <a:avLst/>
          </a:prstGeom>
          <a:ln>
            <a:solidFill>
              <a:schemeClr val="tx1"/>
            </a:solidFill>
          </a:ln>
        </p:spPr>
      </p:pic>
      <p:grpSp>
        <p:nvGrpSpPr>
          <p:cNvPr id="3" name="Gruppieren 2">
            <a:extLst>
              <a:ext uri="{FF2B5EF4-FFF2-40B4-BE49-F238E27FC236}">
                <a16:creationId xmlns:a16="http://schemas.microsoft.com/office/drawing/2014/main" id="{29C32DD2-16A4-74BA-DE32-9E4FDB757C7C}"/>
              </a:ext>
            </a:extLst>
          </p:cNvPr>
          <p:cNvGrpSpPr/>
          <p:nvPr/>
        </p:nvGrpSpPr>
        <p:grpSpPr>
          <a:xfrm>
            <a:off x="10825320" y="2682"/>
            <a:ext cx="720000" cy="738000"/>
            <a:chOff x="-439623" y="3866753"/>
            <a:chExt cx="726177" cy="724408"/>
          </a:xfrm>
        </p:grpSpPr>
        <p:sp>
          <p:nvSpPr>
            <p:cNvPr id="4" name="Pfeil: Fünfeck 3">
              <a:extLst>
                <a:ext uri="{FF2B5EF4-FFF2-40B4-BE49-F238E27FC236}">
                  <a16:creationId xmlns:a16="http://schemas.microsoft.com/office/drawing/2014/main" id="{E3F17EE3-B3C8-B7A2-C7E6-7BCA47EE1021}"/>
                </a:ext>
              </a:extLst>
            </p:cNvPr>
            <p:cNvSpPr/>
            <p:nvPr/>
          </p:nvSpPr>
          <p:spPr bwMode="gray">
            <a:xfrm rot="5400000">
              <a:off x="-438738" y="3865868"/>
              <a:ext cx="724408" cy="726177"/>
            </a:xfrm>
            <a:prstGeom prst="homePlate">
              <a:avLst>
                <a:gd name="adj" fmla="val 20674"/>
              </a:avLst>
            </a:prstGeom>
            <a:solidFill>
              <a:srgbClr val="CC0000"/>
            </a:solidFill>
            <a:ln w="9525" cap="flat" cmpd="sng" algn="ctr">
              <a:noFill/>
              <a:prstDash val="solid"/>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grpSp>
          <p:nvGrpSpPr>
            <p:cNvPr id="5" name="Gruppieren 4">
              <a:extLst>
                <a:ext uri="{FF2B5EF4-FFF2-40B4-BE49-F238E27FC236}">
                  <a16:creationId xmlns:a16="http://schemas.microsoft.com/office/drawing/2014/main" id="{D9EBCA18-2C49-7C4F-EFFF-E1BCA0E09860}"/>
                </a:ext>
              </a:extLst>
            </p:cNvPr>
            <p:cNvGrpSpPr/>
            <p:nvPr/>
          </p:nvGrpSpPr>
          <p:grpSpPr>
            <a:xfrm>
              <a:off x="-382020" y="3883244"/>
              <a:ext cx="536764" cy="553998"/>
              <a:chOff x="11037746" y="237627"/>
              <a:chExt cx="536764" cy="553998"/>
            </a:xfrm>
          </p:grpSpPr>
          <p:sp>
            <p:nvSpPr>
              <p:cNvPr id="8" name="Textfeld 2">
                <a:extLst>
                  <a:ext uri="{FF2B5EF4-FFF2-40B4-BE49-F238E27FC236}">
                    <a16:creationId xmlns:a16="http://schemas.microsoft.com/office/drawing/2014/main" id="{E12FC800-2222-2D22-C455-63C698E5FCB6}"/>
                  </a:ext>
                </a:extLst>
              </p:cNvPr>
              <p:cNvSpPr txBox="1"/>
              <p:nvPr/>
            </p:nvSpPr>
            <p:spPr bwMode="gray">
              <a:xfrm>
                <a:off x="11037746" y="237627"/>
                <a:ext cx="536764" cy="553998"/>
              </a:xfrm>
              <a:prstGeom prst="rect">
                <a:avLst/>
              </a:prstGeom>
              <a:noFill/>
              <a:ln>
                <a:noFill/>
              </a:ln>
            </p:spPr>
            <p:txBody>
              <a:bodyPr wrap="square" lIns="0" tIns="0" rIns="0" bIns="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de-DE" sz="3600" b="0" i="0" u="none" strike="noStrike" kern="1200" cap="none" spc="0" normalizeH="0" baseline="0" noProof="0">
                    <a:ln>
                      <a:noFill/>
                    </a:ln>
                    <a:solidFill>
                      <a:srgbClr val="FFFFFF"/>
                    </a:solidFill>
                    <a:effectLst/>
                    <a:uLnTx/>
                    <a:uFillTx/>
                    <a:latin typeface="Calibri"/>
                    <a:ea typeface="+mn-ea"/>
                    <a:cs typeface="+mn-cs"/>
                  </a:rPr>
                  <a:t> </a:t>
                </a:r>
              </a:p>
            </p:txBody>
          </p:sp>
          <p:sp>
            <p:nvSpPr>
              <p:cNvPr id="12" name="Freeform 5">
                <a:extLst>
                  <a:ext uri="{FF2B5EF4-FFF2-40B4-BE49-F238E27FC236}">
                    <a16:creationId xmlns:a16="http://schemas.microsoft.com/office/drawing/2014/main" id="{BBFFCB8B-0143-7785-3643-95508C1E42B3}"/>
                  </a:ext>
                </a:extLst>
              </p:cNvPr>
              <p:cNvSpPr>
                <a:spLocks noEditPoints="1"/>
              </p:cNvSpPr>
              <p:nvPr/>
            </p:nvSpPr>
            <p:spPr bwMode="auto">
              <a:xfrm>
                <a:off x="11162158" y="480156"/>
                <a:ext cx="261938" cy="261938"/>
              </a:xfrm>
              <a:custGeom>
                <a:avLst/>
                <a:gdLst>
                  <a:gd name="T0" fmla="*/ 1408 w 5512"/>
                  <a:gd name="T1" fmla="*/ 3972 h 5539"/>
                  <a:gd name="T2" fmla="*/ 896 w 5512"/>
                  <a:gd name="T3" fmla="*/ 4109 h 5539"/>
                  <a:gd name="T4" fmla="*/ 1033 w 5512"/>
                  <a:gd name="T5" fmla="*/ 4621 h 5539"/>
                  <a:gd name="T6" fmla="*/ 1545 w 5512"/>
                  <a:gd name="T7" fmla="*/ 4484 h 5539"/>
                  <a:gd name="T8" fmla="*/ 1408 w 5512"/>
                  <a:gd name="T9" fmla="*/ 3972 h 5539"/>
                  <a:gd name="T10" fmla="*/ 4530 w 5512"/>
                  <a:gd name="T11" fmla="*/ 40 h 5539"/>
                  <a:gd name="T12" fmla="*/ 4622 w 5512"/>
                  <a:gd name="T13" fmla="*/ 99 h 5539"/>
                  <a:gd name="T14" fmla="*/ 5403 w 5512"/>
                  <a:gd name="T15" fmla="*/ 873 h 5539"/>
                  <a:gd name="T16" fmla="*/ 5405 w 5512"/>
                  <a:gd name="T17" fmla="*/ 1262 h 5539"/>
                  <a:gd name="T18" fmla="*/ 1279 w 5512"/>
                  <a:gd name="T19" fmla="*/ 5430 h 5539"/>
                  <a:gd name="T20" fmla="*/ 890 w 5512"/>
                  <a:gd name="T21" fmla="*/ 5432 h 5539"/>
                  <a:gd name="T22" fmla="*/ 109 w 5512"/>
                  <a:gd name="T23" fmla="*/ 4659 h 5539"/>
                  <a:gd name="T24" fmla="*/ 107 w 5512"/>
                  <a:gd name="T25" fmla="*/ 4270 h 5539"/>
                  <a:gd name="T26" fmla="*/ 4233 w 5512"/>
                  <a:gd name="T27" fmla="*/ 101 h 5539"/>
                  <a:gd name="T28" fmla="*/ 4530 w 5512"/>
                  <a:gd name="T29" fmla="*/ 40 h 5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2" h="5539">
                    <a:moveTo>
                      <a:pt x="1408" y="3972"/>
                    </a:moveTo>
                    <a:cubicBezTo>
                      <a:pt x="1229" y="3868"/>
                      <a:pt x="999" y="3930"/>
                      <a:pt x="896" y="4109"/>
                    </a:cubicBezTo>
                    <a:cubicBezTo>
                      <a:pt x="792" y="4289"/>
                      <a:pt x="854" y="4518"/>
                      <a:pt x="1033" y="4621"/>
                    </a:cubicBezTo>
                    <a:cubicBezTo>
                      <a:pt x="1212" y="4725"/>
                      <a:pt x="1442" y="4664"/>
                      <a:pt x="1545" y="4484"/>
                    </a:cubicBezTo>
                    <a:cubicBezTo>
                      <a:pt x="1649" y="4305"/>
                      <a:pt x="1587" y="4075"/>
                      <a:pt x="1408" y="3972"/>
                    </a:cubicBezTo>
                    <a:close/>
                    <a:moveTo>
                      <a:pt x="4530" y="40"/>
                    </a:moveTo>
                    <a:cubicBezTo>
                      <a:pt x="4564" y="53"/>
                      <a:pt x="4595" y="73"/>
                      <a:pt x="4622" y="99"/>
                    </a:cubicBezTo>
                    <a:lnTo>
                      <a:pt x="5403" y="873"/>
                    </a:lnTo>
                    <a:cubicBezTo>
                      <a:pt x="5511" y="980"/>
                      <a:pt x="5512" y="1154"/>
                      <a:pt x="5405" y="1262"/>
                    </a:cubicBezTo>
                    <a:lnTo>
                      <a:pt x="1279" y="5430"/>
                    </a:lnTo>
                    <a:cubicBezTo>
                      <a:pt x="1172" y="5538"/>
                      <a:pt x="998" y="5539"/>
                      <a:pt x="890" y="5432"/>
                    </a:cubicBezTo>
                    <a:lnTo>
                      <a:pt x="109" y="4659"/>
                    </a:lnTo>
                    <a:cubicBezTo>
                      <a:pt x="1" y="4552"/>
                      <a:pt x="0" y="4378"/>
                      <a:pt x="107" y="4270"/>
                    </a:cubicBezTo>
                    <a:lnTo>
                      <a:pt x="4233" y="101"/>
                    </a:lnTo>
                    <a:cubicBezTo>
                      <a:pt x="4313" y="20"/>
                      <a:pt x="4431" y="0"/>
                      <a:pt x="4530" y="40"/>
                    </a:cubicBezTo>
                    <a:close/>
                  </a:path>
                </a:pathLst>
              </a:custGeom>
              <a:solidFill>
                <a:srgbClr val="FFFFFF"/>
              </a:solidFill>
              <a:ln w="0">
                <a:noFill/>
                <a:prstDash val="solid"/>
                <a:round/>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sp>
            <p:nvSpPr>
              <p:cNvPr id="13" name="Freeform 6">
                <a:extLst>
                  <a:ext uri="{FF2B5EF4-FFF2-40B4-BE49-F238E27FC236}">
                    <a16:creationId xmlns:a16="http://schemas.microsoft.com/office/drawing/2014/main" id="{3B6A9CD1-E3C8-D043-CE42-C19CB75DA93B}"/>
                  </a:ext>
                </a:extLst>
              </p:cNvPr>
              <p:cNvSpPr>
                <a:spLocks/>
              </p:cNvSpPr>
              <p:nvPr/>
            </p:nvSpPr>
            <p:spPr bwMode="auto">
              <a:xfrm>
                <a:off x="11379367" y="339595"/>
                <a:ext cx="182562" cy="180975"/>
              </a:xfrm>
              <a:custGeom>
                <a:avLst/>
                <a:gdLst>
                  <a:gd name="T0" fmla="*/ 2514 w 3838"/>
                  <a:gd name="T1" fmla="*/ 216 h 3838"/>
                  <a:gd name="T2" fmla="*/ 1542 w 3838"/>
                  <a:gd name="T3" fmla="*/ 1188 h 3838"/>
                  <a:gd name="T4" fmla="*/ 1547 w 3838"/>
                  <a:gd name="T5" fmla="*/ 1193 h 3838"/>
                  <a:gd name="T6" fmla="*/ 1542 w 3838"/>
                  <a:gd name="T7" fmla="*/ 1198 h 3838"/>
                  <a:gd name="T8" fmla="*/ 1537 w 3838"/>
                  <a:gd name="T9" fmla="*/ 1193 h 3838"/>
                  <a:gd name="T10" fmla="*/ 1536 w 3838"/>
                  <a:gd name="T11" fmla="*/ 1204 h 3838"/>
                  <a:gd name="T12" fmla="*/ 1536 w 3838"/>
                  <a:gd name="T13" fmla="*/ 1204 h 3838"/>
                  <a:gd name="T14" fmla="*/ 1536 w 3838"/>
                  <a:gd name="T15" fmla="*/ 1204 h 3838"/>
                  <a:gd name="T16" fmla="*/ 1448 w 3838"/>
                  <a:gd name="T17" fmla="*/ 2390 h 3838"/>
                  <a:gd name="T18" fmla="*/ 2631 w 3838"/>
                  <a:gd name="T19" fmla="*/ 2302 h 3838"/>
                  <a:gd name="T20" fmla="*/ 2636 w 3838"/>
                  <a:gd name="T21" fmla="*/ 2307 h 3838"/>
                  <a:gd name="T22" fmla="*/ 2642 w 3838"/>
                  <a:gd name="T23" fmla="*/ 2302 h 3838"/>
                  <a:gd name="T24" fmla="*/ 2645 w 3838"/>
                  <a:gd name="T25" fmla="*/ 2301 h 3838"/>
                  <a:gd name="T26" fmla="*/ 2643 w 3838"/>
                  <a:gd name="T27" fmla="*/ 2300 h 3838"/>
                  <a:gd name="T28" fmla="*/ 2649 w 3838"/>
                  <a:gd name="T29" fmla="*/ 2295 h 3838"/>
                  <a:gd name="T30" fmla="*/ 2650 w 3838"/>
                  <a:gd name="T31" fmla="*/ 2296 h 3838"/>
                  <a:gd name="T32" fmla="*/ 3622 w 3838"/>
                  <a:gd name="T33" fmla="*/ 1324 h 3838"/>
                  <a:gd name="T34" fmla="*/ 3202 w 3838"/>
                  <a:gd name="T35" fmla="*/ 3145 h 3838"/>
                  <a:gd name="T36" fmla="*/ 693 w 3838"/>
                  <a:gd name="T37" fmla="*/ 3145 h 3838"/>
                  <a:gd name="T38" fmla="*/ 693 w 3838"/>
                  <a:gd name="T39" fmla="*/ 636 h 3838"/>
                  <a:gd name="T40" fmla="*/ 2514 w 3838"/>
                  <a:gd name="T41" fmla="*/ 216 h 3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38" h="3838">
                    <a:moveTo>
                      <a:pt x="2514" y="216"/>
                    </a:moveTo>
                    <a:lnTo>
                      <a:pt x="1542" y="1188"/>
                    </a:lnTo>
                    <a:lnTo>
                      <a:pt x="1547" y="1193"/>
                    </a:lnTo>
                    <a:lnTo>
                      <a:pt x="1542" y="1198"/>
                    </a:lnTo>
                    <a:lnTo>
                      <a:pt x="1537" y="1193"/>
                    </a:lnTo>
                    <a:lnTo>
                      <a:pt x="1536" y="1204"/>
                    </a:lnTo>
                    <a:lnTo>
                      <a:pt x="1536" y="1204"/>
                    </a:lnTo>
                    <a:lnTo>
                      <a:pt x="1536" y="1204"/>
                    </a:lnTo>
                    <a:lnTo>
                      <a:pt x="1448" y="2390"/>
                    </a:lnTo>
                    <a:lnTo>
                      <a:pt x="2631" y="2302"/>
                    </a:lnTo>
                    <a:lnTo>
                      <a:pt x="2636" y="2307"/>
                    </a:lnTo>
                    <a:lnTo>
                      <a:pt x="2642" y="2302"/>
                    </a:lnTo>
                    <a:lnTo>
                      <a:pt x="2645" y="2301"/>
                    </a:lnTo>
                    <a:lnTo>
                      <a:pt x="2643" y="2300"/>
                    </a:lnTo>
                    <a:lnTo>
                      <a:pt x="2649" y="2295"/>
                    </a:lnTo>
                    <a:lnTo>
                      <a:pt x="2650" y="2296"/>
                    </a:lnTo>
                    <a:lnTo>
                      <a:pt x="3622" y="1324"/>
                    </a:lnTo>
                    <a:cubicBezTo>
                      <a:pt x="3838" y="1941"/>
                      <a:pt x="3696" y="2652"/>
                      <a:pt x="3202" y="3145"/>
                    </a:cubicBezTo>
                    <a:cubicBezTo>
                      <a:pt x="2510" y="3838"/>
                      <a:pt x="1386" y="3838"/>
                      <a:pt x="693" y="3145"/>
                    </a:cubicBezTo>
                    <a:cubicBezTo>
                      <a:pt x="0" y="2452"/>
                      <a:pt x="0" y="1329"/>
                      <a:pt x="693" y="636"/>
                    </a:cubicBezTo>
                    <a:cubicBezTo>
                      <a:pt x="1186" y="143"/>
                      <a:pt x="1898" y="0"/>
                      <a:pt x="2514" y="216"/>
                    </a:cubicBezTo>
                    <a:close/>
                  </a:path>
                </a:pathLst>
              </a:custGeom>
              <a:solidFill>
                <a:srgbClr val="FFFFFF"/>
              </a:solidFill>
              <a:ln w="0">
                <a:noFill/>
                <a:prstDash val="solid"/>
                <a:round/>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grpSp>
      </p:grpSp>
      <p:sp>
        <p:nvSpPr>
          <p:cNvPr id="37" name="Datumsplatzhalter 36">
            <a:extLst>
              <a:ext uri="{FF2B5EF4-FFF2-40B4-BE49-F238E27FC236}">
                <a16:creationId xmlns:a16="http://schemas.microsoft.com/office/drawing/2014/main" id="{E603E708-56FF-9039-7FB6-1946D4A60F0A}"/>
              </a:ext>
            </a:extLst>
          </p:cNvPr>
          <p:cNvSpPr>
            <a:spLocks noGrp="1"/>
          </p:cNvSpPr>
          <p:nvPr>
            <p:ph type="dt" sz="half" idx="14"/>
          </p:nvPr>
        </p:nvSpPr>
        <p:spPr/>
        <p:txBody>
          <a:bodyPr/>
          <a:lstStyle/>
          <a:p>
            <a:r>
              <a:rPr lang="de-DE"/>
              <a:t>| </a:t>
            </a:r>
            <a:fld id="{76D3C7A8-B87E-44D5-995D-71EC04710492}" type="datetime1">
              <a:rPr lang="de-DE" smtClean="0"/>
              <a:t>20.11.2023</a:t>
            </a:fld>
            <a:r>
              <a:t> |</a:t>
            </a:r>
          </a:p>
        </p:txBody>
      </p:sp>
      <p:sp>
        <p:nvSpPr>
          <p:cNvPr id="38" name="Fußzeilenplatzhalter 37">
            <a:extLst>
              <a:ext uri="{FF2B5EF4-FFF2-40B4-BE49-F238E27FC236}">
                <a16:creationId xmlns:a16="http://schemas.microsoft.com/office/drawing/2014/main" id="{979B7CE1-F3CF-EF52-8E8B-6DE2B57ECD8F}"/>
              </a:ext>
            </a:extLst>
          </p:cNvPr>
          <p:cNvSpPr>
            <a:spLocks noGrp="1"/>
          </p:cNvSpPr>
          <p:nvPr>
            <p:ph type="ftr" sz="quarter" idx="15"/>
          </p:nvPr>
        </p:nvSpPr>
        <p:spPr/>
        <p:txBody>
          <a:bodyPr/>
          <a:lstStyle/>
          <a:p>
            <a:r>
              <a:rPr lang="de-DE"/>
              <a:t>Lexware vor Ort 2024</a:t>
            </a:r>
          </a:p>
        </p:txBody>
      </p:sp>
      <p:sp>
        <p:nvSpPr>
          <p:cNvPr id="39" name="Foliennummernplatzhalter 38">
            <a:extLst>
              <a:ext uri="{FF2B5EF4-FFF2-40B4-BE49-F238E27FC236}">
                <a16:creationId xmlns:a16="http://schemas.microsoft.com/office/drawing/2014/main" id="{DF614BE7-103C-62D9-56DD-6BEA34A2862B}"/>
              </a:ext>
            </a:extLst>
          </p:cNvPr>
          <p:cNvSpPr>
            <a:spLocks noGrp="1"/>
          </p:cNvSpPr>
          <p:nvPr>
            <p:ph type="sldNum" sz="quarter" idx="16"/>
          </p:nvPr>
        </p:nvSpPr>
        <p:spPr/>
        <p:txBody>
          <a:bodyPr/>
          <a:lstStyle/>
          <a:p>
            <a:r>
              <a:rPr lang="de-DE"/>
              <a:t>Seite </a:t>
            </a:r>
            <a:fld id="{FFC269A0-BD27-4577-9DED-0AAE60100C51}" type="slidenum">
              <a:rPr lang="de-DE" smtClean="0"/>
              <a:pPr/>
              <a:t>56</a:t>
            </a:fld>
            <a:endParaRPr lang="de-DE"/>
          </a:p>
        </p:txBody>
      </p:sp>
    </p:spTree>
    <p:extLst>
      <p:ext uri="{BB962C8B-B14F-4D97-AF65-F5344CB8AC3E}">
        <p14:creationId xmlns:p14="http://schemas.microsoft.com/office/powerpoint/2010/main" val="3572252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C02282-E953-806C-FF71-EE0DA16B557D}"/>
              </a:ext>
            </a:extLst>
          </p:cNvPr>
          <p:cNvSpPr>
            <a:spLocks noGrp="1"/>
          </p:cNvSpPr>
          <p:nvPr>
            <p:ph type="title"/>
          </p:nvPr>
        </p:nvSpPr>
        <p:spPr/>
        <p:txBody>
          <a:bodyPr/>
          <a:lstStyle/>
          <a:p>
            <a:r>
              <a:rPr lang="de-DE"/>
              <a:t>Änderungen im Setup – Ankündigung von LISA-Update</a:t>
            </a:r>
          </a:p>
        </p:txBody>
      </p:sp>
      <p:sp>
        <p:nvSpPr>
          <p:cNvPr id="5" name="Textplatzhalter 5">
            <a:extLst>
              <a:ext uri="{FF2B5EF4-FFF2-40B4-BE49-F238E27FC236}">
                <a16:creationId xmlns:a16="http://schemas.microsoft.com/office/drawing/2014/main" id="{8EABE885-494E-1325-CD8A-539C89CB0DE5}"/>
              </a:ext>
            </a:extLst>
          </p:cNvPr>
          <p:cNvSpPr txBox="1">
            <a:spLocks/>
          </p:cNvSpPr>
          <p:nvPr/>
        </p:nvSpPr>
        <p:spPr>
          <a:xfrm>
            <a:off x="554110" y="1117744"/>
            <a:ext cx="11093072" cy="1002299"/>
          </a:xfrm>
          <a:prstGeom prst="rect">
            <a:avLst/>
          </a:prstGeom>
        </p:spPr>
        <p:txBody>
          <a:bodyPr vert="horz" lIns="0" tIns="0" rIns="0" bIns="0" rtlCol="0" anchor="t">
            <a:noAutofit/>
          </a:bodyPr>
          <a:lstStyle>
            <a:lvl1pPr marR="0" indent="0" defTabSz="914126" fontAlgn="auto">
              <a:lnSpc>
                <a:spcPct val="100000"/>
              </a:lnSpc>
              <a:spcBef>
                <a:spcPts val="1200"/>
              </a:spcBef>
              <a:spcAft>
                <a:spcPts val="0"/>
              </a:spcAft>
              <a:buClrTx/>
              <a:buSzTx/>
              <a:buFont typeface="Arial" panose="020B0604020202020204" pitchFamily="34" charset="0"/>
              <a:buNone/>
              <a:tabLst/>
              <a:defRPr sz="2000" b="0">
                <a:solidFill>
                  <a:schemeClr val="tx1">
                    <a:lumMod val="75000"/>
                    <a:lumOff val="25000"/>
                  </a:schemeClr>
                </a:solidFill>
              </a:defRPr>
            </a:lvl1pPr>
            <a:lvl2pPr marL="0" marR="0" indent="0" defTabSz="914126" fontAlgn="auto">
              <a:lnSpc>
                <a:spcPct val="100000"/>
              </a:lnSpc>
              <a:spcBef>
                <a:spcPts val="400"/>
              </a:spcBef>
              <a:spcAft>
                <a:spcPts val="0"/>
              </a:spcAft>
              <a:buClrTx/>
              <a:buSzTx/>
              <a:buFont typeface="Arial" panose="020B0604020202020204" pitchFamily="34" charset="0"/>
              <a:buNone/>
              <a:tabLst/>
              <a:defRPr sz="1799">
                <a:solidFill>
                  <a:schemeClr val="tx1">
                    <a:lumMod val="75000"/>
                    <a:lumOff val="25000"/>
                  </a:schemeClr>
                </a:solidFill>
              </a:defRPr>
            </a:lvl2pPr>
            <a:lvl3pPr marL="0" lvl="2" indent="0" defTabSz="914126">
              <a:spcBef>
                <a:spcPts val="400"/>
              </a:spcBef>
              <a:spcAft>
                <a:spcPts val="0"/>
              </a:spcAft>
              <a:buSzPct val="90000"/>
              <a:buFont typeface="Calibri" panose="020F0502020204030204" pitchFamily="34" charset="0"/>
              <a:buNone/>
              <a:defRPr sz="2000" b="1">
                <a:solidFill>
                  <a:schemeClr val="bg2"/>
                </a:solidFill>
              </a:defRPr>
            </a:lvl3pPr>
            <a:lvl4pPr marL="0" lvl="3" indent="0" defTabSz="914126">
              <a:spcBef>
                <a:spcPts val="400"/>
              </a:spcBef>
              <a:spcAft>
                <a:spcPts val="0"/>
              </a:spcAft>
              <a:buSzPct val="90000"/>
              <a:buFont typeface="Calibri" panose="020F0502020204030204" pitchFamily="34" charset="0"/>
              <a:buNone/>
              <a:defRPr sz="2000" b="1">
                <a:solidFill>
                  <a:schemeClr val="tx1">
                    <a:lumMod val="75000"/>
                    <a:lumOff val="25000"/>
                  </a:schemeClr>
                </a:solidFill>
              </a:defRPr>
            </a:lvl4pPr>
            <a:lvl5pPr marL="358775" lvl="4" indent="-358775" defTabSz="914126">
              <a:spcBef>
                <a:spcPts val="400"/>
              </a:spcBef>
              <a:spcAft>
                <a:spcPts val="0"/>
              </a:spcAft>
              <a:buClr>
                <a:srgbClr val="CC0000"/>
              </a:buClr>
              <a:buSzPct val="90000"/>
              <a:buFont typeface="Wingdings" panose="05000000000000000000" pitchFamily="2" charset="2"/>
              <a:buChar char="ü"/>
              <a:defRPr sz="2000" b="1">
                <a:solidFill>
                  <a:schemeClr val="tx1">
                    <a:lumMod val="75000"/>
                    <a:lumOff val="25000"/>
                  </a:schemeClr>
                </a:solidFill>
              </a:defRPr>
            </a:lvl5pPr>
            <a:lvl6pPr marL="0" indent="0" defTabSz="914126">
              <a:spcBef>
                <a:spcPts val="400"/>
              </a:spcBef>
              <a:spcAft>
                <a:spcPts val="0"/>
              </a:spcAft>
              <a:buSzPct val="90000"/>
              <a:buFont typeface="Calibri" panose="020F0502020204030204" pitchFamily="34" charset="0"/>
              <a:buNone/>
              <a:defRPr sz="1400">
                <a:solidFill>
                  <a:schemeClr val="bg2">
                    <a:lumMod val="25000"/>
                  </a:schemeClr>
                </a:solidFill>
              </a:defRPr>
            </a:lvl6pPr>
            <a:lvl7pPr marL="0" indent="0" defTabSz="914126">
              <a:spcBef>
                <a:spcPts val="400"/>
              </a:spcBef>
              <a:spcAft>
                <a:spcPts val="0"/>
              </a:spcAft>
              <a:buSzPct val="90000"/>
              <a:buFont typeface="Calibri" panose="020F0502020204030204" pitchFamily="34" charset="0"/>
              <a:buNone/>
              <a:defRPr sz="1400" b="1">
                <a:solidFill>
                  <a:schemeClr val="bg2">
                    <a:lumMod val="25000"/>
                  </a:schemeClr>
                </a:solidFill>
              </a:defRPr>
            </a:lvl7pPr>
            <a:lvl8pPr marL="179946" indent="-180921" defTabSz="914126">
              <a:spcBef>
                <a:spcPts val="400"/>
              </a:spcBef>
              <a:spcAft>
                <a:spcPts val="0"/>
              </a:spcAft>
              <a:buSzPct val="90000"/>
              <a:buFont typeface="Calibri" panose="020F0502020204030204" pitchFamily="34" charset="0"/>
              <a:buChar char="•"/>
              <a:defRPr sz="1400">
                <a:solidFill>
                  <a:schemeClr val="bg2">
                    <a:lumMod val="25000"/>
                  </a:schemeClr>
                </a:solidFill>
              </a:defRPr>
            </a:lvl8pPr>
            <a:lvl9pPr marL="359892" indent="-180921" defTabSz="914126">
              <a:spcBef>
                <a:spcPts val="400"/>
              </a:spcBef>
              <a:spcAft>
                <a:spcPts val="0"/>
              </a:spcAft>
              <a:buSzPct val="90000"/>
              <a:buFont typeface="Calibri" panose="020F0502020204030204" pitchFamily="34" charset="0"/>
              <a:buChar char="•"/>
              <a:defRPr sz="1400">
                <a:solidFill>
                  <a:schemeClr val="bg2">
                    <a:lumMod val="25000"/>
                  </a:schemeClr>
                </a:solidFill>
              </a:defRPr>
            </a:lvl9pPr>
          </a:lstStyle>
          <a:p>
            <a:pPr>
              <a:spcBef>
                <a:spcPts val="0"/>
              </a:spcBef>
            </a:pPr>
            <a:r>
              <a:rPr lang="de-DE">
                <a:solidFill>
                  <a:schemeClr val="bg2"/>
                </a:solidFill>
              </a:rPr>
              <a:t>Verbesserte Ankündigung von LISA-Updates</a:t>
            </a:r>
          </a:p>
          <a:p>
            <a:pPr>
              <a:spcBef>
                <a:spcPts val="0"/>
              </a:spcBef>
            </a:pPr>
            <a:endParaRPr lang="de-DE" b="1">
              <a:solidFill>
                <a:schemeClr val="bg2"/>
              </a:solidFill>
              <a:cs typeface="Calibri"/>
            </a:endParaRPr>
          </a:p>
          <a:p>
            <a:pPr marL="342900" indent="-342900">
              <a:spcBef>
                <a:spcPts val="0"/>
              </a:spcBef>
              <a:buClr>
                <a:srgbClr val="CC0000"/>
              </a:buClr>
              <a:buFont typeface="Wingdings" panose="05000000000000000000" pitchFamily="2" charset="2"/>
              <a:buChar char="ü"/>
            </a:pPr>
            <a:r>
              <a:rPr lang="de-DE"/>
              <a:t>Benutzer kann Installationszeitpunkt wählen, z.B. wenn Admin-Rechte verfügbar sind.</a:t>
            </a:r>
            <a:endParaRPr lang="de-DE">
              <a:cs typeface="Calibri"/>
            </a:endParaRPr>
          </a:p>
        </p:txBody>
      </p:sp>
      <p:grpSp>
        <p:nvGrpSpPr>
          <p:cNvPr id="6" name="Gruppieren 5">
            <a:extLst>
              <a:ext uri="{FF2B5EF4-FFF2-40B4-BE49-F238E27FC236}">
                <a16:creationId xmlns:a16="http://schemas.microsoft.com/office/drawing/2014/main" id="{FDAF9664-3B19-10DE-10B7-5A72DCC51971}"/>
              </a:ext>
            </a:extLst>
          </p:cNvPr>
          <p:cNvGrpSpPr/>
          <p:nvPr/>
        </p:nvGrpSpPr>
        <p:grpSpPr>
          <a:xfrm>
            <a:off x="10834651" y="2682"/>
            <a:ext cx="720000" cy="738000"/>
            <a:chOff x="-439623" y="3866753"/>
            <a:chExt cx="726177" cy="724408"/>
          </a:xfrm>
        </p:grpSpPr>
        <p:sp>
          <p:nvSpPr>
            <p:cNvPr id="7" name="Pfeil: Fünfeck 6">
              <a:extLst>
                <a:ext uri="{FF2B5EF4-FFF2-40B4-BE49-F238E27FC236}">
                  <a16:creationId xmlns:a16="http://schemas.microsoft.com/office/drawing/2014/main" id="{55334E7A-6139-4A65-203D-BFF71D6AB952}"/>
                </a:ext>
              </a:extLst>
            </p:cNvPr>
            <p:cNvSpPr/>
            <p:nvPr/>
          </p:nvSpPr>
          <p:spPr bwMode="gray">
            <a:xfrm rot="5400000">
              <a:off x="-438738" y="3865868"/>
              <a:ext cx="724408" cy="726177"/>
            </a:xfrm>
            <a:prstGeom prst="homePlate">
              <a:avLst>
                <a:gd name="adj" fmla="val 20674"/>
              </a:avLst>
            </a:prstGeom>
            <a:solidFill>
              <a:srgbClr val="CC0000"/>
            </a:solidFill>
            <a:ln w="9525" cap="flat" cmpd="sng" algn="ctr">
              <a:noFill/>
              <a:prstDash val="solid"/>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grpSp>
          <p:nvGrpSpPr>
            <p:cNvPr id="8" name="Gruppieren 7">
              <a:extLst>
                <a:ext uri="{FF2B5EF4-FFF2-40B4-BE49-F238E27FC236}">
                  <a16:creationId xmlns:a16="http://schemas.microsoft.com/office/drawing/2014/main" id="{A579B6FB-159B-0B2A-6304-81AD499973DA}"/>
                </a:ext>
              </a:extLst>
            </p:cNvPr>
            <p:cNvGrpSpPr/>
            <p:nvPr/>
          </p:nvGrpSpPr>
          <p:grpSpPr>
            <a:xfrm>
              <a:off x="-382020" y="3883244"/>
              <a:ext cx="536764" cy="553998"/>
              <a:chOff x="11037746" y="237627"/>
              <a:chExt cx="536764" cy="553998"/>
            </a:xfrm>
          </p:grpSpPr>
          <p:sp>
            <p:nvSpPr>
              <p:cNvPr id="9" name="Textfeld 2">
                <a:extLst>
                  <a:ext uri="{FF2B5EF4-FFF2-40B4-BE49-F238E27FC236}">
                    <a16:creationId xmlns:a16="http://schemas.microsoft.com/office/drawing/2014/main" id="{7BD0D807-AD92-70C4-57D9-7175EFD31834}"/>
                  </a:ext>
                </a:extLst>
              </p:cNvPr>
              <p:cNvSpPr txBox="1"/>
              <p:nvPr/>
            </p:nvSpPr>
            <p:spPr bwMode="gray">
              <a:xfrm>
                <a:off x="11037746" y="237627"/>
                <a:ext cx="536764" cy="553998"/>
              </a:xfrm>
              <a:prstGeom prst="rect">
                <a:avLst/>
              </a:prstGeom>
              <a:noFill/>
              <a:ln>
                <a:noFill/>
              </a:ln>
            </p:spPr>
            <p:txBody>
              <a:bodyPr wrap="square" lIns="0" tIns="0" rIns="0" bIns="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de-DE" sz="3600" b="0" i="0" u="none" strike="noStrike" kern="1200" cap="none" spc="0" normalizeH="0" baseline="0" noProof="0">
                    <a:ln>
                      <a:noFill/>
                    </a:ln>
                    <a:solidFill>
                      <a:srgbClr val="FFFFFF"/>
                    </a:solidFill>
                    <a:effectLst/>
                    <a:uLnTx/>
                    <a:uFillTx/>
                    <a:latin typeface="Calibri"/>
                    <a:ea typeface="+mn-ea"/>
                    <a:cs typeface="+mn-cs"/>
                  </a:rPr>
                  <a:t> </a:t>
                </a:r>
              </a:p>
            </p:txBody>
          </p:sp>
          <p:sp>
            <p:nvSpPr>
              <p:cNvPr id="10" name="Freeform 5">
                <a:extLst>
                  <a:ext uri="{FF2B5EF4-FFF2-40B4-BE49-F238E27FC236}">
                    <a16:creationId xmlns:a16="http://schemas.microsoft.com/office/drawing/2014/main" id="{4BB7B858-920E-454A-E95E-CA1AA089002C}"/>
                  </a:ext>
                </a:extLst>
              </p:cNvPr>
              <p:cNvSpPr>
                <a:spLocks noEditPoints="1"/>
              </p:cNvSpPr>
              <p:nvPr/>
            </p:nvSpPr>
            <p:spPr bwMode="auto">
              <a:xfrm>
                <a:off x="11162158" y="480156"/>
                <a:ext cx="261938" cy="261938"/>
              </a:xfrm>
              <a:custGeom>
                <a:avLst/>
                <a:gdLst>
                  <a:gd name="T0" fmla="*/ 1408 w 5512"/>
                  <a:gd name="T1" fmla="*/ 3972 h 5539"/>
                  <a:gd name="T2" fmla="*/ 896 w 5512"/>
                  <a:gd name="T3" fmla="*/ 4109 h 5539"/>
                  <a:gd name="T4" fmla="*/ 1033 w 5512"/>
                  <a:gd name="T5" fmla="*/ 4621 h 5539"/>
                  <a:gd name="T6" fmla="*/ 1545 w 5512"/>
                  <a:gd name="T7" fmla="*/ 4484 h 5539"/>
                  <a:gd name="T8" fmla="*/ 1408 w 5512"/>
                  <a:gd name="T9" fmla="*/ 3972 h 5539"/>
                  <a:gd name="T10" fmla="*/ 4530 w 5512"/>
                  <a:gd name="T11" fmla="*/ 40 h 5539"/>
                  <a:gd name="T12" fmla="*/ 4622 w 5512"/>
                  <a:gd name="T13" fmla="*/ 99 h 5539"/>
                  <a:gd name="T14" fmla="*/ 5403 w 5512"/>
                  <a:gd name="T15" fmla="*/ 873 h 5539"/>
                  <a:gd name="T16" fmla="*/ 5405 w 5512"/>
                  <a:gd name="T17" fmla="*/ 1262 h 5539"/>
                  <a:gd name="T18" fmla="*/ 1279 w 5512"/>
                  <a:gd name="T19" fmla="*/ 5430 h 5539"/>
                  <a:gd name="T20" fmla="*/ 890 w 5512"/>
                  <a:gd name="T21" fmla="*/ 5432 h 5539"/>
                  <a:gd name="T22" fmla="*/ 109 w 5512"/>
                  <a:gd name="T23" fmla="*/ 4659 h 5539"/>
                  <a:gd name="T24" fmla="*/ 107 w 5512"/>
                  <a:gd name="T25" fmla="*/ 4270 h 5539"/>
                  <a:gd name="T26" fmla="*/ 4233 w 5512"/>
                  <a:gd name="T27" fmla="*/ 101 h 5539"/>
                  <a:gd name="T28" fmla="*/ 4530 w 5512"/>
                  <a:gd name="T29" fmla="*/ 40 h 5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2" h="5539">
                    <a:moveTo>
                      <a:pt x="1408" y="3972"/>
                    </a:moveTo>
                    <a:cubicBezTo>
                      <a:pt x="1229" y="3868"/>
                      <a:pt x="999" y="3930"/>
                      <a:pt x="896" y="4109"/>
                    </a:cubicBezTo>
                    <a:cubicBezTo>
                      <a:pt x="792" y="4289"/>
                      <a:pt x="854" y="4518"/>
                      <a:pt x="1033" y="4621"/>
                    </a:cubicBezTo>
                    <a:cubicBezTo>
                      <a:pt x="1212" y="4725"/>
                      <a:pt x="1442" y="4664"/>
                      <a:pt x="1545" y="4484"/>
                    </a:cubicBezTo>
                    <a:cubicBezTo>
                      <a:pt x="1649" y="4305"/>
                      <a:pt x="1587" y="4075"/>
                      <a:pt x="1408" y="3972"/>
                    </a:cubicBezTo>
                    <a:close/>
                    <a:moveTo>
                      <a:pt x="4530" y="40"/>
                    </a:moveTo>
                    <a:cubicBezTo>
                      <a:pt x="4564" y="53"/>
                      <a:pt x="4595" y="73"/>
                      <a:pt x="4622" y="99"/>
                    </a:cubicBezTo>
                    <a:lnTo>
                      <a:pt x="5403" y="873"/>
                    </a:lnTo>
                    <a:cubicBezTo>
                      <a:pt x="5511" y="980"/>
                      <a:pt x="5512" y="1154"/>
                      <a:pt x="5405" y="1262"/>
                    </a:cubicBezTo>
                    <a:lnTo>
                      <a:pt x="1279" y="5430"/>
                    </a:lnTo>
                    <a:cubicBezTo>
                      <a:pt x="1172" y="5538"/>
                      <a:pt x="998" y="5539"/>
                      <a:pt x="890" y="5432"/>
                    </a:cubicBezTo>
                    <a:lnTo>
                      <a:pt x="109" y="4659"/>
                    </a:lnTo>
                    <a:cubicBezTo>
                      <a:pt x="1" y="4552"/>
                      <a:pt x="0" y="4378"/>
                      <a:pt x="107" y="4270"/>
                    </a:cubicBezTo>
                    <a:lnTo>
                      <a:pt x="4233" y="101"/>
                    </a:lnTo>
                    <a:cubicBezTo>
                      <a:pt x="4313" y="20"/>
                      <a:pt x="4431" y="0"/>
                      <a:pt x="4530" y="40"/>
                    </a:cubicBezTo>
                    <a:close/>
                  </a:path>
                </a:pathLst>
              </a:custGeom>
              <a:solidFill>
                <a:srgbClr val="FFFFFF"/>
              </a:solidFill>
              <a:ln w="0">
                <a:noFill/>
                <a:prstDash val="solid"/>
                <a:round/>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sp>
            <p:nvSpPr>
              <p:cNvPr id="11" name="Freeform 6">
                <a:extLst>
                  <a:ext uri="{FF2B5EF4-FFF2-40B4-BE49-F238E27FC236}">
                    <a16:creationId xmlns:a16="http://schemas.microsoft.com/office/drawing/2014/main" id="{4C88FA1F-B43E-AF0D-8A1E-3A6264D02E32}"/>
                  </a:ext>
                </a:extLst>
              </p:cNvPr>
              <p:cNvSpPr>
                <a:spLocks/>
              </p:cNvSpPr>
              <p:nvPr/>
            </p:nvSpPr>
            <p:spPr bwMode="auto">
              <a:xfrm>
                <a:off x="11379367" y="339595"/>
                <a:ext cx="182562" cy="180975"/>
              </a:xfrm>
              <a:custGeom>
                <a:avLst/>
                <a:gdLst>
                  <a:gd name="T0" fmla="*/ 2514 w 3838"/>
                  <a:gd name="T1" fmla="*/ 216 h 3838"/>
                  <a:gd name="T2" fmla="*/ 1542 w 3838"/>
                  <a:gd name="T3" fmla="*/ 1188 h 3838"/>
                  <a:gd name="T4" fmla="*/ 1547 w 3838"/>
                  <a:gd name="T5" fmla="*/ 1193 h 3838"/>
                  <a:gd name="T6" fmla="*/ 1542 w 3838"/>
                  <a:gd name="T7" fmla="*/ 1198 h 3838"/>
                  <a:gd name="T8" fmla="*/ 1537 w 3838"/>
                  <a:gd name="T9" fmla="*/ 1193 h 3838"/>
                  <a:gd name="T10" fmla="*/ 1536 w 3838"/>
                  <a:gd name="T11" fmla="*/ 1204 h 3838"/>
                  <a:gd name="T12" fmla="*/ 1536 w 3838"/>
                  <a:gd name="T13" fmla="*/ 1204 h 3838"/>
                  <a:gd name="T14" fmla="*/ 1536 w 3838"/>
                  <a:gd name="T15" fmla="*/ 1204 h 3838"/>
                  <a:gd name="T16" fmla="*/ 1448 w 3838"/>
                  <a:gd name="T17" fmla="*/ 2390 h 3838"/>
                  <a:gd name="T18" fmla="*/ 2631 w 3838"/>
                  <a:gd name="T19" fmla="*/ 2302 h 3838"/>
                  <a:gd name="T20" fmla="*/ 2636 w 3838"/>
                  <a:gd name="T21" fmla="*/ 2307 h 3838"/>
                  <a:gd name="T22" fmla="*/ 2642 w 3838"/>
                  <a:gd name="T23" fmla="*/ 2302 h 3838"/>
                  <a:gd name="T24" fmla="*/ 2645 w 3838"/>
                  <a:gd name="T25" fmla="*/ 2301 h 3838"/>
                  <a:gd name="T26" fmla="*/ 2643 w 3838"/>
                  <a:gd name="T27" fmla="*/ 2300 h 3838"/>
                  <a:gd name="T28" fmla="*/ 2649 w 3838"/>
                  <a:gd name="T29" fmla="*/ 2295 h 3838"/>
                  <a:gd name="T30" fmla="*/ 2650 w 3838"/>
                  <a:gd name="T31" fmla="*/ 2296 h 3838"/>
                  <a:gd name="T32" fmla="*/ 3622 w 3838"/>
                  <a:gd name="T33" fmla="*/ 1324 h 3838"/>
                  <a:gd name="T34" fmla="*/ 3202 w 3838"/>
                  <a:gd name="T35" fmla="*/ 3145 h 3838"/>
                  <a:gd name="T36" fmla="*/ 693 w 3838"/>
                  <a:gd name="T37" fmla="*/ 3145 h 3838"/>
                  <a:gd name="T38" fmla="*/ 693 w 3838"/>
                  <a:gd name="T39" fmla="*/ 636 h 3838"/>
                  <a:gd name="T40" fmla="*/ 2514 w 3838"/>
                  <a:gd name="T41" fmla="*/ 216 h 3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38" h="3838">
                    <a:moveTo>
                      <a:pt x="2514" y="216"/>
                    </a:moveTo>
                    <a:lnTo>
                      <a:pt x="1542" y="1188"/>
                    </a:lnTo>
                    <a:lnTo>
                      <a:pt x="1547" y="1193"/>
                    </a:lnTo>
                    <a:lnTo>
                      <a:pt x="1542" y="1198"/>
                    </a:lnTo>
                    <a:lnTo>
                      <a:pt x="1537" y="1193"/>
                    </a:lnTo>
                    <a:lnTo>
                      <a:pt x="1536" y="1204"/>
                    </a:lnTo>
                    <a:lnTo>
                      <a:pt x="1536" y="1204"/>
                    </a:lnTo>
                    <a:lnTo>
                      <a:pt x="1536" y="1204"/>
                    </a:lnTo>
                    <a:lnTo>
                      <a:pt x="1448" y="2390"/>
                    </a:lnTo>
                    <a:lnTo>
                      <a:pt x="2631" y="2302"/>
                    </a:lnTo>
                    <a:lnTo>
                      <a:pt x="2636" y="2307"/>
                    </a:lnTo>
                    <a:lnTo>
                      <a:pt x="2642" y="2302"/>
                    </a:lnTo>
                    <a:lnTo>
                      <a:pt x="2645" y="2301"/>
                    </a:lnTo>
                    <a:lnTo>
                      <a:pt x="2643" y="2300"/>
                    </a:lnTo>
                    <a:lnTo>
                      <a:pt x="2649" y="2295"/>
                    </a:lnTo>
                    <a:lnTo>
                      <a:pt x="2650" y="2296"/>
                    </a:lnTo>
                    <a:lnTo>
                      <a:pt x="3622" y="1324"/>
                    </a:lnTo>
                    <a:cubicBezTo>
                      <a:pt x="3838" y="1941"/>
                      <a:pt x="3696" y="2652"/>
                      <a:pt x="3202" y="3145"/>
                    </a:cubicBezTo>
                    <a:cubicBezTo>
                      <a:pt x="2510" y="3838"/>
                      <a:pt x="1386" y="3838"/>
                      <a:pt x="693" y="3145"/>
                    </a:cubicBezTo>
                    <a:cubicBezTo>
                      <a:pt x="0" y="2452"/>
                      <a:pt x="0" y="1329"/>
                      <a:pt x="693" y="636"/>
                    </a:cubicBezTo>
                    <a:cubicBezTo>
                      <a:pt x="1186" y="143"/>
                      <a:pt x="1898" y="0"/>
                      <a:pt x="2514" y="216"/>
                    </a:cubicBezTo>
                    <a:close/>
                  </a:path>
                </a:pathLst>
              </a:custGeom>
              <a:solidFill>
                <a:srgbClr val="FFFFFF"/>
              </a:solidFill>
              <a:ln w="0">
                <a:noFill/>
                <a:prstDash val="solid"/>
                <a:round/>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grpSp>
      </p:grpSp>
      <p:pic>
        <p:nvPicPr>
          <p:cNvPr id="20" name="Grafik 19" descr="Ein Bild, das Text, Screenshot, Software, Multimedia-Software enthält.&#10;&#10;Automatisch generierte Beschreibung">
            <a:extLst>
              <a:ext uri="{FF2B5EF4-FFF2-40B4-BE49-F238E27FC236}">
                <a16:creationId xmlns:a16="http://schemas.microsoft.com/office/drawing/2014/main" id="{BE90DD58-8AA7-7FFA-AD74-AFD947A49916}"/>
              </a:ext>
            </a:extLst>
          </p:cNvPr>
          <p:cNvPicPr>
            <a:picLocks noChangeAspect="1"/>
          </p:cNvPicPr>
          <p:nvPr/>
        </p:nvPicPr>
        <p:blipFill rotWithShape="1">
          <a:blip r:embed="rId2">
            <a:extLst>
              <a:ext uri="{28A0092B-C50C-407E-A947-70E740481C1C}">
                <a14:useLocalDpi xmlns:a14="http://schemas.microsoft.com/office/drawing/2010/main" val="0"/>
              </a:ext>
            </a:extLst>
          </a:blip>
          <a:srcRect l="5955" t="4162" b="25205"/>
          <a:stretch/>
        </p:blipFill>
        <p:spPr>
          <a:xfrm>
            <a:off x="6208987" y="2559875"/>
            <a:ext cx="5312239" cy="2922223"/>
          </a:xfrm>
          <a:prstGeom prst="rect">
            <a:avLst/>
          </a:prstGeom>
        </p:spPr>
      </p:pic>
      <p:sp>
        <p:nvSpPr>
          <p:cNvPr id="40" name="Datumsplatzhalter 39">
            <a:extLst>
              <a:ext uri="{FF2B5EF4-FFF2-40B4-BE49-F238E27FC236}">
                <a16:creationId xmlns:a16="http://schemas.microsoft.com/office/drawing/2014/main" id="{D25828FA-1EDF-F375-6CFE-761CA9B46B49}"/>
              </a:ext>
            </a:extLst>
          </p:cNvPr>
          <p:cNvSpPr>
            <a:spLocks noGrp="1"/>
          </p:cNvSpPr>
          <p:nvPr>
            <p:ph type="dt" sz="half" idx="14"/>
          </p:nvPr>
        </p:nvSpPr>
        <p:spPr/>
        <p:txBody>
          <a:bodyPr/>
          <a:lstStyle/>
          <a:p>
            <a:r>
              <a:rPr lang="de-DE"/>
              <a:t>| </a:t>
            </a:r>
            <a:fld id="{69680E92-7867-4564-9AC3-D6932BB73880}" type="datetime1">
              <a:rPr lang="de-DE" smtClean="0"/>
              <a:t>20.11.2023</a:t>
            </a:fld>
            <a:r>
              <a:t> |</a:t>
            </a:r>
          </a:p>
        </p:txBody>
      </p:sp>
      <p:sp>
        <p:nvSpPr>
          <p:cNvPr id="41" name="Fußzeilenplatzhalter 40">
            <a:extLst>
              <a:ext uri="{FF2B5EF4-FFF2-40B4-BE49-F238E27FC236}">
                <a16:creationId xmlns:a16="http://schemas.microsoft.com/office/drawing/2014/main" id="{1408F733-0C90-EF07-2B7A-B4B3C1541B29}"/>
              </a:ext>
            </a:extLst>
          </p:cNvPr>
          <p:cNvSpPr>
            <a:spLocks noGrp="1"/>
          </p:cNvSpPr>
          <p:nvPr>
            <p:ph type="ftr" sz="quarter" idx="15"/>
          </p:nvPr>
        </p:nvSpPr>
        <p:spPr/>
        <p:txBody>
          <a:bodyPr/>
          <a:lstStyle/>
          <a:p>
            <a:r>
              <a:rPr lang="de-DE"/>
              <a:t>Lexware vor Ort 2024</a:t>
            </a:r>
          </a:p>
        </p:txBody>
      </p:sp>
      <p:sp>
        <p:nvSpPr>
          <p:cNvPr id="42" name="Foliennummernplatzhalter 41">
            <a:extLst>
              <a:ext uri="{FF2B5EF4-FFF2-40B4-BE49-F238E27FC236}">
                <a16:creationId xmlns:a16="http://schemas.microsoft.com/office/drawing/2014/main" id="{B387E4A0-8058-5EA9-F75B-BFCCC392CAE2}"/>
              </a:ext>
            </a:extLst>
          </p:cNvPr>
          <p:cNvSpPr>
            <a:spLocks noGrp="1"/>
          </p:cNvSpPr>
          <p:nvPr>
            <p:ph type="sldNum" sz="quarter" idx="16"/>
          </p:nvPr>
        </p:nvSpPr>
        <p:spPr/>
        <p:txBody>
          <a:bodyPr/>
          <a:lstStyle/>
          <a:p>
            <a:r>
              <a:rPr lang="de-DE"/>
              <a:t>Seite </a:t>
            </a:r>
            <a:fld id="{FFC269A0-BD27-4577-9DED-0AAE60100C51}" type="slidenum">
              <a:rPr lang="de-DE" smtClean="0"/>
              <a:pPr/>
              <a:t>57</a:t>
            </a:fld>
            <a:endParaRPr lang="de-DE"/>
          </a:p>
        </p:txBody>
      </p:sp>
    </p:spTree>
    <p:extLst>
      <p:ext uri="{BB962C8B-B14F-4D97-AF65-F5344CB8AC3E}">
        <p14:creationId xmlns:p14="http://schemas.microsoft.com/office/powerpoint/2010/main" val="960893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C02282-E953-806C-FF71-EE0DA16B557D}"/>
              </a:ext>
            </a:extLst>
          </p:cNvPr>
          <p:cNvSpPr>
            <a:spLocks noGrp="1"/>
          </p:cNvSpPr>
          <p:nvPr>
            <p:ph type="title"/>
          </p:nvPr>
        </p:nvSpPr>
        <p:spPr/>
        <p:txBody>
          <a:bodyPr/>
          <a:lstStyle/>
          <a:p>
            <a:r>
              <a:rPr lang="de-DE"/>
              <a:t>Sonstige technische Änderungen</a:t>
            </a:r>
          </a:p>
        </p:txBody>
      </p:sp>
      <p:sp>
        <p:nvSpPr>
          <p:cNvPr id="5" name="Textplatzhalter 5">
            <a:extLst>
              <a:ext uri="{FF2B5EF4-FFF2-40B4-BE49-F238E27FC236}">
                <a16:creationId xmlns:a16="http://schemas.microsoft.com/office/drawing/2014/main" id="{8EABE885-494E-1325-CD8A-539C89CB0DE5}"/>
              </a:ext>
            </a:extLst>
          </p:cNvPr>
          <p:cNvSpPr txBox="1">
            <a:spLocks/>
          </p:cNvSpPr>
          <p:nvPr/>
        </p:nvSpPr>
        <p:spPr>
          <a:xfrm>
            <a:off x="554110" y="1117744"/>
            <a:ext cx="11093072" cy="1002299"/>
          </a:xfrm>
          <a:prstGeom prst="rect">
            <a:avLst/>
          </a:prstGeom>
        </p:spPr>
        <p:txBody>
          <a:bodyPr vert="horz" lIns="0" tIns="0" rIns="0" bIns="0" rtlCol="0" anchor="t">
            <a:noAutofit/>
          </a:bodyPr>
          <a:lstStyle>
            <a:lvl1pPr marR="0" indent="0" defTabSz="914126" fontAlgn="auto">
              <a:lnSpc>
                <a:spcPct val="100000"/>
              </a:lnSpc>
              <a:spcBef>
                <a:spcPts val="1200"/>
              </a:spcBef>
              <a:spcAft>
                <a:spcPts val="0"/>
              </a:spcAft>
              <a:buClrTx/>
              <a:buSzTx/>
              <a:buFont typeface="Arial" panose="020B0604020202020204" pitchFamily="34" charset="0"/>
              <a:buNone/>
              <a:tabLst/>
              <a:defRPr sz="2000" b="0">
                <a:solidFill>
                  <a:schemeClr val="tx1">
                    <a:lumMod val="75000"/>
                    <a:lumOff val="25000"/>
                  </a:schemeClr>
                </a:solidFill>
              </a:defRPr>
            </a:lvl1pPr>
            <a:lvl2pPr marL="0" marR="0" indent="0" defTabSz="914126" fontAlgn="auto">
              <a:lnSpc>
                <a:spcPct val="100000"/>
              </a:lnSpc>
              <a:spcBef>
                <a:spcPts val="400"/>
              </a:spcBef>
              <a:spcAft>
                <a:spcPts val="0"/>
              </a:spcAft>
              <a:buClrTx/>
              <a:buSzTx/>
              <a:buFont typeface="Arial" panose="020B0604020202020204" pitchFamily="34" charset="0"/>
              <a:buNone/>
              <a:tabLst/>
              <a:defRPr sz="1799">
                <a:solidFill>
                  <a:schemeClr val="tx1">
                    <a:lumMod val="75000"/>
                    <a:lumOff val="25000"/>
                  </a:schemeClr>
                </a:solidFill>
              </a:defRPr>
            </a:lvl2pPr>
            <a:lvl3pPr marL="0" lvl="2" indent="0" defTabSz="914126">
              <a:spcBef>
                <a:spcPts val="400"/>
              </a:spcBef>
              <a:spcAft>
                <a:spcPts val="0"/>
              </a:spcAft>
              <a:buSzPct val="90000"/>
              <a:buFont typeface="Calibri" panose="020F0502020204030204" pitchFamily="34" charset="0"/>
              <a:buNone/>
              <a:defRPr sz="2000" b="1">
                <a:solidFill>
                  <a:schemeClr val="bg2"/>
                </a:solidFill>
              </a:defRPr>
            </a:lvl3pPr>
            <a:lvl4pPr marL="0" lvl="3" indent="0" defTabSz="914126">
              <a:spcBef>
                <a:spcPts val="400"/>
              </a:spcBef>
              <a:spcAft>
                <a:spcPts val="0"/>
              </a:spcAft>
              <a:buSzPct val="90000"/>
              <a:buFont typeface="Calibri" panose="020F0502020204030204" pitchFamily="34" charset="0"/>
              <a:buNone/>
              <a:defRPr sz="2000" b="1">
                <a:solidFill>
                  <a:schemeClr val="tx1">
                    <a:lumMod val="75000"/>
                    <a:lumOff val="25000"/>
                  </a:schemeClr>
                </a:solidFill>
              </a:defRPr>
            </a:lvl4pPr>
            <a:lvl5pPr marL="358775" lvl="4" indent="-358775" defTabSz="914126">
              <a:spcBef>
                <a:spcPts val="400"/>
              </a:spcBef>
              <a:spcAft>
                <a:spcPts val="0"/>
              </a:spcAft>
              <a:buClr>
                <a:srgbClr val="CC0000"/>
              </a:buClr>
              <a:buSzPct val="90000"/>
              <a:buFont typeface="Wingdings" panose="05000000000000000000" pitchFamily="2" charset="2"/>
              <a:buChar char="ü"/>
              <a:defRPr sz="2000" b="1">
                <a:solidFill>
                  <a:schemeClr val="tx1">
                    <a:lumMod val="75000"/>
                    <a:lumOff val="25000"/>
                  </a:schemeClr>
                </a:solidFill>
              </a:defRPr>
            </a:lvl5pPr>
            <a:lvl6pPr marL="0" indent="0" defTabSz="914126">
              <a:spcBef>
                <a:spcPts val="400"/>
              </a:spcBef>
              <a:spcAft>
                <a:spcPts val="0"/>
              </a:spcAft>
              <a:buSzPct val="90000"/>
              <a:buFont typeface="Calibri" panose="020F0502020204030204" pitchFamily="34" charset="0"/>
              <a:buNone/>
              <a:defRPr sz="1400">
                <a:solidFill>
                  <a:schemeClr val="bg2">
                    <a:lumMod val="25000"/>
                  </a:schemeClr>
                </a:solidFill>
              </a:defRPr>
            </a:lvl6pPr>
            <a:lvl7pPr marL="0" indent="0" defTabSz="914126">
              <a:spcBef>
                <a:spcPts val="400"/>
              </a:spcBef>
              <a:spcAft>
                <a:spcPts val="0"/>
              </a:spcAft>
              <a:buSzPct val="90000"/>
              <a:buFont typeface="Calibri" panose="020F0502020204030204" pitchFamily="34" charset="0"/>
              <a:buNone/>
              <a:defRPr sz="1400" b="1">
                <a:solidFill>
                  <a:schemeClr val="bg2">
                    <a:lumMod val="25000"/>
                  </a:schemeClr>
                </a:solidFill>
              </a:defRPr>
            </a:lvl7pPr>
            <a:lvl8pPr marL="179946" indent="-180921" defTabSz="914126">
              <a:spcBef>
                <a:spcPts val="400"/>
              </a:spcBef>
              <a:spcAft>
                <a:spcPts val="0"/>
              </a:spcAft>
              <a:buSzPct val="90000"/>
              <a:buFont typeface="Calibri" panose="020F0502020204030204" pitchFamily="34" charset="0"/>
              <a:buChar char="•"/>
              <a:defRPr sz="1400">
                <a:solidFill>
                  <a:schemeClr val="bg2">
                    <a:lumMod val="25000"/>
                  </a:schemeClr>
                </a:solidFill>
              </a:defRPr>
            </a:lvl8pPr>
            <a:lvl9pPr marL="359892" indent="-180921" defTabSz="914126">
              <a:spcBef>
                <a:spcPts val="400"/>
              </a:spcBef>
              <a:spcAft>
                <a:spcPts val="0"/>
              </a:spcAft>
              <a:buSzPct val="90000"/>
              <a:buFont typeface="Calibri" panose="020F0502020204030204" pitchFamily="34" charset="0"/>
              <a:buChar char="•"/>
              <a:defRPr sz="1400">
                <a:solidFill>
                  <a:schemeClr val="bg2">
                    <a:lumMod val="25000"/>
                  </a:schemeClr>
                </a:solidFill>
              </a:defRPr>
            </a:lvl9pPr>
          </a:lstStyle>
          <a:p>
            <a:pPr>
              <a:spcBef>
                <a:spcPts val="0"/>
              </a:spcBef>
            </a:pPr>
            <a:r>
              <a:rPr lang="de-DE">
                <a:solidFill>
                  <a:schemeClr val="bg2"/>
                </a:solidFill>
              </a:rPr>
              <a:t>Microsoft Office</a:t>
            </a:r>
            <a:endParaRPr lang="de-DE">
              <a:solidFill>
                <a:schemeClr val="bg2"/>
              </a:solidFill>
              <a:cs typeface="Calibri"/>
            </a:endParaRPr>
          </a:p>
          <a:p>
            <a:pPr marL="342900" indent="-342900">
              <a:spcBef>
                <a:spcPts val="0"/>
              </a:spcBef>
              <a:buClr>
                <a:srgbClr val="CC0000"/>
              </a:buClr>
              <a:buFont typeface="Wingdings" panose="05000000000000000000" pitchFamily="2" charset="2"/>
              <a:buChar char="ü"/>
            </a:pPr>
            <a:r>
              <a:rPr lang="de-DE"/>
              <a:t>Keine Unterstützung für Microsoft Office 2013 (Support-Ende)</a:t>
            </a:r>
            <a:endParaRPr lang="de-DE">
              <a:cs typeface="Calibri"/>
            </a:endParaRPr>
          </a:p>
        </p:txBody>
      </p:sp>
      <p:grpSp>
        <p:nvGrpSpPr>
          <p:cNvPr id="6" name="Gruppieren 5">
            <a:extLst>
              <a:ext uri="{FF2B5EF4-FFF2-40B4-BE49-F238E27FC236}">
                <a16:creationId xmlns:a16="http://schemas.microsoft.com/office/drawing/2014/main" id="{FDAF9664-3B19-10DE-10B7-5A72DCC51971}"/>
              </a:ext>
            </a:extLst>
          </p:cNvPr>
          <p:cNvGrpSpPr/>
          <p:nvPr/>
        </p:nvGrpSpPr>
        <p:grpSpPr>
          <a:xfrm>
            <a:off x="10815995" y="2682"/>
            <a:ext cx="720000" cy="738000"/>
            <a:chOff x="-439623" y="3866753"/>
            <a:chExt cx="726177" cy="724408"/>
          </a:xfrm>
        </p:grpSpPr>
        <p:sp>
          <p:nvSpPr>
            <p:cNvPr id="7" name="Pfeil: Fünfeck 6">
              <a:extLst>
                <a:ext uri="{FF2B5EF4-FFF2-40B4-BE49-F238E27FC236}">
                  <a16:creationId xmlns:a16="http://schemas.microsoft.com/office/drawing/2014/main" id="{55334E7A-6139-4A65-203D-BFF71D6AB952}"/>
                </a:ext>
              </a:extLst>
            </p:cNvPr>
            <p:cNvSpPr/>
            <p:nvPr/>
          </p:nvSpPr>
          <p:spPr bwMode="gray">
            <a:xfrm rot="5400000">
              <a:off x="-438738" y="3865868"/>
              <a:ext cx="724408" cy="726177"/>
            </a:xfrm>
            <a:prstGeom prst="homePlate">
              <a:avLst>
                <a:gd name="adj" fmla="val 20674"/>
              </a:avLst>
            </a:prstGeom>
            <a:solidFill>
              <a:srgbClr val="CC0000"/>
            </a:solidFill>
            <a:ln w="9525" cap="flat" cmpd="sng" algn="ctr">
              <a:noFill/>
              <a:prstDash val="solid"/>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grpSp>
          <p:nvGrpSpPr>
            <p:cNvPr id="8" name="Gruppieren 7">
              <a:extLst>
                <a:ext uri="{FF2B5EF4-FFF2-40B4-BE49-F238E27FC236}">
                  <a16:creationId xmlns:a16="http://schemas.microsoft.com/office/drawing/2014/main" id="{A579B6FB-159B-0B2A-6304-81AD499973DA}"/>
                </a:ext>
              </a:extLst>
            </p:cNvPr>
            <p:cNvGrpSpPr/>
            <p:nvPr/>
          </p:nvGrpSpPr>
          <p:grpSpPr>
            <a:xfrm>
              <a:off x="-382020" y="3883244"/>
              <a:ext cx="536764" cy="553998"/>
              <a:chOff x="11037746" y="237627"/>
              <a:chExt cx="536764" cy="553998"/>
            </a:xfrm>
          </p:grpSpPr>
          <p:sp>
            <p:nvSpPr>
              <p:cNvPr id="9" name="Textfeld 2">
                <a:extLst>
                  <a:ext uri="{FF2B5EF4-FFF2-40B4-BE49-F238E27FC236}">
                    <a16:creationId xmlns:a16="http://schemas.microsoft.com/office/drawing/2014/main" id="{7BD0D807-AD92-70C4-57D9-7175EFD31834}"/>
                  </a:ext>
                </a:extLst>
              </p:cNvPr>
              <p:cNvSpPr txBox="1"/>
              <p:nvPr/>
            </p:nvSpPr>
            <p:spPr bwMode="gray">
              <a:xfrm>
                <a:off x="11037746" y="237627"/>
                <a:ext cx="536764" cy="553998"/>
              </a:xfrm>
              <a:prstGeom prst="rect">
                <a:avLst/>
              </a:prstGeom>
              <a:noFill/>
              <a:ln>
                <a:noFill/>
              </a:ln>
            </p:spPr>
            <p:txBody>
              <a:bodyPr wrap="square" lIns="0" tIns="0" rIns="0" bIns="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de-DE" sz="3600" b="0" i="0" u="none" strike="noStrike" kern="1200" cap="none" spc="0" normalizeH="0" baseline="0" noProof="0">
                    <a:ln>
                      <a:noFill/>
                    </a:ln>
                    <a:solidFill>
                      <a:srgbClr val="FFFFFF"/>
                    </a:solidFill>
                    <a:effectLst/>
                    <a:uLnTx/>
                    <a:uFillTx/>
                    <a:latin typeface="Calibri"/>
                    <a:ea typeface="+mn-ea"/>
                    <a:cs typeface="+mn-cs"/>
                  </a:rPr>
                  <a:t> </a:t>
                </a:r>
              </a:p>
            </p:txBody>
          </p:sp>
          <p:sp>
            <p:nvSpPr>
              <p:cNvPr id="10" name="Freeform 5">
                <a:extLst>
                  <a:ext uri="{FF2B5EF4-FFF2-40B4-BE49-F238E27FC236}">
                    <a16:creationId xmlns:a16="http://schemas.microsoft.com/office/drawing/2014/main" id="{4BB7B858-920E-454A-E95E-CA1AA089002C}"/>
                  </a:ext>
                </a:extLst>
              </p:cNvPr>
              <p:cNvSpPr>
                <a:spLocks noEditPoints="1"/>
              </p:cNvSpPr>
              <p:nvPr/>
            </p:nvSpPr>
            <p:spPr bwMode="auto">
              <a:xfrm>
                <a:off x="11162158" y="480156"/>
                <a:ext cx="261938" cy="261938"/>
              </a:xfrm>
              <a:custGeom>
                <a:avLst/>
                <a:gdLst>
                  <a:gd name="T0" fmla="*/ 1408 w 5512"/>
                  <a:gd name="T1" fmla="*/ 3972 h 5539"/>
                  <a:gd name="T2" fmla="*/ 896 w 5512"/>
                  <a:gd name="T3" fmla="*/ 4109 h 5539"/>
                  <a:gd name="T4" fmla="*/ 1033 w 5512"/>
                  <a:gd name="T5" fmla="*/ 4621 h 5539"/>
                  <a:gd name="T6" fmla="*/ 1545 w 5512"/>
                  <a:gd name="T7" fmla="*/ 4484 h 5539"/>
                  <a:gd name="T8" fmla="*/ 1408 w 5512"/>
                  <a:gd name="T9" fmla="*/ 3972 h 5539"/>
                  <a:gd name="T10" fmla="*/ 4530 w 5512"/>
                  <a:gd name="T11" fmla="*/ 40 h 5539"/>
                  <a:gd name="T12" fmla="*/ 4622 w 5512"/>
                  <a:gd name="T13" fmla="*/ 99 h 5539"/>
                  <a:gd name="T14" fmla="*/ 5403 w 5512"/>
                  <a:gd name="T15" fmla="*/ 873 h 5539"/>
                  <a:gd name="T16" fmla="*/ 5405 w 5512"/>
                  <a:gd name="T17" fmla="*/ 1262 h 5539"/>
                  <a:gd name="T18" fmla="*/ 1279 w 5512"/>
                  <a:gd name="T19" fmla="*/ 5430 h 5539"/>
                  <a:gd name="T20" fmla="*/ 890 w 5512"/>
                  <a:gd name="T21" fmla="*/ 5432 h 5539"/>
                  <a:gd name="T22" fmla="*/ 109 w 5512"/>
                  <a:gd name="T23" fmla="*/ 4659 h 5539"/>
                  <a:gd name="T24" fmla="*/ 107 w 5512"/>
                  <a:gd name="T25" fmla="*/ 4270 h 5539"/>
                  <a:gd name="T26" fmla="*/ 4233 w 5512"/>
                  <a:gd name="T27" fmla="*/ 101 h 5539"/>
                  <a:gd name="T28" fmla="*/ 4530 w 5512"/>
                  <a:gd name="T29" fmla="*/ 40 h 5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2" h="5539">
                    <a:moveTo>
                      <a:pt x="1408" y="3972"/>
                    </a:moveTo>
                    <a:cubicBezTo>
                      <a:pt x="1229" y="3868"/>
                      <a:pt x="999" y="3930"/>
                      <a:pt x="896" y="4109"/>
                    </a:cubicBezTo>
                    <a:cubicBezTo>
                      <a:pt x="792" y="4289"/>
                      <a:pt x="854" y="4518"/>
                      <a:pt x="1033" y="4621"/>
                    </a:cubicBezTo>
                    <a:cubicBezTo>
                      <a:pt x="1212" y="4725"/>
                      <a:pt x="1442" y="4664"/>
                      <a:pt x="1545" y="4484"/>
                    </a:cubicBezTo>
                    <a:cubicBezTo>
                      <a:pt x="1649" y="4305"/>
                      <a:pt x="1587" y="4075"/>
                      <a:pt x="1408" y="3972"/>
                    </a:cubicBezTo>
                    <a:close/>
                    <a:moveTo>
                      <a:pt x="4530" y="40"/>
                    </a:moveTo>
                    <a:cubicBezTo>
                      <a:pt x="4564" y="53"/>
                      <a:pt x="4595" y="73"/>
                      <a:pt x="4622" y="99"/>
                    </a:cubicBezTo>
                    <a:lnTo>
                      <a:pt x="5403" y="873"/>
                    </a:lnTo>
                    <a:cubicBezTo>
                      <a:pt x="5511" y="980"/>
                      <a:pt x="5512" y="1154"/>
                      <a:pt x="5405" y="1262"/>
                    </a:cubicBezTo>
                    <a:lnTo>
                      <a:pt x="1279" y="5430"/>
                    </a:lnTo>
                    <a:cubicBezTo>
                      <a:pt x="1172" y="5538"/>
                      <a:pt x="998" y="5539"/>
                      <a:pt x="890" y="5432"/>
                    </a:cubicBezTo>
                    <a:lnTo>
                      <a:pt x="109" y="4659"/>
                    </a:lnTo>
                    <a:cubicBezTo>
                      <a:pt x="1" y="4552"/>
                      <a:pt x="0" y="4378"/>
                      <a:pt x="107" y="4270"/>
                    </a:cubicBezTo>
                    <a:lnTo>
                      <a:pt x="4233" y="101"/>
                    </a:lnTo>
                    <a:cubicBezTo>
                      <a:pt x="4313" y="20"/>
                      <a:pt x="4431" y="0"/>
                      <a:pt x="4530" y="40"/>
                    </a:cubicBezTo>
                    <a:close/>
                  </a:path>
                </a:pathLst>
              </a:custGeom>
              <a:solidFill>
                <a:srgbClr val="FFFFFF"/>
              </a:solidFill>
              <a:ln w="0">
                <a:noFill/>
                <a:prstDash val="solid"/>
                <a:round/>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sp>
            <p:nvSpPr>
              <p:cNvPr id="11" name="Freeform 6">
                <a:extLst>
                  <a:ext uri="{FF2B5EF4-FFF2-40B4-BE49-F238E27FC236}">
                    <a16:creationId xmlns:a16="http://schemas.microsoft.com/office/drawing/2014/main" id="{4C88FA1F-B43E-AF0D-8A1E-3A6264D02E32}"/>
                  </a:ext>
                </a:extLst>
              </p:cNvPr>
              <p:cNvSpPr>
                <a:spLocks/>
              </p:cNvSpPr>
              <p:nvPr/>
            </p:nvSpPr>
            <p:spPr bwMode="auto">
              <a:xfrm>
                <a:off x="11379367" y="339595"/>
                <a:ext cx="182562" cy="180975"/>
              </a:xfrm>
              <a:custGeom>
                <a:avLst/>
                <a:gdLst>
                  <a:gd name="T0" fmla="*/ 2514 w 3838"/>
                  <a:gd name="T1" fmla="*/ 216 h 3838"/>
                  <a:gd name="T2" fmla="*/ 1542 w 3838"/>
                  <a:gd name="T3" fmla="*/ 1188 h 3838"/>
                  <a:gd name="T4" fmla="*/ 1547 w 3838"/>
                  <a:gd name="T5" fmla="*/ 1193 h 3838"/>
                  <a:gd name="T6" fmla="*/ 1542 w 3838"/>
                  <a:gd name="T7" fmla="*/ 1198 h 3838"/>
                  <a:gd name="T8" fmla="*/ 1537 w 3838"/>
                  <a:gd name="T9" fmla="*/ 1193 h 3838"/>
                  <a:gd name="T10" fmla="*/ 1536 w 3838"/>
                  <a:gd name="T11" fmla="*/ 1204 h 3838"/>
                  <a:gd name="T12" fmla="*/ 1536 w 3838"/>
                  <a:gd name="T13" fmla="*/ 1204 h 3838"/>
                  <a:gd name="T14" fmla="*/ 1536 w 3838"/>
                  <a:gd name="T15" fmla="*/ 1204 h 3838"/>
                  <a:gd name="T16" fmla="*/ 1448 w 3838"/>
                  <a:gd name="T17" fmla="*/ 2390 h 3838"/>
                  <a:gd name="T18" fmla="*/ 2631 w 3838"/>
                  <a:gd name="T19" fmla="*/ 2302 h 3838"/>
                  <a:gd name="T20" fmla="*/ 2636 w 3838"/>
                  <a:gd name="T21" fmla="*/ 2307 h 3838"/>
                  <a:gd name="T22" fmla="*/ 2642 w 3838"/>
                  <a:gd name="T23" fmla="*/ 2302 h 3838"/>
                  <a:gd name="T24" fmla="*/ 2645 w 3838"/>
                  <a:gd name="T25" fmla="*/ 2301 h 3838"/>
                  <a:gd name="T26" fmla="*/ 2643 w 3838"/>
                  <a:gd name="T27" fmla="*/ 2300 h 3838"/>
                  <a:gd name="T28" fmla="*/ 2649 w 3838"/>
                  <a:gd name="T29" fmla="*/ 2295 h 3838"/>
                  <a:gd name="T30" fmla="*/ 2650 w 3838"/>
                  <a:gd name="T31" fmla="*/ 2296 h 3838"/>
                  <a:gd name="T32" fmla="*/ 3622 w 3838"/>
                  <a:gd name="T33" fmla="*/ 1324 h 3838"/>
                  <a:gd name="T34" fmla="*/ 3202 w 3838"/>
                  <a:gd name="T35" fmla="*/ 3145 h 3838"/>
                  <a:gd name="T36" fmla="*/ 693 w 3838"/>
                  <a:gd name="T37" fmla="*/ 3145 h 3838"/>
                  <a:gd name="T38" fmla="*/ 693 w 3838"/>
                  <a:gd name="T39" fmla="*/ 636 h 3838"/>
                  <a:gd name="T40" fmla="*/ 2514 w 3838"/>
                  <a:gd name="T41" fmla="*/ 216 h 3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38" h="3838">
                    <a:moveTo>
                      <a:pt x="2514" y="216"/>
                    </a:moveTo>
                    <a:lnTo>
                      <a:pt x="1542" y="1188"/>
                    </a:lnTo>
                    <a:lnTo>
                      <a:pt x="1547" y="1193"/>
                    </a:lnTo>
                    <a:lnTo>
                      <a:pt x="1542" y="1198"/>
                    </a:lnTo>
                    <a:lnTo>
                      <a:pt x="1537" y="1193"/>
                    </a:lnTo>
                    <a:lnTo>
                      <a:pt x="1536" y="1204"/>
                    </a:lnTo>
                    <a:lnTo>
                      <a:pt x="1536" y="1204"/>
                    </a:lnTo>
                    <a:lnTo>
                      <a:pt x="1536" y="1204"/>
                    </a:lnTo>
                    <a:lnTo>
                      <a:pt x="1448" y="2390"/>
                    </a:lnTo>
                    <a:lnTo>
                      <a:pt x="2631" y="2302"/>
                    </a:lnTo>
                    <a:lnTo>
                      <a:pt x="2636" y="2307"/>
                    </a:lnTo>
                    <a:lnTo>
                      <a:pt x="2642" y="2302"/>
                    </a:lnTo>
                    <a:lnTo>
                      <a:pt x="2645" y="2301"/>
                    </a:lnTo>
                    <a:lnTo>
                      <a:pt x="2643" y="2300"/>
                    </a:lnTo>
                    <a:lnTo>
                      <a:pt x="2649" y="2295"/>
                    </a:lnTo>
                    <a:lnTo>
                      <a:pt x="2650" y="2296"/>
                    </a:lnTo>
                    <a:lnTo>
                      <a:pt x="3622" y="1324"/>
                    </a:lnTo>
                    <a:cubicBezTo>
                      <a:pt x="3838" y="1941"/>
                      <a:pt x="3696" y="2652"/>
                      <a:pt x="3202" y="3145"/>
                    </a:cubicBezTo>
                    <a:cubicBezTo>
                      <a:pt x="2510" y="3838"/>
                      <a:pt x="1386" y="3838"/>
                      <a:pt x="693" y="3145"/>
                    </a:cubicBezTo>
                    <a:cubicBezTo>
                      <a:pt x="0" y="2452"/>
                      <a:pt x="0" y="1329"/>
                      <a:pt x="693" y="636"/>
                    </a:cubicBezTo>
                    <a:cubicBezTo>
                      <a:pt x="1186" y="143"/>
                      <a:pt x="1898" y="0"/>
                      <a:pt x="2514" y="216"/>
                    </a:cubicBezTo>
                    <a:close/>
                  </a:path>
                </a:pathLst>
              </a:custGeom>
              <a:solidFill>
                <a:srgbClr val="FFFFFF"/>
              </a:solidFill>
              <a:ln w="0">
                <a:noFill/>
                <a:prstDash val="solid"/>
                <a:round/>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grpSp>
      </p:grpSp>
      <p:sp>
        <p:nvSpPr>
          <p:cNvPr id="13" name="Textfeld 12">
            <a:extLst>
              <a:ext uri="{FF2B5EF4-FFF2-40B4-BE49-F238E27FC236}">
                <a16:creationId xmlns:a16="http://schemas.microsoft.com/office/drawing/2014/main" id="{2C869284-AF94-EF2A-BFFB-997475163038}"/>
              </a:ext>
            </a:extLst>
          </p:cNvPr>
          <p:cNvSpPr txBox="1"/>
          <p:nvPr/>
        </p:nvSpPr>
        <p:spPr bwMode="gray">
          <a:xfrm>
            <a:off x="552828" y="2354557"/>
            <a:ext cx="11293714" cy="1005019"/>
          </a:xfrm>
          <a:prstGeom prst="rect">
            <a:avLst/>
          </a:prstGeom>
        </p:spPr>
        <p:txBody>
          <a:bodyPr vert="horz" lIns="0" tIns="0" rIns="0" bIns="0" rtlCol="0" anchor="t">
            <a:noAutofit/>
          </a:bodyPr>
          <a:lstStyle>
            <a:defPPr>
              <a:defRPr lang="de-DE"/>
            </a:defPPr>
            <a:lvl1pPr marR="0" indent="0" defTabSz="914126" fontAlgn="auto">
              <a:lnSpc>
                <a:spcPct val="100000"/>
              </a:lnSpc>
              <a:spcBef>
                <a:spcPts val="1200"/>
              </a:spcBef>
              <a:spcAft>
                <a:spcPts val="0"/>
              </a:spcAft>
              <a:buClrTx/>
              <a:buSzTx/>
              <a:buFont typeface="Arial" panose="020B0604020202020204" pitchFamily="34" charset="0"/>
              <a:buNone/>
              <a:tabLst/>
              <a:defRPr sz="1999" b="0">
                <a:solidFill>
                  <a:schemeClr val="tx1">
                    <a:lumMod val="75000"/>
                    <a:lumOff val="25000"/>
                  </a:schemeClr>
                </a:solidFill>
              </a:defRPr>
            </a:lvl1pPr>
            <a:lvl2pPr marL="0" marR="0" lvl="1" indent="0" defTabSz="914126" fontAlgn="auto">
              <a:lnSpc>
                <a:spcPct val="100000"/>
              </a:lnSpc>
              <a:spcBef>
                <a:spcPts val="400"/>
              </a:spcBef>
              <a:spcAft>
                <a:spcPts val="0"/>
              </a:spcAft>
              <a:buClrTx/>
              <a:buSzTx/>
              <a:buFont typeface="Arial" panose="020B0604020202020204" pitchFamily="34" charset="0"/>
              <a:buNone/>
              <a:tabLst/>
              <a:defRPr sz="2000" b="1">
                <a:solidFill>
                  <a:schemeClr val="bg2"/>
                </a:solidFill>
              </a:defRPr>
            </a:lvl2pPr>
            <a:lvl3pPr marL="0" indent="0" defTabSz="914126">
              <a:spcBef>
                <a:spcPts val="400"/>
              </a:spcBef>
              <a:spcAft>
                <a:spcPts val="0"/>
              </a:spcAft>
              <a:buSzPct val="90000"/>
              <a:buFont typeface="Calibri" panose="020F0502020204030204" pitchFamily="34" charset="0"/>
              <a:buNone/>
              <a:defRPr sz="1799" b="1">
                <a:solidFill>
                  <a:schemeClr val="tx1">
                    <a:lumMod val="75000"/>
                    <a:lumOff val="25000"/>
                  </a:schemeClr>
                </a:solidFill>
              </a:defRPr>
            </a:lvl3pPr>
            <a:lvl4pPr marL="179946" indent="-179946" defTabSz="914126">
              <a:spcBef>
                <a:spcPts val="400"/>
              </a:spcBef>
              <a:spcAft>
                <a:spcPts val="0"/>
              </a:spcAft>
              <a:buSzPct val="90000"/>
              <a:buFont typeface="Calibri" panose="020F0502020204030204" pitchFamily="34" charset="0"/>
              <a:buChar char="•"/>
              <a:defRPr sz="1799">
                <a:solidFill>
                  <a:schemeClr val="tx1">
                    <a:lumMod val="75000"/>
                    <a:lumOff val="25000"/>
                  </a:schemeClr>
                </a:solidFill>
              </a:defRPr>
            </a:lvl4pPr>
            <a:lvl5pPr marL="359892" indent="-179946" defTabSz="914126">
              <a:spcBef>
                <a:spcPts val="400"/>
              </a:spcBef>
              <a:spcAft>
                <a:spcPts val="0"/>
              </a:spcAft>
              <a:buSzPct val="90000"/>
              <a:buFont typeface="Calibri" panose="020F0502020204030204" pitchFamily="34" charset="0"/>
              <a:buChar char="•"/>
              <a:defRPr sz="1799">
                <a:solidFill>
                  <a:schemeClr val="tx1">
                    <a:lumMod val="75000"/>
                    <a:lumOff val="25000"/>
                  </a:schemeClr>
                </a:solidFill>
              </a:defRPr>
            </a:lvl5pPr>
            <a:lvl6pPr marL="0" indent="0" defTabSz="914126">
              <a:spcBef>
                <a:spcPts val="400"/>
              </a:spcBef>
              <a:spcAft>
                <a:spcPts val="0"/>
              </a:spcAft>
              <a:buSzPct val="90000"/>
              <a:buFont typeface="Calibri" panose="020F0502020204030204" pitchFamily="34" charset="0"/>
              <a:buNone/>
              <a:defRPr sz="1400">
                <a:solidFill>
                  <a:schemeClr val="bg2">
                    <a:lumMod val="25000"/>
                  </a:schemeClr>
                </a:solidFill>
              </a:defRPr>
            </a:lvl6pPr>
            <a:lvl7pPr marL="0" indent="0" defTabSz="914126">
              <a:spcBef>
                <a:spcPts val="400"/>
              </a:spcBef>
              <a:spcAft>
                <a:spcPts val="0"/>
              </a:spcAft>
              <a:buSzPct val="90000"/>
              <a:buFont typeface="Calibri" panose="020F0502020204030204" pitchFamily="34" charset="0"/>
              <a:buNone/>
              <a:defRPr sz="1400" b="1">
                <a:solidFill>
                  <a:schemeClr val="bg2">
                    <a:lumMod val="25000"/>
                  </a:schemeClr>
                </a:solidFill>
              </a:defRPr>
            </a:lvl7pPr>
            <a:lvl8pPr marL="179946" indent="-180921" defTabSz="914126">
              <a:spcBef>
                <a:spcPts val="400"/>
              </a:spcBef>
              <a:spcAft>
                <a:spcPts val="0"/>
              </a:spcAft>
              <a:buSzPct val="90000"/>
              <a:buFont typeface="Calibri" panose="020F0502020204030204" pitchFamily="34" charset="0"/>
              <a:buChar char="•"/>
              <a:defRPr sz="1400">
                <a:solidFill>
                  <a:schemeClr val="bg2">
                    <a:lumMod val="25000"/>
                  </a:schemeClr>
                </a:solidFill>
              </a:defRPr>
            </a:lvl8pPr>
            <a:lvl9pPr marL="359892" indent="-180921" defTabSz="914126">
              <a:spcBef>
                <a:spcPts val="400"/>
              </a:spcBef>
              <a:spcAft>
                <a:spcPts val="0"/>
              </a:spcAft>
              <a:buSzPct val="90000"/>
              <a:buFont typeface="Calibri" panose="020F0502020204030204" pitchFamily="34" charset="0"/>
              <a:buChar char="•"/>
              <a:defRPr sz="1400">
                <a:solidFill>
                  <a:schemeClr val="bg2">
                    <a:lumMod val="25000"/>
                  </a:schemeClr>
                </a:solidFill>
              </a:defRPr>
            </a:lvl9pPr>
          </a:lstStyle>
          <a:p>
            <a:r>
              <a:rPr lang="de-DE" sz="2000">
                <a:solidFill>
                  <a:schemeClr val="bg2"/>
                </a:solidFill>
              </a:rPr>
              <a:t>Keine Produktion von CDs oder DVDs</a:t>
            </a:r>
          </a:p>
          <a:p>
            <a:pPr marL="358775" lvl="4" indent="-358775">
              <a:buClr>
                <a:srgbClr val="CC0000"/>
              </a:buClr>
              <a:buFont typeface="Wingdings" panose="05000000000000000000" pitchFamily="2" charset="2"/>
              <a:buChar char="ü"/>
            </a:pPr>
            <a:r>
              <a:rPr lang="de-DE" sz="2000"/>
              <a:t>Keine Auslieferung von Datenträgern mehr</a:t>
            </a:r>
          </a:p>
          <a:p>
            <a:pPr marL="358775" lvl="4" indent="-358775">
              <a:buClr>
                <a:srgbClr val="CC0000"/>
              </a:buClr>
              <a:buFont typeface="Wingdings" panose="05000000000000000000" pitchFamily="2" charset="2"/>
              <a:buChar char="ü"/>
            </a:pPr>
            <a:r>
              <a:rPr lang="de-DE" sz="2000"/>
              <a:t>Box im Handel enthält Downloadlink und Seriennummer</a:t>
            </a:r>
          </a:p>
        </p:txBody>
      </p:sp>
      <p:sp>
        <p:nvSpPr>
          <p:cNvPr id="40" name="Datumsplatzhalter 39">
            <a:extLst>
              <a:ext uri="{FF2B5EF4-FFF2-40B4-BE49-F238E27FC236}">
                <a16:creationId xmlns:a16="http://schemas.microsoft.com/office/drawing/2014/main" id="{30EDF008-58B7-B1D7-867D-D94CB98792EA}"/>
              </a:ext>
            </a:extLst>
          </p:cNvPr>
          <p:cNvSpPr>
            <a:spLocks noGrp="1"/>
          </p:cNvSpPr>
          <p:nvPr>
            <p:ph type="dt" sz="half" idx="14"/>
          </p:nvPr>
        </p:nvSpPr>
        <p:spPr/>
        <p:txBody>
          <a:bodyPr/>
          <a:lstStyle/>
          <a:p>
            <a:r>
              <a:rPr lang="de-DE"/>
              <a:t>| </a:t>
            </a:r>
            <a:fld id="{294C6CD6-3B04-4384-AA9D-B8A1ECE6627E}" type="datetime1">
              <a:rPr lang="de-DE" smtClean="0"/>
              <a:t>20.11.2023</a:t>
            </a:fld>
            <a:r>
              <a:t> |</a:t>
            </a:r>
          </a:p>
        </p:txBody>
      </p:sp>
      <p:sp>
        <p:nvSpPr>
          <p:cNvPr id="41" name="Fußzeilenplatzhalter 40">
            <a:extLst>
              <a:ext uri="{FF2B5EF4-FFF2-40B4-BE49-F238E27FC236}">
                <a16:creationId xmlns:a16="http://schemas.microsoft.com/office/drawing/2014/main" id="{5EE158B1-DC68-3711-B3C2-04CED86792D3}"/>
              </a:ext>
            </a:extLst>
          </p:cNvPr>
          <p:cNvSpPr>
            <a:spLocks noGrp="1"/>
          </p:cNvSpPr>
          <p:nvPr>
            <p:ph type="ftr" sz="quarter" idx="15"/>
          </p:nvPr>
        </p:nvSpPr>
        <p:spPr/>
        <p:txBody>
          <a:bodyPr/>
          <a:lstStyle/>
          <a:p>
            <a:r>
              <a:rPr lang="de-DE"/>
              <a:t>Lexware vor Ort 2024</a:t>
            </a:r>
          </a:p>
        </p:txBody>
      </p:sp>
      <p:sp>
        <p:nvSpPr>
          <p:cNvPr id="42" name="Foliennummernplatzhalter 41">
            <a:extLst>
              <a:ext uri="{FF2B5EF4-FFF2-40B4-BE49-F238E27FC236}">
                <a16:creationId xmlns:a16="http://schemas.microsoft.com/office/drawing/2014/main" id="{5F074E1A-2E6B-D056-51F3-99FC3FAE7DE0}"/>
              </a:ext>
            </a:extLst>
          </p:cNvPr>
          <p:cNvSpPr>
            <a:spLocks noGrp="1"/>
          </p:cNvSpPr>
          <p:nvPr>
            <p:ph type="sldNum" sz="quarter" idx="16"/>
          </p:nvPr>
        </p:nvSpPr>
        <p:spPr/>
        <p:txBody>
          <a:bodyPr/>
          <a:lstStyle/>
          <a:p>
            <a:r>
              <a:rPr lang="de-DE"/>
              <a:t>Seite </a:t>
            </a:r>
            <a:fld id="{FFC269A0-BD27-4577-9DED-0AAE60100C51}" type="slidenum">
              <a:rPr lang="de-DE" smtClean="0"/>
              <a:pPr/>
              <a:t>58</a:t>
            </a:fld>
            <a:endParaRPr lang="de-DE"/>
          </a:p>
        </p:txBody>
      </p:sp>
      <p:pic>
        <p:nvPicPr>
          <p:cNvPr id="4" name="Grafik 3">
            <a:extLst>
              <a:ext uri="{FF2B5EF4-FFF2-40B4-BE49-F238E27FC236}">
                <a16:creationId xmlns:a16="http://schemas.microsoft.com/office/drawing/2014/main" id="{0911C6A9-F18C-AB8F-076B-6CB025EF1CCF}"/>
              </a:ext>
            </a:extLst>
          </p:cNvPr>
          <p:cNvPicPr>
            <a:picLocks noChangeAspect="1"/>
          </p:cNvPicPr>
          <p:nvPr/>
        </p:nvPicPr>
        <p:blipFill>
          <a:blip r:embed="rId2"/>
          <a:stretch>
            <a:fillRect/>
          </a:stretch>
        </p:blipFill>
        <p:spPr>
          <a:xfrm>
            <a:off x="4048078" y="3757759"/>
            <a:ext cx="1876425" cy="2276475"/>
          </a:xfrm>
          <a:prstGeom prst="rect">
            <a:avLst/>
          </a:prstGeom>
        </p:spPr>
      </p:pic>
      <p:pic>
        <p:nvPicPr>
          <p:cNvPr id="16" name="Grafik 15">
            <a:extLst>
              <a:ext uri="{FF2B5EF4-FFF2-40B4-BE49-F238E27FC236}">
                <a16:creationId xmlns:a16="http://schemas.microsoft.com/office/drawing/2014/main" id="{4CEF46E6-D6CF-95B3-E6CA-66D1033B4071}"/>
              </a:ext>
            </a:extLst>
          </p:cNvPr>
          <p:cNvPicPr>
            <a:picLocks noChangeAspect="1"/>
          </p:cNvPicPr>
          <p:nvPr/>
        </p:nvPicPr>
        <p:blipFill>
          <a:blip r:embed="rId3"/>
          <a:stretch>
            <a:fillRect/>
          </a:stretch>
        </p:blipFill>
        <p:spPr>
          <a:xfrm>
            <a:off x="8687523" y="1351621"/>
            <a:ext cx="2885749" cy="3564749"/>
          </a:xfrm>
          <a:prstGeom prst="rect">
            <a:avLst/>
          </a:prstGeom>
        </p:spPr>
      </p:pic>
    </p:spTree>
    <p:extLst>
      <p:ext uri="{BB962C8B-B14F-4D97-AF65-F5344CB8AC3E}">
        <p14:creationId xmlns:p14="http://schemas.microsoft.com/office/powerpoint/2010/main" val="13486819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A4F9B-B93B-2E1F-F94A-72E435AAA146}"/>
              </a:ext>
            </a:extLst>
          </p:cNvPr>
          <p:cNvSpPr>
            <a:spLocks noGrp="1"/>
          </p:cNvSpPr>
          <p:nvPr>
            <p:ph type="title"/>
          </p:nvPr>
        </p:nvSpPr>
        <p:spPr/>
        <p:txBody>
          <a:bodyPr/>
          <a:lstStyle/>
          <a:p>
            <a:r>
              <a:rPr lang="de-DE"/>
              <a:t>Systemvoraussetzungen der Version 2024</a:t>
            </a:r>
          </a:p>
        </p:txBody>
      </p:sp>
      <p:sp>
        <p:nvSpPr>
          <p:cNvPr id="5" name="Textfeld 4">
            <a:extLst>
              <a:ext uri="{FF2B5EF4-FFF2-40B4-BE49-F238E27FC236}">
                <a16:creationId xmlns:a16="http://schemas.microsoft.com/office/drawing/2014/main" id="{83FD52B7-EC39-A29B-654B-BB6F414037D0}"/>
              </a:ext>
            </a:extLst>
          </p:cNvPr>
          <p:cNvSpPr txBox="1"/>
          <p:nvPr/>
        </p:nvSpPr>
        <p:spPr>
          <a:xfrm>
            <a:off x="7972865" y="5288648"/>
            <a:ext cx="3777672" cy="276999"/>
          </a:xfrm>
          <a:prstGeom prst="rect">
            <a:avLst/>
          </a:prstGeom>
          <a:noFill/>
        </p:spPr>
        <p:txBody>
          <a:bodyPr wrap="square" rtlCol="0">
            <a:spAutoFit/>
          </a:bodyPr>
          <a:lstStyle/>
          <a:p>
            <a:pPr algn="r"/>
            <a:r>
              <a:rPr lang="de-DE" sz="1200"/>
              <a:t>https://www.lexware.de/systemvoraussetzungen/</a:t>
            </a:r>
          </a:p>
        </p:txBody>
      </p:sp>
      <p:grpSp>
        <p:nvGrpSpPr>
          <p:cNvPr id="6" name="Gruppieren 5">
            <a:extLst>
              <a:ext uri="{FF2B5EF4-FFF2-40B4-BE49-F238E27FC236}">
                <a16:creationId xmlns:a16="http://schemas.microsoft.com/office/drawing/2014/main" id="{5FDF6897-7301-A033-8BC1-8BAA1AA06D1C}"/>
              </a:ext>
            </a:extLst>
          </p:cNvPr>
          <p:cNvGrpSpPr/>
          <p:nvPr/>
        </p:nvGrpSpPr>
        <p:grpSpPr>
          <a:xfrm>
            <a:off x="10815993" y="2682"/>
            <a:ext cx="720000" cy="738000"/>
            <a:chOff x="-439623" y="3866753"/>
            <a:chExt cx="726177" cy="724408"/>
          </a:xfrm>
        </p:grpSpPr>
        <p:sp>
          <p:nvSpPr>
            <p:cNvPr id="7" name="Pfeil: Fünfeck 6">
              <a:extLst>
                <a:ext uri="{FF2B5EF4-FFF2-40B4-BE49-F238E27FC236}">
                  <a16:creationId xmlns:a16="http://schemas.microsoft.com/office/drawing/2014/main" id="{FFD41C78-4D50-4493-BFF9-36A985812516}"/>
                </a:ext>
              </a:extLst>
            </p:cNvPr>
            <p:cNvSpPr/>
            <p:nvPr/>
          </p:nvSpPr>
          <p:spPr bwMode="gray">
            <a:xfrm rot="5400000">
              <a:off x="-438738" y="3865868"/>
              <a:ext cx="724408" cy="726177"/>
            </a:xfrm>
            <a:prstGeom prst="homePlate">
              <a:avLst>
                <a:gd name="adj" fmla="val 20674"/>
              </a:avLst>
            </a:prstGeom>
            <a:solidFill>
              <a:srgbClr val="CC0000"/>
            </a:solidFill>
            <a:ln w="9525" cap="flat" cmpd="sng" algn="ctr">
              <a:noFill/>
              <a:prstDash val="solid"/>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grpSp>
          <p:nvGrpSpPr>
            <p:cNvPr id="8" name="Gruppieren 7">
              <a:extLst>
                <a:ext uri="{FF2B5EF4-FFF2-40B4-BE49-F238E27FC236}">
                  <a16:creationId xmlns:a16="http://schemas.microsoft.com/office/drawing/2014/main" id="{0DA06372-8898-08F8-90CA-C82FDD9A644F}"/>
                </a:ext>
              </a:extLst>
            </p:cNvPr>
            <p:cNvGrpSpPr/>
            <p:nvPr/>
          </p:nvGrpSpPr>
          <p:grpSpPr>
            <a:xfrm>
              <a:off x="-382020" y="3883244"/>
              <a:ext cx="536764" cy="553998"/>
              <a:chOff x="11037746" y="237627"/>
              <a:chExt cx="536764" cy="553998"/>
            </a:xfrm>
          </p:grpSpPr>
          <p:sp>
            <p:nvSpPr>
              <p:cNvPr id="9" name="Textfeld 2">
                <a:extLst>
                  <a:ext uri="{FF2B5EF4-FFF2-40B4-BE49-F238E27FC236}">
                    <a16:creationId xmlns:a16="http://schemas.microsoft.com/office/drawing/2014/main" id="{691161C6-F9EA-00DE-C8A5-925863E7E3E8}"/>
                  </a:ext>
                </a:extLst>
              </p:cNvPr>
              <p:cNvSpPr txBox="1"/>
              <p:nvPr/>
            </p:nvSpPr>
            <p:spPr bwMode="gray">
              <a:xfrm>
                <a:off x="11037746" y="237627"/>
                <a:ext cx="536764" cy="553998"/>
              </a:xfrm>
              <a:prstGeom prst="rect">
                <a:avLst/>
              </a:prstGeom>
              <a:noFill/>
              <a:ln>
                <a:noFill/>
              </a:ln>
            </p:spPr>
            <p:txBody>
              <a:bodyPr wrap="square" lIns="0" tIns="0" rIns="0" bIns="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de-DE" sz="3600" b="0" i="0" u="none" strike="noStrike" kern="1200" cap="none" spc="0" normalizeH="0" baseline="0" noProof="0">
                    <a:ln>
                      <a:noFill/>
                    </a:ln>
                    <a:solidFill>
                      <a:srgbClr val="FFFFFF"/>
                    </a:solidFill>
                    <a:effectLst/>
                    <a:uLnTx/>
                    <a:uFillTx/>
                    <a:latin typeface="Calibri"/>
                    <a:ea typeface="+mn-ea"/>
                    <a:cs typeface="+mn-cs"/>
                  </a:rPr>
                  <a:t> </a:t>
                </a:r>
              </a:p>
            </p:txBody>
          </p:sp>
          <p:sp>
            <p:nvSpPr>
              <p:cNvPr id="10" name="Freeform 5">
                <a:extLst>
                  <a:ext uri="{FF2B5EF4-FFF2-40B4-BE49-F238E27FC236}">
                    <a16:creationId xmlns:a16="http://schemas.microsoft.com/office/drawing/2014/main" id="{841655A2-33A0-790F-16CA-F1621AA3A0B6}"/>
                  </a:ext>
                </a:extLst>
              </p:cNvPr>
              <p:cNvSpPr>
                <a:spLocks noEditPoints="1"/>
              </p:cNvSpPr>
              <p:nvPr/>
            </p:nvSpPr>
            <p:spPr bwMode="auto">
              <a:xfrm>
                <a:off x="11162158" y="480156"/>
                <a:ext cx="261938" cy="261938"/>
              </a:xfrm>
              <a:custGeom>
                <a:avLst/>
                <a:gdLst>
                  <a:gd name="T0" fmla="*/ 1408 w 5512"/>
                  <a:gd name="T1" fmla="*/ 3972 h 5539"/>
                  <a:gd name="T2" fmla="*/ 896 w 5512"/>
                  <a:gd name="T3" fmla="*/ 4109 h 5539"/>
                  <a:gd name="T4" fmla="*/ 1033 w 5512"/>
                  <a:gd name="T5" fmla="*/ 4621 h 5539"/>
                  <a:gd name="T6" fmla="*/ 1545 w 5512"/>
                  <a:gd name="T7" fmla="*/ 4484 h 5539"/>
                  <a:gd name="T8" fmla="*/ 1408 w 5512"/>
                  <a:gd name="T9" fmla="*/ 3972 h 5539"/>
                  <a:gd name="T10" fmla="*/ 4530 w 5512"/>
                  <a:gd name="T11" fmla="*/ 40 h 5539"/>
                  <a:gd name="T12" fmla="*/ 4622 w 5512"/>
                  <a:gd name="T13" fmla="*/ 99 h 5539"/>
                  <a:gd name="T14" fmla="*/ 5403 w 5512"/>
                  <a:gd name="T15" fmla="*/ 873 h 5539"/>
                  <a:gd name="T16" fmla="*/ 5405 w 5512"/>
                  <a:gd name="T17" fmla="*/ 1262 h 5539"/>
                  <a:gd name="T18" fmla="*/ 1279 w 5512"/>
                  <a:gd name="T19" fmla="*/ 5430 h 5539"/>
                  <a:gd name="T20" fmla="*/ 890 w 5512"/>
                  <a:gd name="T21" fmla="*/ 5432 h 5539"/>
                  <a:gd name="T22" fmla="*/ 109 w 5512"/>
                  <a:gd name="T23" fmla="*/ 4659 h 5539"/>
                  <a:gd name="T24" fmla="*/ 107 w 5512"/>
                  <a:gd name="T25" fmla="*/ 4270 h 5539"/>
                  <a:gd name="T26" fmla="*/ 4233 w 5512"/>
                  <a:gd name="T27" fmla="*/ 101 h 5539"/>
                  <a:gd name="T28" fmla="*/ 4530 w 5512"/>
                  <a:gd name="T29" fmla="*/ 40 h 5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2" h="5539">
                    <a:moveTo>
                      <a:pt x="1408" y="3972"/>
                    </a:moveTo>
                    <a:cubicBezTo>
                      <a:pt x="1229" y="3868"/>
                      <a:pt x="999" y="3930"/>
                      <a:pt x="896" y="4109"/>
                    </a:cubicBezTo>
                    <a:cubicBezTo>
                      <a:pt x="792" y="4289"/>
                      <a:pt x="854" y="4518"/>
                      <a:pt x="1033" y="4621"/>
                    </a:cubicBezTo>
                    <a:cubicBezTo>
                      <a:pt x="1212" y="4725"/>
                      <a:pt x="1442" y="4664"/>
                      <a:pt x="1545" y="4484"/>
                    </a:cubicBezTo>
                    <a:cubicBezTo>
                      <a:pt x="1649" y="4305"/>
                      <a:pt x="1587" y="4075"/>
                      <a:pt x="1408" y="3972"/>
                    </a:cubicBezTo>
                    <a:close/>
                    <a:moveTo>
                      <a:pt x="4530" y="40"/>
                    </a:moveTo>
                    <a:cubicBezTo>
                      <a:pt x="4564" y="53"/>
                      <a:pt x="4595" y="73"/>
                      <a:pt x="4622" y="99"/>
                    </a:cubicBezTo>
                    <a:lnTo>
                      <a:pt x="5403" y="873"/>
                    </a:lnTo>
                    <a:cubicBezTo>
                      <a:pt x="5511" y="980"/>
                      <a:pt x="5512" y="1154"/>
                      <a:pt x="5405" y="1262"/>
                    </a:cubicBezTo>
                    <a:lnTo>
                      <a:pt x="1279" y="5430"/>
                    </a:lnTo>
                    <a:cubicBezTo>
                      <a:pt x="1172" y="5538"/>
                      <a:pt x="998" y="5539"/>
                      <a:pt x="890" y="5432"/>
                    </a:cubicBezTo>
                    <a:lnTo>
                      <a:pt x="109" y="4659"/>
                    </a:lnTo>
                    <a:cubicBezTo>
                      <a:pt x="1" y="4552"/>
                      <a:pt x="0" y="4378"/>
                      <a:pt x="107" y="4270"/>
                    </a:cubicBezTo>
                    <a:lnTo>
                      <a:pt x="4233" y="101"/>
                    </a:lnTo>
                    <a:cubicBezTo>
                      <a:pt x="4313" y="20"/>
                      <a:pt x="4431" y="0"/>
                      <a:pt x="4530" y="40"/>
                    </a:cubicBezTo>
                    <a:close/>
                  </a:path>
                </a:pathLst>
              </a:custGeom>
              <a:solidFill>
                <a:srgbClr val="FFFFFF"/>
              </a:solidFill>
              <a:ln w="0">
                <a:noFill/>
                <a:prstDash val="solid"/>
                <a:round/>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sp>
            <p:nvSpPr>
              <p:cNvPr id="11" name="Freeform 6">
                <a:extLst>
                  <a:ext uri="{FF2B5EF4-FFF2-40B4-BE49-F238E27FC236}">
                    <a16:creationId xmlns:a16="http://schemas.microsoft.com/office/drawing/2014/main" id="{043B024B-3C1D-F671-0245-B0875FE19EA6}"/>
                  </a:ext>
                </a:extLst>
              </p:cNvPr>
              <p:cNvSpPr>
                <a:spLocks/>
              </p:cNvSpPr>
              <p:nvPr/>
            </p:nvSpPr>
            <p:spPr bwMode="auto">
              <a:xfrm>
                <a:off x="11379367" y="339595"/>
                <a:ext cx="182562" cy="180975"/>
              </a:xfrm>
              <a:custGeom>
                <a:avLst/>
                <a:gdLst>
                  <a:gd name="T0" fmla="*/ 2514 w 3838"/>
                  <a:gd name="T1" fmla="*/ 216 h 3838"/>
                  <a:gd name="T2" fmla="*/ 1542 w 3838"/>
                  <a:gd name="T3" fmla="*/ 1188 h 3838"/>
                  <a:gd name="T4" fmla="*/ 1547 w 3838"/>
                  <a:gd name="T5" fmla="*/ 1193 h 3838"/>
                  <a:gd name="T6" fmla="*/ 1542 w 3838"/>
                  <a:gd name="T7" fmla="*/ 1198 h 3838"/>
                  <a:gd name="T8" fmla="*/ 1537 w 3838"/>
                  <a:gd name="T9" fmla="*/ 1193 h 3838"/>
                  <a:gd name="T10" fmla="*/ 1536 w 3838"/>
                  <a:gd name="T11" fmla="*/ 1204 h 3838"/>
                  <a:gd name="T12" fmla="*/ 1536 w 3838"/>
                  <a:gd name="T13" fmla="*/ 1204 h 3838"/>
                  <a:gd name="T14" fmla="*/ 1536 w 3838"/>
                  <a:gd name="T15" fmla="*/ 1204 h 3838"/>
                  <a:gd name="T16" fmla="*/ 1448 w 3838"/>
                  <a:gd name="T17" fmla="*/ 2390 h 3838"/>
                  <a:gd name="T18" fmla="*/ 2631 w 3838"/>
                  <a:gd name="T19" fmla="*/ 2302 h 3838"/>
                  <a:gd name="T20" fmla="*/ 2636 w 3838"/>
                  <a:gd name="T21" fmla="*/ 2307 h 3838"/>
                  <a:gd name="T22" fmla="*/ 2642 w 3838"/>
                  <a:gd name="T23" fmla="*/ 2302 h 3838"/>
                  <a:gd name="T24" fmla="*/ 2645 w 3838"/>
                  <a:gd name="T25" fmla="*/ 2301 h 3838"/>
                  <a:gd name="T26" fmla="*/ 2643 w 3838"/>
                  <a:gd name="T27" fmla="*/ 2300 h 3838"/>
                  <a:gd name="T28" fmla="*/ 2649 w 3838"/>
                  <a:gd name="T29" fmla="*/ 2295 h 3838"/>
                  <a:gd name="T30" fmla="*/ 2650 w 3838"/>
                  <a:gd name="T31" fmla="*/ 2296 h 3838"/>
                  <a:gd name="T32" fmla="*/ 3622 w 3838"/>
                  <a:gd name="T33" fmla="*/ 1324 h 3838"/>
                  <a:gd name="T34" fmla="*/ 3202 w 3838"/>
                  <a:gd name="T35" fmla="*/ 3145 h 3838"/>
                  <a:gd name="T36" fmla="*/ 693 w 3838"/>
                  <a:gd name="T37" fmla="*/ 3145 h 3838"/>
                  <a:gd name="T38" fmla="*/ 693 w 3838"/>
                  <a:gd name="T39" fmla="*/ 636 h 3838"/>
                  <a:gd name="T40" fmla="*/ 2514 w 3838"/>
                  <a:gd name="T41" fmla="*/ 216 h 3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38" h="3838">
                    <a:moveTo>
                      <a:pt x="2514" y="216"/>
                    </a:moveTo>
                    <a:lnTo>
                      <a:pt x="1542" y="1188"/>
                    </a:lnTo>
                    <a:lnTo>
                      <a:pt x="1547" y="1193"/>
                    </a:lnTo>
                    <a:lnTo>
                      <a:pt x="1542" y="1198"/>
                    </a:lnTo>
                    <a:lnTo>
                      <a:pt x="1537" y="1193"/>
                    </a:lnTo>
                    <a:lnTo>
                      <a:pt x="1536" y="1204"/>
                    </a:lnTo>
                    <a:lnTo>
                      <a:pt x="1536" y="1204"/>
                    </a:lnTo>
                    <a:lnTo>
                      <a:pt x="1536" y="1204"/>
                    </a:lnTo>
                    <a:lnTo>
                      <a:pt x="1448" y="2390"/>
                    </a:lnTo>
                    <a:lnTo>
                      <a:pt x="2631" y="2302"/>
                    </a:lnTo>
                    <a:lnTo>
                      <a:pt x="2636" y="2307"/>
                    </a:lnTo>
                    <a:lnTo>
                      <a:pt x="2642" y="2302"/>
                    </a:lnTo>
                    <a:lnTo>
                      <a:pt x="2645" y="2301"/>
                    </a:lnTo>
                    <a:lnTo>
                      <a:pt x="2643" y="2300"/>
                    </a:lnTo>
                    <a:lnTo>
                      <a:pt x="2649" y="2295"/>
                    </a:lnTo>
                    <a:lnTo>
                      <a:pt x="2650" y="2296"/>
                    </a:lnTo>
                    <a:lnTo>
                      <a:pt x="3622" y="1324"/>
                    </a:lnTo>
                    <a:cubicBezTo>
                      <a:pt x="3838" y="1941"/>
                      <a:pt x="3696" y="2652"/>
                      <a:pt x="3202" y="3145"/>
                    </a:cubicBezTo>
                    <a:cubicBezTo>
                      <a:pt x="2510" y="3838"/>
                      <a:pt x="1386" y="3838"/>
                      <a:pt x="693" y="3145"/>
                    </a:cubicBezTo>
                    <a:cubicBezTo>
                      <a:pt x="0" y="2452"/>
                      <a:pt x="0" y="1329"/>
                      <a:pt x="693" y="636"/>
                    </a:cubicBezTo>
                    <a:cubicBezTo>
                      <a:pt x="1186" y="143"/>
                      <a:pt x="1898" y="0"/>
                      <a:pt x="2514" y="216"/>
                    </a:cubicBezTo>
                    <a:close/>
                  </a:path>
                </a:pathLst>
              </a:custGeom>
              <a:solidFill>
                <a:srgbClr val="FFFFFF"/>
              </a:solidFill>
              <a:ln w="0">
                <a:noFill/>
                <a:prstDash val="solid"/>
                <a:round/>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Calibri Light"/>
                  <a:ea typeface="+mn-ea"/>
                  <a:cs typeface="+mn-cs"/>
                </a:endParaRPr>
              </a:p>
            </p:txBody>
          </p:sp>
        </p:grpSp>
      </p:grpSp>
      <p:pic>
        <p:nvPicPr>
          <p:cNvPr id="1026" name="Picture 2" descr="Bild">
            <a:extLst>
              <a:ext uri="{FF2B5EF4-FFF2-40B4-BE49-F238E27FC236}">
                <a16:creationId xmlns:a16="http://schemas.microsoft.com/office/drawing/2014/main" id="{F04B3E78-A31A-619B-FA08-F19EC7D07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552" y="1632247"/>
            <a:ext cx="11409674" cy="3746931"/>
          </a:xfrm>
          <a:prstGeom prst="rect">
            <a:avLst/>
          </a:prstGeom>
          <a:noFill/>
          <a:extLst>
            <a:ext uri="{909E8E84-426E-40DD-AFC4-6F175D3DCCD1}">
              <a14:hiddenFill xmlns:a14="http://schemas.microsoft.com/office/drawing/2010/main">
                <a:solidFill>
                  <a:srgbClr val="FFFFFF"/>
                </a:solidFill>
              </a14:hiddenFill>
            </a:ext>
          </a:extLst>
        </p:spPr>
      </p:pic>
      <p:sp>
        <p:nvSpPr>
          <p:cNvPr id="34" name="Datumsplatzhalter 33">
            <a:extLst>
              <a:ext uri="{FF2B5EF4-FFF2-40B4-BE49-F238E27FC236}">
                <a16:creationId xmlns:a16="http://schemas.microsoft.com/office/drawing/2014/main" id="{EDF4B79A-FBFD-FCDE-3BC7-135A8D16BA8A}"/>
              </a:ext>
            </a:extLst>
          </p:cNvPr>
          <p:cNvSpPr>
            <a:spLocks noGrp="1"/>
          </p:cNvSpPr>
          <p:nvPr>
            <p:ph type="dt" sz="half" idx="14"/>
          </p:nvPr>
        </p:nvSpPr>
        <p:spPr/>
        <p:txBody>
          <a:bodyPr/>
          <a:lstStyle/>
          <a:p>
            <a:r>
              <a:rPr lang="de-DE"/>
              <a:t>| </a:t>
            </a:r>
            <a:fld id="{20CEEC80-F864-493B-9A79-058C95163E8E}" type="datetime1">
              <a:rPr lang="de-DE" smtClean="0"/>
              <a:t>20.11.2023</a:t>
            </a:fld>
            <a:r>
              <a:t> |</a:t>
            </a:r>
          </a:p>
        </p:txBody>
      </p:sp>
      <p:sp>
        <p:nvSpPr>
          <p:cNvPr id="35" name="Fußzeilenplatzhalter 34">
            <a:extLst>
              <a:ext uri="{FF2B5EF4-FFF2-40B4-BE49-F238E27FC236}">
                <a16:creationId xmlns:a16="http://schemas.microsoft.com/office/drawing/2014/main" id="{6E626B14-1634-5B1F-7A5E-5309DF795840}"/>
              </a:ext>
            </a:extLst>
          </p:cNvPr>
          <p:cNvSpPr>
            <a:spLocks noGrp="1"/>
          </p:cNvSpPr>
          <p:nvPr>
            <p:ph type="ftr" sz="quarter" idx="15"/>
          </p:nvPr>
        </p:nvSpPr>
        <p:spPr/>
        <p:txBody>
          <a:bodyPr/>
          <a:lstStyle/>
          <a:p>
            <a:r>
              <a:rPr lang="de-DE"/>
              <a:t>Lexware vor Ort 2024</a:t>
            </a:r>
          </a:p>
        </p:txBody>
      </p:sp>
      <p:sp>
        <p:nvSpPr>
          <p:cNvPr id="36" name="Foliennummernplatzhalter 35">
            <a:extLst>
              <a:ext uri="{FF2B5EF4-FFF2-40B4-BE49-F238E27FC236}">
                <a16:creationId xmlns:a16="http://schemas.microsoft.com/office/drawing/2014/main" id="{ED03D32A-1998-0B64-4FCB-583393FBA1F9}"/>
              </a:ext>
            </a:extLst>
          </p:cNvPr>
          <p:cNvSpPr>
            <a:spLocks noGrp="1"/>
          </p:cNvSpPr>
          <p:nvPr>
            <p:ph type="sldNum" sz="quarter" idx="16"/>
          </p:nvPr>
        </p:nvSpPr>
        <p:spPr/>
        <p:txBody>
          <a:bodyPr/>
          <a:lstStyle/>
          <a:p>
            <a:r>
              <a:rPr lang="de-DE"/>
              <a:t>Seite </a:t>
            </a:r>
            <a:fld id="{FFC269A0-BD27-4577-9DED-0AAE60100C51}" type="slidenum">
              <a:rPr lang="de-DE" smtClean="0"/>
              <a:pPr/>
              <a:t>59</a:t>
            </a:fld>
            <a:endParaRPr lang="de-DE"/>
          </a:p>
        </p:txBody>
      </p:sp>
    </p:spTree>
    <p:extLst>
      <p:ext uri="{BB962C8B-B14F-4D97-AF65-F5344CB8AC3E}">
        <p14:creationId xmlns:p14="http://schemas.microsoft.com/office/powerpoint/2010/main" val="3285803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5A107AC3-143F-D413-4CA1-7BD3968D7E5C}"/>
              </a:ext>
            </a:extLst>
          </p:cNvPr>
          <p:cNvPicPr>
            <a:picLocks noChangeAspect="1"/>
          </p:cNvPicPr>
          <p:nvPr/>
        </p:nvPicPr>
        <p:blipFill>
          <a:blip r:embed="rId3"/>
          <a:stretch>
            <a:fillRect/>
          </a:stretch>
        </p:blipFill>
        <p:spPr>
          <a:xfrm>
            <a:off x="8112125" y="3867522"/>
            <a:ext cx="3888118" cy="2361828"/>
          </a:xfrm>
          <a:prstGeom prst="rect">
            <a:avLst/>
          </a:prstGeom>
          <a:ln w="6350">
            <a:solidFill>
              <a:schemeClr val="bg1">
                <a:lumMod val="50000"/>
              </a:schemeClr>
            </a:solidFill>
          </a:ln>
        </p:spPr>
      </p:pic>
      <p:sp>
        <p:nvSpPr>
          <p:cNvPr id="3" name="Inhaltsplatzhalter 2">
            <a:extLst>
              <a:ext uri="{FF2B5EF4-FFF2-40B4-BE49-F238E27FC236}">
                <a16:creationId xmlns:a16="http://schemas.microsoft.com/office/drawing/2014/main" id="{CC0C4976-99C5-8835-FD5A-51350E6B786A}"/>
              </a:ext>
            </a:extLst>
          </p:cNvPr>
          <p:cNvSpPr>
            <a:spLocks noGrp="1"/>
          </p:cNvSpPr>
          <p:nvPr>
            <p:ph idx="1"/>
          </p:nvPr>
        </p:nvSpPr>
        <p:spPr>
          <a:xfrm>
            <a:off x="563417" y="1446459"/>
            <a:ext cx="11086343" cy="2607395"/>
          </a:xfrm>
        </p:spPr>
        <p:txBody>
          <a:bodyPr/>
          <a:lstStyle/>
          <a:p>
            <a:pPr marL="285750" lvl="0" indent="-285750">
              <a:spcBef>
                <a:spcPts val="800"/>
              </a:spcBef>
              <a:buClr>
                <a:schemeClr val="bg2"/>
              </a:buClr>
              <a:buFont typeface="Wingdings" panose="05000000000000000000" pitchFamily="2" charset="2"/>
              <a:buChar char="ü"/>
            </a:pPr>
            <a:r>
              <a:rPr lang="de-DE" sz="1800"/>
              <a:t>Integration und Kommunikation in Lexware </a:t>
            </a:r>
            <a:r>
              <a:rPr lang="de-DE" sz="1800" err="1"/>
              <a:t>lohn+gehalt</a:t>
            </a:r>
            <a:r>
              <a:rPr lang="de-DE" sz="1800"/>
              <a:t>.</a:t>
            </a:r>
          </a:p>
          <a:p>
            <a:pPr marL="285750" indent="-285750">
              <a:spcBef>
                <a:spcPts val="800"/>
              </a:spcBef>
              <a:buClr>
                <a:schemeClr val="bg2"/>
              </a:buClr>
              <a:buFont typeface="Wingdings" panose="05000000000000000000" pitchFamily="2" charset="2"/>
              <a:buChar char="ü"/>
            </a:pPr>
            <a:r>
              <a:rPr lang="de-DE" sz="1800"/>
              <a:t>Alle Kunden für Identifizierungsprozess freigeschaltet.</a:t>
            </a:r>
          </a:p>
          <a:p>
            <a:pPr marL="285750" lvl="0" indent="-285750">
              <a:spcBef>
                <a:spcPts val="800"/>
              </a:spcBef>
              <a:buClr>
                <a:schemeClr val="bg2"/>
              </a:buClr>
              <a:buFont typeface="Wingdings" panose="05000000000000000000" pitchFamily="2" charset="2"/>
              <a:buChar char="ü"/>
            </a:pPr>
            <a:r>
              <a:rPr lang="de-DE" sz="1800"/>
              <a:t>Aktuelle Verfahren Auto-Ident und Video-</a:t>
            </a:r>
            <a:r>
              <a:rPr lang="de-DE" sz="1800" err="1"/>
              <a:t>Indent</a:t>
            </a:r>
            <a:r>
              <a:rPr lang="de-DE" sz="1800"/>
              <a:t>.</a:t>
            </a:r>
          </a:p>
        </p:txBody>
      </p:sp>
      <p:sp>
        <p:nvSpPr>
          <p:cNvPr id="10" name="Textplatzhalter 9">
            <a:extLst>
              <a:ext uri="{FF2B5EF4-FFF2-40B4-BE49-F238E27FC236}">
                <a16:creationId xmlns:a16="http://schemas.microsoft.com/office/drawing/2014/main" id="{7BBA92D1-03AC-45EF-8A11-A035538F1F63}"/>
              </a:ext>
            </a:extLst>
          </p:cNvPr>
          <p:cNvSpPr>
            <a:spLocks noGrp="1"/>
          </p:cNvSpPr>
          <p:nvPr>
            <p:ph type="body" sz="quarter" idx="18"/>
          </p:nvPr>
        </p:nvSpPr>
        <p:spPr>
          <a:xfrm>
            <a:off x="563417" y="996804"/>
            <a:ext cx="11072957" cy="496887"/>
          </a:xfrm>
        </p:spPr>
        <p:txBody>
          <a:bodyPr/>
          <a:lstStyle/>
          <a:p>
            <a:r>
              <a:rPr lang="de-DE" sz="1950"/>
              <a:t>Authentifizierung Meldecenter-Kunden auf substanziellem Niveau. </a:t>
            </a:r>
          </a:p>
        </p:txBody>
      </p:sp>
      <p:sp>
        <p:nvSpPr>
          <p:cNvPr id="8" name="Pfeil: Fünfeck 7">
            <a:extLst>
              <a:ext uri="{FF2B5EF4-FFF2-40B4-BE49-F238E27FC236}">
                <a16:creationId xmlns:a16="http://schemas.microsoft.com/office/drawing/2014/main" id="{FF4EC837-9658-A379-DEA1-0CE6F980AB4D}"/>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Juni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23</a:t>
            </a:r>
          </a:p>
        </p:txBody>
      </p:sp>
      <p:grpSp>
        <p:nvGrpSpPr>
          <p:cNvPr id="15" name="Gruppieren 14">
            <a:extLst>
              <a:ext uri="{FF2B5EF4-FFF2-40B4-BE49-F238E27FC236}">
                <a16:creationId xmlns:a16="http://schemas.microsoft.com/office/drawing/2014/main" id="{80995382-486C-BF41-C427-B4F290A97DA7}"/>
              </a:ext>
            </a:extLst>
          </p:cNvPr>
          <p:cNvGrpSpPr/>
          <p:nvPr/>
        </p:nvGrpSpPr>
        <p:grpSpPr>
          <a:xfrm>
            <a:off x="8112124" y="893382"/>
            <a:ext cx="3888119" cy="2707150"/>
            <a:chOff x="7397906" y="1412876"/>
            <a:chExt cx="4644187" cy="3821167"/>
          </a:xfrm>
        </p:grpSpPr>
        <p:pic>
          <p:nvPicPr>
            <p:cNvPr id="12" name="Grafik 11">
              <a:extLst>
                <a:ext uri="{FF2B5EF4-FFF2-40B4-BE49-F238E27FC236}">
                  <a16:creationId xmlns:a16="http://schemas.microsoft.com/office/drawing/2014/main" id="{96D37DDF-6F27-78AB-FDFF-47C55D8499F8}"/>
                </a:ext>
              </a:extLst>
            </p:cNvPr>
            <p:cNvPicPr>
              <a:picLocks noChangeAspect="1"/>
            </p:cNvPicPr>
            <p:nvPr/>
          </p:nvPicPr>
          <p:blipFill>
            <a:blip r:embed="rId4"/>
            <a:stretch>
              <a:fillRect/>
            </a:stretch>
          </p:blipFill>
          <p:spPr>
            <a:xfrm>
              <a:off x="7397906" y="1412876"/>
              <a:ext cx="4644187" cy="3821167"/>
            </a:xfrm>
            <a:prstGeom prst="rect">
              <a:avLst/>
            </a:prstGeom>
            <a:ln w="6350">
              <a:solidFill>
                <a:schemeClr val="bg1">
                  <a:lumMod val="50000"/>
                </a:schemeClr>
              </a:solidFill>
            </a:ln>
          </p:spPr>
        </p:pic>
        <p:pic>
          <p:nvPicPr>
            <p:cNvPr id="14" name="Grafik 13">
              <a:extLst>
                <a:ext uri="{FF2B5EF4-FFF2-40B4-BE49-F238E27FC236}">
                  <a16:creationId xmlns:a16="http://schemas.microsoft.com/office/drawing/2014/main" id="{88FC4856-8F2D-AFD3-ED5A-546879A16332}"/>
                </a:ext>
              </a:extLst>
            </p:cNvPr>
            <p:cNvPicPr>
              <a:picLocks noChangeAspect="1"/>
            </p:cNvPicPr>
            <p:nvPr/>
          </p:nvPicPr>
          <p:blipFill>
            <a:blip r:embed="rId5"/>
            <a:stretch>
              <a:fillRect/>
            </a:stretch>
          </p:blipFill>
          <p:spPr>
            <a:xfrm>
              <a:off x="7969831" y="4988837"/>
              <a:ext cx="1639373" cy="136615"/>
            </a:xfrm>
            <a:prstGeom prst="rect">
              <a:avLst/>
            </a:prstGeom>
            <a:ln w="6350">
              <a:solidFill>
                <a:schemeClr val="bg1">
                  <a:lumMod val="50000"/>
                </a:schemeClr>
              </a:solidFill>
            </a:ln>
          </p:spPr>
        </p:pic>
      </p:grpSp>
      <p:sp>
        <p:nvSpPr>
          <p:cNvPr id="11" name="Titel 1">
            <a:extLst>
              <a:ext uri="{FF2B5EF4-FFF2-40B4-BE49-F238E27FC236}">
                <a16:creationId xmlns:a16="http://schemas.microsoft.com/office/drawing/2014/main" id="{FB29311E-C15A-492D-7466-484ACCDECBF0}"/>
              </a:ext>
            </a:extLst>
          </p:cNvPr>
          <p:cNvSpPr>
            <a:spLocks noGrp="1"/>
          </p:cNvSpPr>
          <p:nvPr>
            <p:ph type="body" sz="quarter" idx="17"/>
          </p:nvPr>
        </p:nvSpPr>
        <p:spPr>
          <a:xfrm>
            <a:off x="549275" y="341313"/>
            <a:ext cx="11087100" cy="369887"/>
          </a:xfrm>
        </p:spPr>
        <p:txBody>
          <a:bodyPr/>
          <a:lstStyle/>
          <a:p>
            <a:r>
              <a:rPr lang="de-DE"/>
              <a:t>Rückblick - Lexware lohn + </a:t>
            </a:r>
            <a:r>
              <a:rPr lang="de-DE" err="1"/>
              <a:t>gehalt</a:t>
            </a:r>
            <a:endParaRPr lang="de-DE"/>
          </a:p>
        </p:txBody>
      </p:sp>
      <p:pic>
        <p:nvPicPr>
          <p:cNvPr id="17" name="Grafik 16">
            <a:extLst>
              <a:ext uri="{FF2B5EF4-FFF2-40B4-BE49-F238E27FC236}">
                <a16:creationId xmlns:a16="http://schemas.microsoft.com/office/drawing/2014/main" id="{D4F2949A-DDCC-E65A-3E8C-E9E8A42FAAE9}"/>
              </a:ext>
            </a:extLst>
          </p:cNvPr>
          <p:cNvPicPr preferRelativeResize="0">
            <a:picLocks/>
          </p:cNvPicPr>
          <p:nvPr/>
        </p:nvPicPr>
        <p:blipFill>
          <a:blip r:embed="rId6"/>
          <a:stretch>
            <a:fillRect/>
          </a:stretch>
        </p:blipFill>
        <p:spPr>
          <a:xfrm>
            <a:off x="9963625" y="0"/>
            <a:ext cx="720000" cy="738000"/>
          </a:xfrm>
          <a:prstGeom prst="rect">
            <a:avLst/>
          </a:prstGeom>
        </p:spPr>
      </p:pic>
      <p:grpSp>
        <p:nvGrpSpPr>
          <p:cNvPr id="18" name="Gruppieren 17">
            <a:extLst>
              <a:ext uri="{FF2B5EF4-FFF2-40B4-BE49-F238E27FC236}">
                <a16:creationId xmlns:a16="http://schemas.microsoft.com/office/drawing/2014/main" id="{81D5BA13-5901-D490-4A4F-67EBD74D2376}"/>
              </a:ext>
            </a:extLst>
          </p:cNvPr>
          <p:cNvGrpSpPr/>
          <p:nvPr/>
        </p:nvGrpSpPr>
        <p:grpSpPr>
          <a:xfrm>
            <a:off x="9136250" y="1"/>
            <a:ext cx="720000" cy="711200"/>
            <a:chOff x="10074497" y="-1"/>
            <a:chExt cx="720000" cy="738000"/>
          </a:xfrm>
        </p:grpSpPr>
        <p:sp>
          <p:nvSpPr>
            <p:cNvPr id="19" name="Pfeil: Fünfeck 18">
              <a:extLst>
                <a:ext uri="{FF2B5EF4-FFF2-40B4-BE49-F238E27FC236}">
                  <a16:creationId xmlns:a16="http://schemas.microsoft.com/office/drawing/2014/main" id="{D3AFCB9C-8D93-D6A0-A81D-44EA1B833C20}"/>
                </a:ext>
              </a:extLst>
            </p:cNvPr>
            <p:cNvSpPr/>
            <p:nvPr/>
          </p:nvSpPr>
          <p:spPr bwMode="gray">
            <a:xfrm rot="5400000">
              <a:off x="10065497" y="8999"/>
              <a:ext cx="738000" cy="720000"/>
            </a:xfrm>
            <a:prstGeom prst="homePlate">
              <a:avLst>
                <a:gd name="adj" fmla="val 20674"/>
              </a:avLst>
            </a:prstGeom>
            <a:solidFill>
              <a:srgbClr val="CC0000"/>
            </a:solidFill>
            <a:ln w="9525" cap="flat" cmpd="sng" algn="ctr">
              <a:noFill/>
              <a:prstDash val="solid"/>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pic>
          <p:nvPicPr>
            <p:cNvPr id="20" name="Grafik 19" descr="Zurückspulen mit einfarbiger Füllung">
              <a:extLst>
                <a:ext uri="{FF2B5EF4-FFF2-40B4-BE49-F238E27FC236}">
                  <a16:creationId xmlns:a16="http://schemas.microsoft.com/office/drawing/2014/main" id="{E0BFC354-AA8D-0E0C-C5DF-81301E9F9A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61073" y="93568"/>
              <a:ext cx="499594" cy="499594"/>
            </a:xfrm>
            <a:prstGeom prst="rect">
              <a:avLst/>
            </a:prstGeom>
          </p:spPr>
        </p:pic>
      </p:grpSp>
      <p:sp>
        <p:nvSpPr>
          <p:cNvPr id="7" name="Textfeld 6">
            <a:extLst>
              <a:ext uri="{FF2B5EF4-FFF2-40B4-BE49-F238E27FC236}">
                <a16:creationId xmlns:a16="http://schemas.microsoft.com/office/drawing/2014/main" id="{A3C71C06-E8F4-C797-8519-B455E9B3CC06}"/>
              </a:ext>
            </a:extLst>
          </p:cNvPr>
          <p:cNvSpPr txBox="1"/>
          <p:nvPr/>
        </p:nvSpPr>
        <p:spPr bwMode="gray">
          <a:xfrm>
            <a:off x="549275" y="5411541"/>
            <a:ext cx="7624342" cy="419987"/>
          </a:xfrm>
          <a:prstGeom prst="rect">
            <a:avLst/>
          </a:prstGeom>
        </p:spPr>
        <p:txBody>
          <a:bodyPr vert="horz" wrap="square" lIns="0" tIns="0" rIns="0" bIns="0" rtlCol="0" anchor="t">
            <a:noAutofit/>
          </a:bodyPr>
          <a:lstStyle/>
          <a:p>
            <a:pPr algn="l"/>
            <a:r>
              <a:rPr lang="de-DE" sz="1400">
                <a:hlinkClick r:id="rId9"/>
              </a:rPr>
              <a:t>Lexware </a:t>
            </a:r>
            <a:r>
              <a:rPr lang="de-DE" sz="1400" err="1">
                <a:hlinkClick r:id="rId9"/>
              </a:rPr>
              <a:t>meldecenter</a:t>
            </a:r>
            <a:r>
              <a:rPr lang="de-DE" sz="1400">
                <a:hlinkClick r:id="rId9"/>
              </a:rPr>
              <a:t>: Ablauf der Identifizierung (Authentifizierung) für meldende Benutzer | Lexware</a:t>
            </a:r>
            <a:endParaRPr lang="de-DE" sz="1400"/>
          </a:p>
        </p:txBody>
      </p:sp>
      <p:sp>
        <p:nvSpPr>
          <p:cNvPr id="36" name="Datumsplatzhalter 35">
            <a:extLst>
              <a:ext uri="{FF2B5EF4-FFF2-40B4-BE49-F238E27FC236}">
                <a16:creationId xmlns:a16="http://schemas.microsoft.com/office/drawing/2014/main" id="{013B1277-27F4-2D58-5E5E-20215CA4E245}"/>
              </a:ext>
            </a:extLst>
          </p:cNvPr>
          <p:cNvSpPr>
            <a:spLocks noGrp="1"/>
          </p:cNvSpPr>
          <p:nvPr>
            <p:ph type="dt" sz="half" idx="14"/>
          </p:nvPr>
        </p:nvSpPr>
        <p:spPr/>
        <p:txBody>
          <a:bodyPr/>
          <a:lstStyle/>
          <a:p>
            <a:r>
              <a:rPr lang="de-DE"/>
              <a:t>| </a:t>
            </a:r>
            <a:fld id="{F3D52156-10BE-4C62-85A8-D2E2E213957C}" type="datetime1">
              <a:rPr lang="de-DE" smtClean="0"/>
              <a:t>20.11.2023</a:t>
            </a:fld>
            <a:r>
              <a:t> |</a:t>
            </a:r>
          </a:p>
        </p:txBody>
      </p:sp>
      <p:sp>
        <p:nvSpPr>
          <p:cNvPr id="37" name="Fußzeilenplatzhalter 36">
            <a:extLst>
              <a:ext uri="{FF2B5EF4-FFF2-40B4-BE49-F238E27FC236}">
                <a16:creationId xmlns:a16="http://schemas.microsoft.com/office/drawing/2014/main" id="{E91F79C3-7FEB-FAD3-E7ED-57AF1A82BF67}"/>
              </a:ext>
            </a:extLst>
          </p:cNvPr>
          <p:cNvSpPr>
            <a:spLocks noGrp="1"/>
          </p:cNvSpPr>
          <p:nvPr>
            <p:ph type="ftr" sz="quarter" idx="15"/>
          </p:nvPr>
        </p:nvSpPr>
        <p:spPr/>
        <p:txBody>
          <a:bodyPr/>
          <a:lstStyle/>
          <a:p>
            <a:r>
              <a:rPr lang="de-DE"/>
              <a:t>Lexware vor Ort 2024</a:t>
            </a:r>
          </a:p>
        </p:txBody>
      </p:sp>
      <p:sp>
        <p:nvSpPr>
          <p:cNvPr id="38" name="Foliennummernplatzhalter 37">
            <a:extLst>
              <a:ext uri="{FF2B5EF4-FFF2-40B4-BE49-F238E27FC236}">
                <a16:creationId xmlns:a16="http://schemas.microsoft.com/office/drawing/2014/main" id="{010A56C5-BEAF-2A42-D73F-7FDA6C1A152A}"/>
              </a:ext>
            </a:extLst>
          </p:cNvPr>
          <p:cNvSpPr>
            <a:spLocks noGrp="1"/>
          </p:cNvSpPr>
          <p:nvPr>
            <p:ph type="sldNum" sz="quarter" idx="16"/>
          </p:nvPr>
        </p:nvSpPr>
        <p:spPr/>
        <p:txBody>
          <a:bodyPr/>
          <a:lstStyle/>
          <a:p>
            <a:r>
              <a:rPr lang="de-DE"/>
              <a:t>Seite </a:t>
            </a:r>
            <a:fld id="{FFC269A0-BD27-4577-9DED-0AAE60100C51}" type="slidenum">
              <a:rPr lang="de-DE" smtClean="0"/>
              <a:pPr/>
              <a:t>6</a:t>
            </a:fld>
            <a:endParaRPr lang="de-DE"/>
          </a:p>
        </p:txBody>
      </p:sp>
    </p:spTree>
    <p:extLst>
      <p:ext uri="{BB962C8B-B14F-4D97-AF65-F5344CB8AC3E}">
        <p14:creationId xmlns:p14="http://schemas.microsoft.com/office/powerpoint/2010/main" val="386443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eck: abgerundete Ecken 39">
            <a:extLst>
              <a:ext uri="{FF2B5EF4-FFF2-40B4-BE49-F238E27FC236}">
                <a16:creationId xmlns:a16="http://schemas.microsoft.com/office/drawing/2014/main" id="{F627CCE3-8BD8-54D9-8044-2B40FC42BEC7}"/>
              </a:ext>
            </a:extLst>
          </p:cNvPr>
          <p:cNvSpPr/>
          <p:nvPr/>
        </p:nvSpPr>
        <p:spPr>
          <a:xfrm>
            <a:off x="6184899" y="1402673"/>
            <a:ext cx="720000" cy="7449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abgerundete Ecken 40">
            <a:extLst>
              <a:ext uri="{FF2B5EF4-FFF2-40B4-BE49-F238E27FC236}">
                <a16:creationId xmlns:a16="http://schemas.microsoft.com/office/drawing/2014/main" id="{AD1C7786-2153-EC2D-1486-35B62A46D847}"/>
              </a:ext>
            </a:extLst>
          </p:cNvPr>
          <p:cNvSpPr/>
          <p:nvPr/>
        </p:nvSpPr>
        <p:spPr>
          <a:xfrm>
            <a:off x="6183125" y="1398805"/>
            <a:ext cx="731637" cy="744954"/>
          </a:xfrm>
          <a:prstGeom prst="roundRect">
            <a:avLst>
              <a:gd name="adj" fmla="val 10000"/>
            </a:avLst>
          </a:prstGeom>
          <a:blipFill>
            <a:blip r:embed="rId3" cstate="print">
              <a:duotone>
                <a:srgbClr val="CC0000">
                  <a:shade val="45000"/>
                  <a:satMod val="135000"/>
                </a:srgbClr>
                <a:prstClr val="white"/>
              </a:duotone>
              <a:extLst>
                <a:ext uri="{28A0092B-C50C-407E-A947-70E740481C1C}">
                  <a14:useLocalDpi xmlns:a14="http://schemas.microsoft.com/office/drawing/2010/main" val="0"/>
                </a:ext>
              </a:extLst>
            </a:blip>
            <a:srcRect/>
            <a:stretch>
              <a:fillRect/>
            </a:stretch>
          </a:blipFill>
          <a:ln w="25400" cap="flat" cmpd="sng" algn="ctr">
            <a:solidFill>
              <a:srgbClr val="FFFFFF">
                <a:hueOff val="0"/>
                <a:satOff val="0"/>
                <a:lumOff val="0"/>
                <a:alphaOff val="0"/>
              </a:srgbClr>
            </a:solidFill>
            <a:prstDash val="solid"/>
          </a:ln>
          <a:effectLst/>
        </p:spPr>
        <p:txBody>
          <a:bodyPr/>
          <a:lstStyle/>
          <a:p>
            <a:endParaRPr lang="de-DE"/>
          </a:p>
        </p:txBody>
      </p:sp>
      <p:sp>
        <p:nvSpPr>
          <p:cNvPr id="44" name="Freihandform: Form 43">
            <a:extLst>
              <a:ext uri="{FF2B5EF4-FFF2-40B4-BE49-F238E27FC236}">
                <a16:creationId xmlns:a16="http://schemas.microsoft.com/office/drawing/2014/main" id="{0E4DFC26-0053-89CC-A4DC-1454B1DCADEB}"/>
              </a:ext>
            </a:extLst>
          </p:cNvPr>
          <p:cNvSpPr/>
          <p:nvPr/>
        </p:nvSpPr>
        <p:spPr>
          <a:xfrm>
            <a:off x="6349986" y="2001172"/>
            <a:ext cx="1145561" cy="1011178"/>
          </a:xfrm>
          <a:custGeom>
            <a:avLst/>
            <a:gdLst>
              <a:gd name="connsiteX0" fmla="*/ 0 w 1166412"/>
              <a:gd name="connsiteY0" fmla="*/ 101118 h 1011178"/>
              <a:gd name="connsiteX1" fmla="*/ 101118 w 1166412"/>
              <a:gd name="connsiteY1" fmla="*/ 0 h 1011178"/>
              <a:gd name="connsiteX2" fmla="*/ 1065294 w 1166412"/>
              <a:gd name="connsiteY2" fmla="*/ 0 h 1011178"/>
              <a:gd name="connsiteX3" fmla="*/ 1166412 w 1166412"/>
              <a:gd name="connsiteY3" fmla="*/ 101118 h 1011178"/>
              <a:gd name="connsiteX4" fmla="*/ 1166412 w 1166412"/>
              <a:gd name="connsiteY4" fmla="*/ 910060 h 1011178"/>
              <a:gd name="connsiteX5" fmla="*/ 1065294 w 1166412"/>
              <a:gd name="connsiteY5" fmla="*/ 1011178 h 1011178"/>
              <a:gd name="connsiteX6" fmla="*/ 101118 w 1166412"/>
              <a:gd name="connsiteY6" fmla="*/ 1011178 h 1011178"/>
              <a:gd name="connsiteX7" fmla="*/ 0 w 1166412"/>
              <a:gd name="connsiteY7" fmla="*/ 910060 h 1011178"/>
              <a:gd name="connsiteX8" fmla="*/ 0 w 1166412"/>
              <a:gd name="connsiteY8" fmla="*/ 101118 h 101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412" h="1011178">
                <a:moveTo>
                  <a:pt x="0" y="101118"/>
                </a:moveTo>
                <a:cubicBezTo>
                  <a:pt x="0" y="45272"/>
                  <a:pt x="45272" y="0"/>
                  <a:pt x="101118" y="0"/>
                </a:cubicBezTo>
                <a:lnTo>
                  <a:pt x="1065294" y="0"/>
                </a:lnTo>
                <a:cubicBezTo>
                  <a:pt x="1121140" y="0"/>
                  <a:pt x="1166412" y="45272"/>
                  <a:pt x="1166412" y="101118"/>
                </a:cubicBezTo>
                <a:lnTo>
                  <a:pt x="1166412" y="910060"/>
                </a:lnTo>
                <a:cubicBezTo>
                  <a:pt x="1166412" y="965906"/>
                  <a:pt x="1121140" y="1011178"/>
                  <a:pt x="1065294" y="1011178"/>
                </a:cubicBezTo>
                <a:lnTo>
                  <a:pt x="101118" y="1011178"/>
                </a:lnTo>
                <a:cubicBezTo>
                  <a:pt x="45272" y="1011178"/>
                  <a:pt x="0" y="965906"/>
                  <a:pt x="0" y="910060"/>
                </a:cubicBezTo>
                <a:lnTo>
                  <a:pt x="0" y="101118"/>
                </a:lnTo>
                <a:close/>
              </a:path>
            </a:pathLst>
          </a:cu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reflection blurRad="6350" stA="52000" endA="300" endPos="35000" dir="5400000" sy="-100000" algn="bl" rotWithShape="0"/>
          </a:effectLst>
        </p:spPr>
        <p:txBody>
          <a:bodyPr spcFirstLastPara="0" vert="horz" wrap="square" lIns="71526" tIns="71526" rIns="71526" bIns="71526" numCol="1" spcCol="1270" anchor="t" anchorCtr="0">
            <a:noAutofit/>
          </a:bodyPr>
          <a:lstStyle/>
          <a:p>
            <a:pPr marL="0" marR="0" lvl="0" indent="0" defTabSz="488950" eaLnBrk="1" fontAlgn="auto" latinLnBrk="0" hangingPunct="1">
              <a:lnSpc>
                <a:spcPct val="90000"/>
              </a:lnSpc>
              <a:spcBef>
                <a:spcPct val="0"/>
              </a:spcBef>
              <a:spcAft>
                <a:spcPct val="35000"/>
              </a:spcAft>
              <a:buClrTx/>
              <a:buSzTx/>
              <a:buFontTx/>
              <a:buNone/>
              <a:tabLst/>
              <a:defRPr/>
            </a:pPr>
            <a:r>
              <a:rPr kumimoji="0" lang="de-DE" sz="1100" b="1" i="0" u="none" strike="noStrike" kern="0" cap="none" spc="0" normalizeH="0" baseline="0" noProof="0">
                <a:ln>
                  <a:noFill/>
                </a:ln>
                <a:solidFill>
                  <a:srgbClr val="000000"/>
                </a:solidFill>
                <a:effectLst/>
                <a:uLnTx/>
                <a:uFillTx/>
                <a:latin typeface="Calibri"/>
                <a:ea typeface="+mn-ea"/>
                <a:cs typeface="+mn-cs"/>
              </a:rPr>
              <a:t>Update Juni</a:t>
            </a:r>
          </a:p>
          <a:p>
            <a:pPr marL="57150" lvl="1" indent="-57150" defTabSz="444500">
              <a:lnSpc>
                <a:spcPct val="90000"/>
              </a:lnSpc>
              <a:spcBef>
                <a:spcPct val="0"/>
              </a:spcBef>
              <a:spcAft>
                <a:spcPct val="15000"/>
              </a:spcAft>
              <a:buChar char="•"/>
              <a:defRPr/>
            </a:pPr>
            <a:r>
              <a:rPr lang="de-DE" sz="1000" kern="0">
                <a:solidFill>
                  <a:srgbClr val="000000"/>
                </a:solidFill>
                <a:latin typeface="Calibri"/>
                <a:cs typeface="Calibri"/>
              </a:rPr>
              <a:t>Features</a:t>
            </a:r>
          </a:p>
          <a:p>
            <a:pPr marL="57150" marR="0" lvl="1" indent="-57150" defTabSz="444500" eaLnBrk="1" fontAlgn="auto" latinLnBrk="0" hangingPunct="1">
              <a:lnSpc>
                <a:spcPct val="90000"/>
              </a:lnSpc>
              <a:spcBef>
                <a:spcPct val="0"/>
              </a:spcBef>
              <a:spcAft>
                <a:spcPct val="15000"/>
              </a:spcAft>
              <a:buClrTx/>
              <a:buSzTx/>
              <a:buFontTx/>
              <a:buChar char="•"/>
              <a:tabLst/>
              <a:defRPr/>
            </a:pPr>
            <a:r>
              <a:rPr lang="de-DE" sz="1000" kern="0">
                <a:solidFill>
                  <a:srgbClr val="000000"/>
                </a:solidFill>
                <a:latin typeface="Calibri"/>
              </a:rPr>
              <a:t>DB-Update</a:t>
            </a:r>
            <a:endParaRPr lang="de-DE" sz="1000" b="0" i="0" u="none" strike="noStrike" kern="0" cap="none" spc="0" normalizeH="0" baseline="0" noProof="0">
              <a:ln>
                <a:noFill/>
              </a:ln>
              <a:solidFill>
                <a:srgbClr val="000000"/>
              </a:solidFill>
              <a:effectLst/>
              <a:uLnTx/>
              <a:uFillTx/>
              <a:latin typeface="Calibri"/>
              <a:cs typeface="Calibri"/>
            </a:endParaRPr>
          </a:p>
          <a:p>
            <a:pPr marL="57150" marR="0" lvl="1" indent="-57150" defTabSz="444500" eaLnBrk="1" fontAlgn="auto" latinLnBrk="0" hangingPunct="1">
              <a:lnSpc>
                <a:spcPct val="90000"/>
              </a:lnSpc>
              <a:spcBef>
                <a:spcPct val="0"/>
              </a:spcBef>
              <a:spcAft>
                <a:spcPct val="15000"/>
              </a:spcAft>
              <a:buClrTx/>
              <a:buSzTx/>
              <a:buFontTx/>
              <a:buChar char="•"/>
              <a:tabLst/>
              <a:defRPr/>
            </a:pPr>
            <a:r>
              <a:rPr lang="de-DE" sz="1000" kern="0">
                <a:solidFill>
                  <a:srgbClr val="000000"/>
                </a:solidFill>
                <a:latin typeface="Calibri"/>
              </a:rPr>
              <a:t>Zwischenversion</a:t>
            </a:r>
            <a:endParaRPr kumimoji="0" lang="de-DE" sz="900" b="0" i="0" u="none" strike="noStrike" kern="0" cap="none" spc="0" normalizeH="0" baseline="0" noProof="0">
              <a:ln>
                <a:noFill/>
              </a:ln>
              <a:solidFill>
                <a:srgbClr val="000000">
                  <a:lumMod val="75000"/>
                  <a:lumOff val="25000"/>
                </a:srgbClr>
              </a:solidFill>
              <a:effectLst/>
              <a:uLnTx/>
              <a:uFillTx/>
              <a:latin typeface="Calibri"/>
              <a:ea typeface="+mn-ea"/>
              <a:cs typeface="+mn-cs"/>
            </a:endParaRPr>
          </a:p>
        </p:txBody>
      </p:sp>
      <p:sp>
        <p:nvSpPr>
          <p:cNvPr id="38" name="Rechteck: abgerundete Ecken 37">
            <a:extLst>
              <a:ext uri="{FF2B5EF4-FFF2-40B4-BE49-F238E27FC236}">
                <a16:creationId xmlns:a16="http://schemas.microsoft.com/office/drawing/2014/main" id="{66859F35-A2AC-8C78-A9AA-DA8DCC740CA8}"/>
              </a:ext>
            </a:extLst>
          </p:cNvPr>
          <p:cNvSpPr/>
          <p:nvPr/>
        </p:nvSpPr>
        <p:spPr>
          <a:xfrm>
            <a:off x="1915129" y="1402673"/>
            <a:ext cx="720000" cy="7449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abgerundete Ecken 38">
            <a:extLst>
              <a:ext uri="{FF2B5EF4-FFF2-40B4-BE49-F238E27FC236}">
                <a16:creationId xmlns:a16="http://schemas.microsoft.com/office/drawing/2014/main" id="{DF2796F4-B5DE-1AD0-5C2D-CF19B848A523}"/>
              </a:ext>
            </a:extLst>
          </p:cNvPr>
          <p:cNvSpPr/>
          <p:nvPr/>
        </p:nvSpPr>
        <p:spPr>
          <a:xfrm>
            <a:off x="1895784" y="1398805"/>
            <a:ext cx="731637" cy="744954"/>
          </a:xfrm>
          <a:prstGeom prst="roundRect">
            <a:avLst>
              <a:gd name="adj" fmla="val 17142"/>
            </a:avLst>
          </a:prstGeom>
          <a:blipFill>
            <a:blip r:embed="rId3" cstate="print">
              <a:duotone>
                <a:srgbClr val="CC0000">
                  <a:shade val="45000"/>
                  <a:satMod val="135000"/>
                </a:srgbClr>
                <a:prstClr val="white"/>
              </a:duotone>
              <a:extLst>
                <a:ext uri="{28A0092B-C50C-407E-A947-70E740481C1C}">
                  <a14:useLocalDpi xmlns:a14="http://schemas.microsoft.com/office/drawing/2010/main" val="0"/>
                </a:ext>
              </a:extLst>
            </a:blip>
            <a:srcRect/>
            <a:stretch>
              <a:fillRect/>
            </a:stretch>
          </a:blipFill>
          <a:ln w="25400" cap="flat" cmpd="sng" algn="ctr">
            <a:solidFill>
              <a:srgbClr val="FFFFFF">
                <a:hueOff val="0"/>
                <a:satOff val="0"/>
                <a:lumOff val="0"/>
                <a:alphaOff val="0"/>
              </a:srgbClr>
            </a:solidFill>
            <a:prstDash val="solid"/>
          </a:ln>
          <a:effectLst/>
        </p:spPr>
        <p:txBody>
          <a:bodyPr/>
          <a:lstStyle/>
          <a:p>
            <a:endParaRPr lang="de-DE"/>
          </a:p>
        </p:txBody>
      </p:sp>
      <p:sp>
        <p:nvSpPr>
          <p:cNvPr id="42" name="Freihandform: Form 41">
            <a:extLst>
              <a:ext uri="{FF2B5EF4-FFF2-40B4-BE49-F238E27FC236}">
                <a16:creationId xmlns:a16="http://schemas.microsoft.com/office/drawing/2014/main" id="{B8F680C4-11F1-7D24-FBD2-C12362BC82B7}"/>
              </a:ext>
            </a:extLst>
          </p:cNvPr>
          <p:cNvSpPr/>
          <p:nvPr/>
        </p:nvSpPr>
        <p:spPr>
          <a:xfrm>
            <a:off x="2090803" y="1997999"/>
            <a:ext cx="1145561" cy="1011178"/>
          </a:xfrm>
          <a:custGeom>
            <a:avLst/>
            <a:gdLst>
              <a:gd name="connsiteX0" fmla="*/ 0 w 1166412"/>
              <a:gd name="connsiteY0" fmla="*/ 101118 h 1011178"/>
              <a:gd name="connsiteX1" fmla="*/ 101118 w 1166412"/>
              <a:gd name="connsiteY1" fmla="*/ 0 h 1011178"/>
              <a:gd name="connsiteX2" fmla="*/ 1065294 w 1166412"/>
              <a:gd name="connsiteY2" fmla="*/ 0 h 1011178"/>
              <a:gd name="connsiteX3" fmla="*/ 1166412 w 1166412"/>
              <a:gd name="connsiteY3" fmla="*/ 101118 h 1011178"/>
              <a:gd name="connsiteX4" fmla="*/ 1166412 w 1166412"/>
              <a:gd name="connsiteY4" fmla="*/ 910060 h 1011178"/>
              <a:gd name="connsiteX5" fmla="*/ 1065294 w 1166412"/>
              <a:gd name="connsiteY5" fmla="*/ 1011178 h 1011178"/>
              <a:gd name="connsiteX6" fmla="*/ 101118 w 1166412"/>
              <a:gd name="connsiteY6" fmla="*/ 1011178 h 1011178"/>
              <a:gd name="connsiteX7" fmla="*/ 0 w 1166412"/>
              <a:gd name="connsiteY7" fmla="*/ 910060 h 1011178"/>
              <a:gd name="connsiteX8" fmla="*/ 0 w 1166412"/>
              <a:gd name="connsiteY8" fmla="*/ 101118 h 101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412" h="1011178">
                <a:moveTo>
                  <a:pt x="0" y="101118"/>
                </a:moveTo>
                <a:cubicBezTo>
                  <a:pt x="0" y="45272"/>
                  <a:pt x="45272" y="0"/>
                  <a:pt x="101118" y="0"/>
                </a:cubicBezTo>
                <a:lnTo>
                  <a:pt x="1065294" y="0"/>
                </a:lnTo>
                <a:cubicBezTo>
                  <a:pt x="1121140" y="0"/>
                  <a:pt x="1166412" y="45272"/>
                  <a:pt x="1166412" y="101118"/>
                </a:cubicBezTo>
                <a:lnTo>
                  <a:pt x="1166412" y="910060"/>
                </a:lnTo>
                <a:cubicBezTo>
                  <a:pt x="1166412" y="965906"/>
                  <a:pt x="1121140" y="1011178"/>
                  <a:pt x="1065294" y="1011178"/>
                </a:cubicBezTo>
                <a:lnTo>
                  <a:pt x="101118" y="1011178"/>
                </a:lnTo>
                <a:cubicBezTo>
                  <a:pt x="45272" y="1011178"/>
                  <a:pt x="0" y="965906"/>
                  <a:pt x="0" y="910060"/>
                </a:cubicBezTo>
                <a:lnTo>
                  <a:pt x="0" y="101118"/>
                </a:lnTo>
                <a:close/>
              </a:path>
            </a:pathLst>
          </a:cu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reflection blurRad="6350" stA="52000" endA="300" endPos="35000" dir="5400000" sy="-100000" algn="bl" rotWithShape="0"/>
          </a:effectLst>
        </p:spPr>
        <p:txBody>
          <a:bodyPr spcFirstLastPara="0" vert="horz" wrap="square" lIns="71526" tIns="71526" rIns="71526" bIns="71526" numCol="1" spcCol="1270" anchor="t" anchorCtr="0">
            <a:noAutofit/>
          </a:bodyPr>
          <a:lstStyle/>
          <a:p>
            <a:pPr marL="0" marR="0" lvl="0" indent="0" defTabSz="488950" eaLnBrk="1" fontAlgn="auto" latinLnBrk="0" hangingPunct="1">
              <a:lnSpc>
                <a:spcPct val="90000"/>
              </a:lnSpc>
              <a:spcBef>
                <a:spcPct val="0"/>
              </a:spcBef>
              <a:spcAft>
                <a:spcPct val="35000"/>
              </a:spcAft>
              <a:buClrTx/>
              <a:buSzTx/>
              <a:buFontTx/>
              <a:buNone/>
              <a:tabLst/>
              <a:defRPr/>
            </a:pPr>
            <a:r>
              <a:rPr kumimoji="0" lang="de-DE" sz="1100" b="1" i="0" u="none" strike="noStrike" kern="0" cap="none" spc="0" normalizeH="0" baseline="0" noProof="0">
                <a:ln>
                  <a:noFill/>
                </a:ln>
                <a:solidFill>
                  <a:srgbClr val="000000"/>
                </a:solidFill>
                <a:effectLst/>
                <a:uLnTx/>
                <a:uFillTx/>
                <a:latin typeface="Calibri"/>
                <a:ea typeface="+mn-ea"/>
                <a:cs typeface="+mn-cs"/>
              </a:rPr>
              <a:t>Update Januar</a:t>
            </a:r>
          </a:p>
          <a:p>
            <a:pPr marL="57150" marR="0" lvl="1" indent="-57150" defTabSz="444500" eaLnBrk="1" fontAlgn="auto" latinLnBrk="0" hangingPunct="1">
              <a:lnSpc>
                <a:spcPct val="90000"/>
              </a:lnSpc>
              <a:spcBef>
                <a:spcPct val="0"/>
              </a:spcBef>
              <a:spcAft>
                <a:spcPct val="15000"/>
              </a:spcAft>
              <a:buClrTx/>
              <a:buSzTx/>
              <a:buFontTx/>
              <a:buChar char="•"/>
              <a:tabLst/>
              <a:defRPr/>
            </a:pPr>
            <a:r>
              <a:rPr kumimoji="0" lang="de-DE" sz="1000" b="0" i="0" u="none" strike="noStrike" kern="0" cap="none" spc="0" normalizeH="0" baseline="0" noProof="0">
                <a:ln>
                  <a:noFill/>
                </a:ln>
                <a:solidFill>
                  <a:srgbClr val="000000"/>
                </a:solidFill>
                <a:effectLst/>
                <a:uLnTx/>
                <a:uFillTx/>
                <a:latin typeface="Calibri"/>
                <a:ea typeface="+mn-ea"/>
                <a:cs typeface="+mn-cs"/>
              </a:rPr>
              <a:t>Features</a:t>
            </a:r>
            <a:endParaRPr lang="de-DE" sz="1000" b="0" i="0" u="none" strike="noStrike" kern="0" cap="none" spc="0" normalizeH="0" baseline="0" noProof="0">
              <a:ln>
                <a:noFill/>
              </a:ln>
              <a:solidFill>
                <a:srgbClr val="000000"/>
              </a:solidFill>
              <a:effectLst/>
              <a:uLnTx/>
              <a:uFillTx/>
              <a:latin typeface="Calibri"/>
              <a:cs typeface="Calibri"/>
            </a:endParaRPr>
          </a:p>
          <a:p>
            <a:pPr marL="57150" marR="0" lvl="1" indent="-57150" defTabSz="444500" eaLnBrk="1" fontAlgn="auto" latinLnBrk="0" hangingPunct="1">
              <a:lnSpc>
                <a:spcPct val="90000"/>
              </a:lnSpc>
              <a:spcBef>
                <a:spcPct val="0"/>
              </a:spcBef>
              <a:spcAft>
                <a:spcPct val="15000"/>
              </a:spcAft>
              <a:buClrTx/>
              <a:buSzTx/>
              <a:buFontTx/>
              <a:buChar char="•"/>
              <a:tabLst/>
              <a:defRPr/>
            </a:pPr>
            <a:r>
              <a:rPr lang="de-DE" sz="1000" kern="0">
                <a:solidFill>
                  <a:srgbClr val="000000"/>
                </a:solidFill>
                <a:latin typeface="Calibri"/>
              </a:rPr>
              <a:t>DB-Update</a:t>
            </a:r>
            <a:endParaRPr lang="de-DE" sz="1000" b="0" i="0" u="none" strike="noStrike" kern="0" cap="none" spc="0" normalizeH="0" baseline="0" noProof="0">
              <a:ln>
                <a:noFill/>
              </a:ln>
              <a:solidFill>
                <a:srgbClr val="000000"/>
              </a:solidFill>
              <a:effectLst/>
              <a:uLnTx/>
              <a:uFillTx/>
              <a:latin typeface="Calibri"/>
              <a:cs typeface="Calibri"/>
            </a:endParaRPr>
          </a:p>
        </p:txBody>
      </p:sp>
      <p:sp>
        <p:nvSpPr>
          <p:cNvPr id="2" name="Titel 1">
            <a:extLst>
              <a:ext uri="{FF2B5EF4-FFF2-40B4-BE49-F238E27FC236}">
                <a16:creationId xmlns:a16="http://schemas.microsoft.com/office/drawing/2014/main" id="{89172D78-4ABB-8AE9-E177-B16A10B477D1}"/>
              </a:ext>
            </a:extLst>
          </p:cNvPr>
          <p:cNvSpPr>
            <a:spLocks noGrp="1"/>
          </p:cNvSpPr>
          <p:nvPr>
            <p:ph type="title"/>
          </p:nvPr>
        </p:nvSpPr>
        <p:spPr/>
        <p:txBody>
          <a:bodyPr/>
          <a:lstStyle/>
          <a:p>
            <a:r>
              <a:rPr lang="de-DE"/>
              <a:t>Release-Planung Version 2024*</a:t>
            </a:r>
          </a:p>
        </p:txBody>
      </p:sp>
      <p:grpSp>
        <p:nvGrpSpPr>
          <p:cNvPr id="10" name="Gruppieren 9">
            <a:extLst>
              <a:ext uri="{FF2B5EF4-FFF2-40B4-BE49-F238E27FC236}">
                <a16:creationId xmlns:a16="http://schemas.microsoft.com/office/drawing/2014/main" id="{9415011E-635C-61D9-0764-7EAF8E2C2461}"/>
              </a:ext>
            </a:extLst>
          </p:cNvPr>
          <p:cNvGrpSpPr/>
          <p:nvPr/>
        </p:nvGrpSpPr>
        <p:grpSpPr>
          <a:xfrm>
            <a:off x="10813979" y="0"/>
            <a:ext cx="720000" cy="738000"/>
            <a:chOff x="9807797" y="0"/>
            <a:chExt cx="726177" cy="724408"/>
          </a:xfrm>
        </p:grpSpPr>
        <p:sp>
          <p:nvSpPr>
            <p:cNvPr id="11" name="Pfeil: Fünfeck 10">
              <a:extLst>
                <a:ext uri="{FF2B5EF4-FFF2-40B4-BE49-F238E27FC236}">
                  <a16:creationId xmlns:a16="http://schemas.microsoft.com/office/drawing/2014/main" id="{0DB0D2CA-2758-DF38-2AD7-88B16CF27BB9}"/>
                </a:ext>
              </a:extLst>
            </p:cNvPr>
            <p:cNvSpPr/>
            <p:nvPr/>
          </p:nvSpPr>
          <p:spPr bwMode="gray">
            <a:xfrm rot="5400000">
              <a:off x="9808682" y="-885"/>
              <a:ext cx="724408" cy="726177"/>
            </a:xfrm>
            <a:prstGeom prst="homePlate">
              <a:avLst>
                <a:gd name="adj" fmla="val 20674"/>
              </a:avLst>
            </a:prstGeom>
            <a:solidFill>
              <a:srgbClr val="CC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pic>
          <p:nvPicPr>
            <p:cNvPr id="12" name="Grafik 11" descr="Zukunft">
              <a:extLst>
                <a:ext uri="{FF2B5EF4-FFF2-40B4-BE49-F238E27FC236}">
                  <a16:creationId xmlns:a16="http://schemas.microsoft.com/office/drawing/2014/main" id="{B54CD77F-EFFE-2755-6E18-468AC1744C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8154" y="79035"/>
              <a:ext cx="525463" cy="525463"/>
            </a:xfrm>
            <a:prstGeom prst="rect">
              <a:avLst/>
            </a:prstGeom>
          </p:spPr>
        </p:pic>
      </p:grpSp>
      <p:sp>
        <p:nvSpPr>
          <p:cNvPr id="7" name="Rechteck: abgerundete Ecken 6">
            <a:extLst>
              <a:ext uri="{FF2B5EF4-FFF2-40B4-BE49-F238E27FC236}">
                <a16:creationId xmlns:a16="http://schemas.microsoft.com/office/drawing/2014/main" id="{CE60C076-47C7-BA11-FFC2-7983AA393CB0}"/>
              </a:ext>
            </a:extLst>
          </p:cNvPr>
          <p:cNvSpPr/>
          <p:nvPr/>
        </p:nvSpPr>
        <p:spPr>
          <a:xfrm>
            <a:off x="550863" y="1398805"/>
            <a:ext cx="731637" cy="744954"/>
          </a:xfrm>
          <a:prstGeom prst="roundRect">
            <a:avLst>
              <a:gd name="adj" fmla="val 10000"/>
            </a:avLst>
          </a:prstGeom>
          <a:blipFill>
            <a:blip r:embed="rId6" cstate="print">
              <a:duotone>
                <a:srgbClr val="CC0000">
                  <a:shade val="45000"/>
                  <a:satMod val="135000"/>
                </a:srgbClr>
                <a:prstClr val="white"/>
              </a:duotone>
              <a:extLst>
                <a:ext uri="{28A0092B-C50C-407E-A947-70E740481C1C}">
                  <a14:useLocalDpi xmlns:a14="http://schemas.microsoft.com/office/drawing/2010/main" val="0"/>
                </a:ext>
              </a:extLst>
            </a:blip>
            <a:srcRect/>
            <a:stretch>
              <a:fillRect/>
            </a:stretch>
          </a:blipFill>
          <a:ln w="25400" cap="flat" cmpd="sng" algn="ctr">
            <a:solidFill>
              <a:srgbClr val="FFFFFF">
                <a:hueOff val="0"/>
                <a:satOff val="0"/>
                <a:lumOff val="0"/>
                <a:alphaOff val="0"/>
              </a:srgbClr>
            </a:solidFill>
            <a:prstDash val="solid"/>
          </a:ln>
          <a:effectLst/>
        </p:spPr>
        <p:txBody>
          <a:bodyPr/>
          <a:lstStyle/>
          <a:p>
            <a:endParaRPr lang="de-DE"/>
          </a:p>
        </p:txBody>
      </p:sp>
      <p:sp>
        <p:nvSpPr>
          <p:cNvPr id="8" name="Freihandform: Form 7">
            <a:extLst>
              <a:ext uri="{FF2B5EF4-FFF2-40B4-BE49-F238E27FC236}">
                <a16:creationId xmlns:a16="http://schemas.microsoft.com/office/drawing/2014/main" id="{7C17BA60-F31F-B610-09A3-6FAE727C65D5}"/>
              </a:ext>
            </a:extLst>
          </p:cNvPr>
          <p:cNvSpPr/>
          <p:nvPr/>
        </p:nvSpPr>
        <p:spPr>
          <a:xfrm>
            <a:off x="646942" y="1995986"/>
            <a:ext cx="1145561" cy="1011178"/>
          </a:xfrm>
          <a:custGeom>
            <a:avLst/>
            <a:gdLst>
              <a:gd name="connsiteX0" fmla="*/ 0 w 1166412"/>
              <a:gd name="connsiteY0" fmla="*/ 101118 h 1011178"/>
              <a:gd name="connsiteX1" fmla="*/ 101118 w 1166412"/>
              <a:gd name="connsiteY1" fmla="*/ 0 h 1011178"/>
              <a:gd name="connsiteX2" fmla="*/ 1065294 w 1166412"/>
              <a:gd name="connsiteY2" fmla="*/ 0 h 1011178"/>
              <a:gd name="connsiteX3" fmla="*/ 1166412 w 1166412"/>
              <a:gd name="connsiteY3" fmla="*/ 101118 h 1011178"/>
              <a:gd name="connsiteX4" fmla="*/ 1166412 w 1166412"/>
              <a:gd name="connsiteY4" fmla="*/ 910060 h 1011178"/>
              <a:gd name="connsiteX5" fmla="*/ 1065294 w 1166412"/>
              <a:gd name="connsiteY5" fmla="*/ 1011178 h 1011178"/>
              <a:gd name="connsiteX6" fmla="*/ 101118 w 1166412"/>
              <a:gd name="connsiteY6" fmla="*/ 1011178 h 1011178"/>
              <a:gd name="connsiteX7" fmla="*/ 0 w 1166412"/>
              <a:gd name="connsiteY7" fmla="*/ 910060 h 1011178"/>
              <a:gd name="connsiteX8" fmla="*/ 0 w 1166412"/>
              <a:gd name="connsiteY8" fmla="*/ 101118 h 101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412" h="1011178">
                <a:moveTo>
                  <a:pt x="0" y="101118"/>
                </a:moveTo>
                <a:cubicBezTo>
                  <a:pt x="0" y="45272"/>
                  <a:pt x="45272" y="0"/>
                  <a:pt x="101118" y="0"/>
                </a:cubicBezTo>
                <a:lnTo>
                  <a:pt x="1065294" y="0"/>
                </a:lnTo>
                <a:cubicBezTo>
                  <a:pt x="1121140" y="0"/>
                  <a:pt x="1166412" y="45272"/>
                  <a:pt x="1166412" y="101118"/>
                </a:cubicBezTo>
                <a:lnTo>
                  <a:pt x="1166412" y="910060"/>
                </a:lnTo>
                <a:cubicBezTo>
                  <a:pt x="1166412" y="965906"/>
                  <a:pt x="1121140" y="1011178"/>
                  <a:pt x="1065294" y="1011178"/>
                </a:cubicBezTo>
                <a:lnTo>
                  <a:pt x="101118" y="1011178"/>
                </a:lnTo>
                <a:cubicBezTo>
                  <a:pt x="45272" y="1011178"/>
                  <a:pt x="0" y="965906"/>
                  <a:pt x="0" y="910060"/>
                </a:cubicBezTo>
                <a:lnTo>
                  <a:pt x="0" y="101118"/>
                </a:lnTo>
                <a:close/>
              </a:path>
            </a:pathLst>
          </a:cu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reflection blurRad="6350" stA="52000" endA="300" endPos="35000" dir="5400000" sy="-100000" algn="bl" rotWithShape="0"/>
          </a:effectLst>
        </p:spPr>
        <p:txBody>
          <a:bodyPr spcFirstLastPara="0" vert="horz" wrap="square" lIns="60096" tIns="60096" rIns="60096" bIns="60096"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tabLst/>
              <a:defRPr/>
            </a:pPr>
            <a:r>
              <a:rPr kumimoji="0" lang="de-DE" sz="2000" b="0" i="0" u="none" strike="noStrike" kern="0" cap="none" spc="0" normalizeH="0" baseline="0" noProof="0">
                <a:ln>
                  <a:noFill/>
                </a:ln>
                <a:solidFill>
                  <a:srgbClr val="000000"/>
                </a:solidFill>
                <a:effectLst/>
                <a:uLnTx/>
                <a:uFillTx/>
                <a:latin typeface="Calibri"/>
                <a:ea typeface="+mn-ea"/>
                <a:cs typeface="+mn-cs"/>
              </a:rPr>
              <a:t>JEV</a:t>
            </a:r>
            <a:br>
              <a:rPr lang="de-DE" sz="2000" b="0" i="0" u="none" strike="noStrike" kern="0" cap="none" spc="0" normalizeH="0" baseline="0" noProof="0">
                <a:ln>
                  <a:noFill/>
                </a:ln>
                <a:effectLst/>
                <a:uLnTx/>
                <a:uFillTx/>
                <a:latin typeface="Calibri"/>
              </a:rPr>
            </a:br>
            <a:r>
              <a:rPr kumimoji="0" lang="de-DE" sz="2000" b="0" i="0" u="none" strike="noStrike" kern="0" cap="none" spc="0" normalizeH="0" baseline="0" noProof="0">
                <a:ln>
                  <a:noFill/>
                </a:ln>
                <a:solidFill>
                  <a:srgbClr val="000000"/>
                </a:solidFill>
                <a:effectLst/>
                <a:uLnTx/>
                <a:uFillTx/>
                <a:latin typeface="Calibri"/>
                <a:ea typeface="+mn-ea"/>
                <a:cs typeface="+mn-cs"/>
              </a:rPr>
              <a:t>2024</a:t>
            </a:r>
            <a:endParaRPr lang="de-DE" sz="1600" b="0" i="0" u="none" strike="noStrike" kern="0" cap="none" spc="0" normalizeH="0" baseline="0" noProof="0">
              <a:ln>
                <a:noFill/>
              </a:ln>
              <a:solidFill>
                <a:srgbClr val="000000"/>
              </a:solidFill>
              <a:effectLst/>
              <a:uLnTx/>
              <a:uFillTx/>
              <a:latin typeface="Calibri"/>
              <a:cs typeface="Calibri"/>
            </a:endParaRPr>
          </a:p>
        </p:txBody>
      </p:sp>
      <p:sp>
        <p:nvSpPr>
          <p:cNvPr id="9" name="Freihandform: Form 8">
            <a:extLst>
              <a:ext uri="{FF2B5EF4-FFF2-40B4-BE49-F238E27FC236}">
                <a16:creationId xmlns:a16="http://schemas.microsoft.com/office/drawing/2014/main" id="{1E565D41-69FB-F9BF-194B-CC0E13B65502}"/>
              </a:ext>
            </a:extLst>
          </p:cNvPr>
          <p:cNvSpPr/>
          <p:nvPr/>
        </p:nvSpPr>
        <p:spPr>
          <a:xfrm>
            <a:off x="1754083" y="2350873"/>
            <a:ext cx="214649" cy="179002"/>
          </a:xfrm>
          <a:custGeom>
            <a:avLst/>
            <a:gdLst>
              <a:gd name="connsiteX0" fmla="*/ 0 w 218556"/>
              <a:gd name="connsiteY0" fmla="*/ 35800 h 179002"/>
              <a:gd name="connsiteX1" fmla="*/ 129055 w 218556"/>
              <a:gd name="connsiteY1" fmla="*/ 35800 h 179002"/>
              <a:gd name="connsiteX2" fmla="*/ 129055 w 218556"/>
              <a:gd name="connsiteY2" fmla="*/ 0 h 179002"/>
              <a:gd name="connsiteX3" fmla="*/ 218556 w 218556"/>
              <a:gd name="connsiteY3" fmla="*/ 89501 h 179002"/>
              <a:gd name="connsiteX4" fmla="*/ 129055 w 218556"/>
              <a:gd name="connsiteY4" fmla="*/ 179002 h 179002"/>
              <a:gd name="connsiteX5" fmla="*/ 129055 w 218556"/>
              <a:gd name="connsiteY5" fmla="*/ 143202 h 179002"/>
              <a:gd name="connsiteX6" fmla="*/ 0 w 218556"/>
              <a:gd name="connsiteY6" fmla="*/ 143202 h 179002"/>
              <a:gd name="connsiteX7" fmla="*/ 0 w 218556"/>
              <a:gd name="connsiteY7" fmla="*/ 35800 h 17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56" h="179002">
                <a:moveTo>
                  <a:pt x="0" y="35800"/>
                </a:moveTo>
                <a:lnTo>
                  <a:pt x="129055" y="35800"/>
                </a:lnTo>
                <a:lnTo>
                  <a:pt x="129055" y="0"/>
                </a:lnTo>
                <a:lnTo>
                  <a:pt x="218556" y="89501"/>
                </a:lnTo>
                <a:lnTo>
                  <a:pt x="129055" y="179002"/>
                </a:lnTo>
                <a:lnTo>
                  <a:pt x="129055" y="143202"/>
                </a:lnTo>
                <a:lnTo>
                  <a:pt x="0" y="143202"/>
                </a:lnTo>
                <a:lnTo>
                  <a:pt x="0" y="35800"/>
                </a:lnTo>
                <a:close/>
              </a:path>
            </a:pathLst>
          </a:cu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outerShdw blurRad="40000" dist="20000" dir="5400000" rotWithShape="0">
              <a:srgbClr val="000000">
                <a:alpha val="38000"/>
              </a:srgbClr>
            </a:outerShdw>
          </a:effectLst>
        </p:spPr>
        <p:txBody>
          <a:bodyPr spcFirstLastPara="0" vert="horz" wrap="square" lIns="0" tIns="35800" rIns="53701" bIns="35800" numCol="1" spcCol="1270" anchor="ctr" anchorCtr="0">
            <a:noAutofit/>
          </a:bodyPr>
          <a:lstStyle/>
          <a:p>
            <a:pPr marL="0" marR="0" lvl="0" indent="0" algn="ctr" defTabSz="311150" eaLnBrk="1" fontAlgn="auto" latinLnBrk="0" hangingPunct="1">
              <a:lnSpc>
                <a:spcPct val="90000"/>
              </a:lnSpc>
              <a:spcBef>
                <a:spcPct val="0"/>
              </a:spcBef>
              <a:spcAft>
                <a:spcPct val="35000"/>
              </a:spcAft>
              <a:buClrTx/>
              <a:buSzTx/>
              <a:buFontTx/>
              <a:buNone/>
              <a:tabLst/>
              <a:defRPr/>
            </a:pPr>
            <a:endParaRPr kumimoji="0" lang="de-DE" sz="700" b="0" i="0" u="none" strike="noStrike" kern="0" cap="none" spc="0" normalizeH="0" baseline="0" noProof="0">
              <a:ln>
                <a:noFill/>
              </a:ln>
              <a:solidFill>
                <a:srgbClr val="000000">
                  <a:lumMod val="75000"/>
                  <a:lumOff val="25000"/>
                </a:srgbClr>
              </a:solidFill>
              <a:effectLst/>
              <a:uLnTx/>
              <a:uFillTx/>
              <a:latin typeface="Calibri"/>
              <a:ea typeface="+mn-ea"/>
              <a:cs typeface="+mn-cs"/>
            </a:endParaRPr>
          </a:p>
        </p:txBody>
      </p:sp>
      <p:sp>
        <p:nvSpPr>
          <p:cNvPr id="13" name="Rechteck: abgerundete Ecken 12">
            <a:extLst>
              <a:ext uri="{FF2B5EF4-FFF2-40B4-BE49-F238E27FC236}">
                <a16:creationId xmlns:a16="http://schemas.microsoft.com/office/drawing/2014/main" id="{2CA5F0F4-7574-2ED6-E110-C30E0BAC6FC2}"/>
              </a:ext>
            </a:extLst>
          </p:cNvPr>
          <p:cNvSpPr/>
          <p:nvPr/>
        </p:nvSpPr>
        <p:spPr>
          <a:xfrm>
            <a:off x="3324898" y="1398805"/>
            <a:ext cx="731637" cy="744954"/>
          </a:xfrm>
          <a:prstGeom prst="roundRect">
            <a:avLst>
              <a:gd name="adj" fmla="val 10000"/>
            </a:avLst>
          </a:prstGeom>
          <a:blipFill>
            <a:blip r:embed="rId7" cstate="print">
              <a:duotone>
                <a:srgbClr val="CC0000">
                  <a:shade val="45000"/>
                  <a:satMod val="135000"/>
                </a:srgbClr>
                <a:prstClr val="white"/>
              </a:duotone>
              <a:extLst>
                <a:ext uri="{28A0092B-C50C-407E-A947-70E740481C1C}">
                  <a14:useLocalDpi xmlns:a14="http://schemas.microsoft.com/office/drawing/2010/main" val="0"/>
                </a:ext>
              </a:extLst>
            </a:blip>
            <a:srcRect/>
            <a:stretch>
              <a:fillRect/>
            </a:stretch>
          </a:blipFill>
          <a:ln w="25400" cap="flat" cmpd="sng" algn="ctr">
            <a:solidFill>
              <a:srgbClr val="FFFFFF">
                <a:hueOff val="0"/>
                <a:satOff val="0"/>
                <a:lumOff val="0"/>
                <a:alphaOff val="0"/>
              </a:srgbClr>
            </a:solidFill>
            <a:prstDash val="solid"/>
          </a:ln>
          <a:effectLst/>
        </p:spPr>
        <p:txBody>
          <a:bodyPr/>
          <a:lstStyle/>
          <a:p>
            <a:endParaRPr lang="de-DE"/>
          </a:p>
        </p:txBody>
      </p:sp>
      <p:sp>
        <p:nvSpPr>
          <p:cNvPr id="14" name="Freihandform: Form 13">
            <a:extLst>
              <a:ext uri="{FF2B5EF4-FFF2-40B4-BE49-F238E27FC236}">
                <a16:creationId xmlns:a16="http://schemas.microsoft.com/office/drawing/2014/main" id="{0FF84C9C-8A86-C874-7493-0749FC753FA9}"/>
              </a:ext>
            </a:extLst>
          </p:cNvPr>
          <p:cNvSpPr/>
          <p:nvPr/>
        </p:nvSpPr>
        <p:spPr>
          <a:xfrm>
            <a:off x="3498666" y="1995986"/>
            <a:ext cx="1145561" cy="1011178"/>
          </a:xfrm>
          <a:custGeom>
            <a:avLst/>
            <a:gdLst>
              <a:gd name="connsiteX0" fmla="*/ 0 w 1166412"/>
              <a:gd name="connsiteY0" fmla="*/ 101118 h 1011178"/>
              <a:gd name="connsiteX1" fmla="*/ 101118 w 1166412"/>
              <a:gd name="connsiteY1" fmla="*/ 0 h 1011178"/>
              <a:gd name="connsiteX2" fmla="*/ 1065294 w 1166412"/>
              <a:gd name="connsiteY2" fmla="*/ 0 h 1011178"/>
              <a:gd name="connsiteX3" fmla="*/ 1166412 w 1166412"/>
              <a:gd name="connsiteY3" fmla="*/ 101118 h 1011178"/>
              <a:gd name="connsiteX4" fmla="*/ 1166412 w 1166412"/>
              <a:gd name="connsiteY4" fmla="*/ 910060 h 1011178"/>
              <a:gd name="connsiteX5" fmla="*/ 1065294 w 1166412"/>
              <a:gd name="connsiteY5" fmla="*/ 1011178 h 1011178"/>
              <a:gd name="connsiteX6" fmla="*/ 101118 w 1166412"/>
              <a:gd name="connsiteY6" fmla="*/ 1011178 h 1011178"/>
              <a:gd name="connsiteX7" fmla="*/ 0 w 1166412"/>
              <a:gd name="connsiteY7" fmla="*/ 910060 h 1011178"/>
              <a:gd name="connsiteX8" fmla="*/ 0 w 1166412"/>
              <a:gd name="connsiteY8" fmla="*/ 101118 h 101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412" h="1011178">
                <a:moveTo>
                  <a:pt x="0" y="101118"/>
                </a:moveTo>
                <a:cubicBezTo>
                  <a:pt x="0" y="45272"/>
                  <a:pt x="45272" y="0"/>
                  <a:pt x="101118" y="0"/>
                </a:cubicBezTo>
                <a:lnTo>
                  <a:pt x="1065294" y="0"/>
                </a:lnTo>
                <a:cubicBezTo>
                  <a:pt x="1121140" y="0"/>
                  <a:pt x="1166412" y="45272"/>
                  <a:pt x="1166412" y="101118"/>
                </a:cubicBezTo>
                <a:lnTo>
                  <a:pt x="1166412" y="910060"/>
                </a:lnTo>
                <a:cubicBezTo>
                  <a:pt x="1166412" y="965906"/>
                  <a:pt x="1121140" y="1011178"/>
                  <a:pt x="1065294" y="1011178"/>
                </a:cubicBezTo>
                <a:lnTo>
                  <a:pt x="101118" y="1011178"/>
                </a:lnTo>
                <a:cubicBezTo>
                  <a:pt x="45272" y="1011178"/>
                  <a:pt x="0" y="965906"/>
                  <a:pt x="0" y="910060"/>
                </a:cubicBezTo>
                <a:lnTo>
                  <a:pt x="0" y="101118"/>
                </a:lnTo>
                <a:close/>
              </a:path>
            </a:pathLst>
          </a:cu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reflection blurRad="6350" stA="52000" endA="300" endPos="35000" dir="5400000" sy="-100000" algn="bl" rotWithShape="0"/>
          </a:effectLst>
        </p:spPr>
        <p:txBody>
          <a:bodyPr spcFirstLastPara="0" vert="horz" wrap="square" lIns="71526" tIns="71526" rIns="71526" bIns="71526" numCol="1" spcCol="1270" anchor="t" anchorCtr="0">
            <a:noAutofit/>
          </a:bodyPr>
          <a:lstStyle/>
          <a:p>
            <a:pPr marL="0" marR="0" lvl="0" indent="0" defTabSz="488950" eaLnBrk="1" fontAlgn="auto" latinLnBrk="0" hangingPunct="1">
              <a:lnSpc>
                <a:spcPct val="90000"/>
              </a:lnSpc>
              <a:spcBef>
                <a:spcPct val="0"/>
              </a:spcBef>
              <a:spcAft>
                <a:spcPct val="35000"/>
              </a:spcAft>
              <a:buClrTx/>
              <a:buSzTx/>
              <a:buFontTx/>
              <a:buNone/>
              <a:tabLst/>
              <a:defRPr/>
            </a:pPr>
            <a:r>
              <a:rPr kumimoji="0" lang="de-DE" sz="1100" b="1" i="0" u="none" strike="noStrike" kern="0" cap="none" spc="0" normalizeH="0" baseline="0" noProof="0">
                <a:ln>
                  <a:noFill/>
                </a:ln>
                <a:solidFill>
                  <a:srgbClr val="000000">
                    <a:lumMod val="75000"/>
                    <a:lumOff val="25000"/>
                  </a:srgbClr>
                </a:solidFill>
                <a:effectLst/>
                <a:uLnTx/>
                <a:uFillTx/>
                <a:latin typeface="Calibri"/>
                <a:ea typeface="+mn-ea"/>
                <a:cs typeface="+mn-cs"/>
              </a:rPr>
              <a:t>Update Februar</a:t>
            </a:r>
          </a:p>
          <a:p>
            <a:pPr marL="57150" marR="0" lvl="1" indent="-57150" defTabSz="444500" eaLnBrk="1" fontAlgn="auto" latinLnBrk="0" hangingPunct="1">
              <a:lnSpc>
                <a:spcPct val="90000"/>
              </a:lnSpc>
              <a:spcBef>
                <a:spcPct val="0"/>
              </a:spcBef>
              <a:spcAft>
                <a:spcPct val="15000"/>
              </a:spcAft>
              <a:buClrTx/>
              <a:buSzTx/>
              <a:buFontTx/>
              <a:buChar char="•"/>
              <a:tabLst/>
              <a:defRPr/>
            </a:pPr>
            <a:r>
              <a:rPr kumimoji="0" lang="de-DE" sz="1000" b="0" i="0" u="none" strike="noStrike" kern="0" cap="none" spc="0" normalizeH="0" baseline="0" noProof="0">
                <a:ln>
                  <a:noFill/>
                </a:ln>
                <a:solidFill>
                  <a:srgbClr val="000000">
                    <a:lumMod val="75000"/>
                    <a:lumOff val="25000"/>
                  </a:srgbClr>
                </a:solidFill>
                <a:effectLst/>
                <a:uLnTx/>
                <a:uFillTx/>
                <a:latin typeface="Calibri"/>
                <a:ea typeface="+mn-ea"/>
                <a:cs typeface="+mn-cs"/>
              </a:rPr>
              <a:t>Features</a:t>
            </a:r>
          </a:p>
        </p:txBody>
      </p:sp>
      <p:sp>
        <p:nvSpPr>
          <p:cNvPr id="15" name="Freihandform: Form 14">
            <a:extLst>
              <a:ext uri="{FF2B5EF4-FFF2-40B4-BE49-F238E27FC236}">
                <a16:creationId xmlns:a16="http://schemas.microsoft.com/office/drawing/2014/main" id="{0E062F69-9409-5158-C55A-5830E82CA779}"/>
              </a:ext>
            </a:extLst>
          </p:cNvPr>
          <p:cNvSpPr/>
          <p:nvPr/>
        </p:nvSpPr>
        <p:spPr>
          <a:xfrm>
            <a:off x="4592857" y="2350873"/>
            <a:ext cx="244116" cy="179002"/>
          </a:xfrm>
          <a:custGeom>
            <a:avLst/>
            <a:gdLst>
              <a:gd name="connsiteX0" fmla="*/ 0 w 248559"/>
              <a:gd name="connsiteY0" fmla="*/ 35800 h 179002"/>
              <a:gd name="connsiteX1" fmla="*/ 159058 w 248559"/>
              <a:gd name="connsiteY1" fmla="*/ 35800 h 179002"/>
              <a:gd name="connsiteX2" fmla="*/ 159058 w 248559"/>
              <a:gd name="connsiteY2" fmla="*/ 0 h 179002"/>
              <a:gd name="connsiteX3" fmla="*/ 248559 w 248559"/>
              <a:gd name="connsiteY3" fmla="*/ 89501 h 179002"/>
              <a:gd name="connsiteX4" fmla="*/ 159058 w 248559"/>
              <a:gd name="connsiteY4" fmla="*/ 179002 h 179002"/>
              <a:gd name="connsiteX5" fmla="*/ 159058 w 248559"/>
              <a:gd name="connsiteY5" fmla="*/ 143202 h 179002"/>
              <a:gd name="connsiteX6" fmla="*/ 0 w 248559"/>
              <a:gd name="connsiteY6" fmla="*/ 143202 h 179002"/>
              <a:gd name="connsiteX7" fmla="*/ 0 w 248559"/>
              <a:gd name="connsiteY7" fmla="*/ 35800 h 17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9" h="179002">
                <a:moveTo>
                  <a:pt x="0" y="35800"/>
                </a:moveTo>
                <a:lnTo>
                  <a:pt x="159058" y="35800"/>
                </a:lnTo>
                <a:lnTo>
                  <a:pt x="159058" y="0"/>
                </a:lnTo>
                <a:lnTo>
                  <a:pt x="248559" y="89501"/>
                </a:lnTo>
                <a:lnTo>
                  <a:pt x="159058" y="179002"/>
                </a:lnTo>
                <a:lnTo>
                  <a:pt x="159058" y="143202"/>
                </a:lnTo>
                <a:lnTo>
                  <a:pt x="0" y="143202"/>
                </a:lnTo>
                <a:lnTo>
                  <a:pt x="0" y="35800"/>
                </a:lnTo>
                <a:close/>
              </a:path>
            </a:pathLst>
          </a:cu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outerShdw blurRad="40000" dist="20000" dir="5400000" rotWithShape="0">
              <a:srgbClr val="000000">
                <a:alpha val="38000"/>
              </a:srgbClr>
            </a:outerShdw>
          </a:effectLst>
        </p:spPr>
        <p:txBody>
          <a:bodyPr spcFirstLastPara="0" vert="horz" wrap="square" lIns="0" tIns="35800" rIns="53701" bIns="35800" numCol="1" spcCol="1270" anchor="ctr" anchorCtr="0">
            <a:noAutofit/>
          </a:bodyPr>
          <a:lstStyle/>
          <a:p>
            <a:pPr marL="0" marR="0" lvl="0" indent="0" algn="ctr" defTabSz="311150" eaLnBrk="1" fontAlgn="auto" latinLnBrk="0" hangingPunct="1">
              <a:lnSpc>
                <a:spcPct val="90000"/>
              </a:lnSpc>
              <a:spcBef>
                <a:spcPct val="0"/>
              </a:spcBef>
              <a:spcAft>
                <a:spcPct val="35000"/>
              </a:spcAft>
              <a:buClrTx/>
              <a:buSzTx/>
              <a:buFontTx/>
              <a:buNone/>
              <a:tabLst/>
              <a:defRPr/>
            </a:pPr>
            <a:endParaRPr kumimoji="0" lang="de-DE" sz="700" b="0" i="0" u="none" strike="noStrike" kern="0" cap="none" spc="0" normalizeH="0" baseline="0" noProof="0">
              <a:ln>
                <a:noFill/>
              </a:ln>
              <a:solidFill>
                <a:srgbClr val="000000">
                  <a:lumMod val="75000"/>
                  <a:lumOff val="25000"/>
                </a:srgbClr>
              </a:solidFill>
              <a:effectLst/>
              <a:uLnTx/>
              <a:uFillTx/>
              <a:latin typeface="Calibri"/>
              <a:ea typeface="+mn-ea"/>
              <a:cs typeface="+mn-cs"/>
            </a:endParaRPr>
          </a:p>
        </p:txBody>
      </p:sp>
      <p:sp>
        <p:nvSpPr>
          <p:cNvPr id="16" name="Rechteck: abgerundete Ecken 15">
            <a:extLst>
              <a:ext uri="{FF2B5EF4-FFF2-40B4-BE49-F238E27FC236}">
                <a16:creationId xmlns:a16="http://schemas.microsoft.com/office/drawing/2014/main" id="{E96CA28C-3160-870B-DE43-52FCB8606F33}"/>
              </a:ext>
            </a:extLst>
          </p:cNvPr>
          <p:cNvSpPr/>
          <p:nvPr/>
        </p:nvSpPr>
        <p:spPr>
          <a:xfrm>
            <a:off x="4754011" y="1398805"/>
            <a:ext cx="731637" cy="744954"/>
          </a:xfrm>
          <a:prstGeom prst="roundRect">
            <a:avLst>
              <a:gd name="adj" fmla="val 10000"/>
            </a:avLst>
          </a:prstGeom>
          <a:blipFill>
            <a:blip r:embed="rId8" cstate="print">
              <a:duotone>
                <a:srgbClr val="CC0000">
                  <a:shade val="45000"/>
                  <a:satMod val="135000"/>
                </a:srgbClr>
                <a:prstClr val="white"/>
              </a:duotone>
              <a:extLst>
                <a:ext uri="{28A0092B-C50C-407E-A947-70E740481C1C}">
                  <a14:useLocalDpi xmlns:a14="http://schemas.microsoft.com/office/drawing/2010/main" val="0"/>
                </a:ext>
              </a:extLst>
            </a:blip>
            <a:srcRect/>
            <a:stretch>
              <a:fillRect/>
            </a:stretch>
          </a:blipFill>
          <a:ln w="25400" cap="flat" cmpd="sng" algn="ctr">
            <a:solidFill>
              <a:srgbClr val="FFFFFF">
                <a:hueOff val="0"/>
                <a:satOff val="0"/>
                <a:lumOff val="0"/>
                <a:alphaOff val="0"/>
              </a:srgbClr>
            </a:solidFill>
            <a:prstDash val="solid"/>
          </a:ln>
          <a:effectLst/>
        </p:spPr>
        <p:txBody>
          <a:bodyPr/>
          <a:lstStyle/>
          <a:p>
            <a:endParaRPr lang="de-DE"/>
          </a:p>
        </p:txBody>
      </p:sp>
      <p:sp>
        <p:nvSpPr>
          <p:cNvPr id="17" name="Freihandform: Form 16">
            <a:extLst>
              <a:ext uri="{FF2B5EF4-FFF2-40B4-BE49-F238E27FC236}">
                <a16:creationId xmlns:a16="http://schemas.microsoft.com/office/drawing/2014/main" id="{2EBA13D8-5A3E-FF74-7E0B-B25185740746}"/>
              </a:ext>
            </a:extLst>
          </p:cNvPr>
          <p:cNvSpPr/>
          <p:nvPr/>
        </p:nvSpPr>
        <p:spPr>
          <a:xfrm>
            <a:off x="4934284" y="1995986"/>
            <a:ext cx="1145561" cy="1011178"/>
          </a:xfrm>
          <a:custGeom>
            <a:avLst/>
            <a:gdLst>
              <a:gd name="connsiteX0" fmla="*/ 0 w 1166412"/>
              <a:gd name="connsiteY0" fmla="*/ 101118 h 1011178"/>
              <a:gd name="connsiteX1" fmla="*/ 101118 w 1166412"/>
              <a:gd name="connsiteY1" fmla="*/ 0 h 1011178"/>
              <a:gd name="connsiteX2" fmla="*/ 1065294 w 1166412"/>
              <a:gd name="connsiteY2" fmla="*/ 0 h 1011178"/>
              <a:gd name="connsiteX3" fmla="*/ 1166412 w 1166412"/>
              <a:gd name="connsiteY3" fmla="*/ 101118 h 1011178"/>
              <a:gd name="connsiteX4" fmla="*/ 1166412 w 1166412"/>
              <a:gd name="connsiteY4" fmla="*/ 910060 h 1011178"/>
              <a:gd name="connsiteX5" fmla="*/ 1065294 w 1166412"/>
              <a:gd name="connsiteY5" fmla="*/ 1011178 h 1011178"/>
              <a:gd name="connsiteX6" fmla="*/ 101118 w 1166412"/>
              <a:gd name="connsiteY6" fmla="*/ 1011178 h 1011178"/>
              <a:gd name="connsiteX7" fmla="*/ 0 w 1166412"/>
              <a:gd name="connsiteY7" fmla="*/ 910060 h 1011178"/>
              <a:gd name="connsiteX8" fmla="*/ 0 w 1166412"/>
              <a:gd name="connsiteY8" fmla="*/ 101118 h 101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412" h="1011178">
                <a:moveTo>
                  <a:pt x="0" y="101118"/>
                </a:moveTo>
                <a:cubicBezTo>
                  <a:pt x="0" y="45272"/>
                  <a:pt x="45272" y="0"/>
                  <a:pt x="101118" y="0"/>
                </a:cubicBezTo>
                <a:lnTo>
                  <a:pt x="1065294" y="0"/>
                </a:lnTo>
                <a:cubicBezTo>
                  <a:pt x="1121140" y="0"/>
                  <a:pt x="1166412" y="45272"/>
                  <a:pt x="1166412" y="101118"/>
                </a:cubicBezTo>
                <a:lnTo>
                  <a:pt x="1166412" y="910060"/>
                </a:lnTo>
                <a:cubicBezTo>
                  <a:pt x="1166412" y="965906"/>
                  <a:pt x="1121140" y="1011178"/>
                  <a:pt x="1065294" y="1011178"/>
                </a:cubicBezTo>
                <a:lnTo>
                  <a:pt x="101118" y="1011178"/>
                </a:lnTo>
                <a:cubicBezTo>
                  <a:pt x="45272" y="1011178"/>
                  <a:pt x="0" y="965906"/>
                  <a:pt x="0" y="910060"/>
                </a:cubicBezTo>
                <a:lnTo>
                  <a:pt x="0" y="101118"/>
                </a:lnTo>
                <a:close/>
              </a:path>
            </a:pathLst>
          </a:cu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reflection blurRad="6350" stA="52000" endA="300" endPos="35000" dir="5400000" sy="-100000" algn="bl" rotWithShape="0"/>
          </a:effectLst>
        </p:spPr>
        <p:txBody>
          <a:bodyPr spcFirstLastPara="0" vert="horz" wrap="square" lIns="71526" tIns="71526" rIns="71526" bIns="71526" numCol="1" spcCol="1270" anchor="t" anchorCtr="0">
            <a:noAutofit/>
          </a:bodyPr>
          <a:lstStyle/>
          <a:p>
            <a:pPr marL="0" marR="0" lvl="0" indent="0" defTabSz="488950" eaLnBrk="1" fontAlgn="auto" latinLnBrk="0" hangingPunct="1">
              <a:lnSpc>
                <a:spcPct val="90000"/>
              </a:lnSpc>
              <a:spcBef>
                <a:spcPct val="0"/>
              </a:spcBef>
              <a:spcAft>
                <a:spcPct val="35000"/>
              </a:spcAft>
              <a:buClrTx/>
              <a:buSzTx/>
              <a:buFontTx/>
              <a:buNone/>
              <a:tabLst/>
              <a:defRPr/>
            </a:pPr>
            <a:r>
              <a:rPr kumimoji="0" lang="de-DE" sz="1100" b="1" i="0" u="none" strike="noStrike" kern="0" cap="none" spc="0" normalizeH="0" baseline="0" noProof="0">
                <a:ln>
                  <a:noFill/>
                </a:ln>
                <a:solidFill>
                  <a:srgbClr val="000000">
                    <a:lumMod val="75000"/>
                    <a:lumOff val="25000"/>
                  </a:srgbClr>
                </a:solidFill>
                <a:effectLst/>
                <a:uLnTx/>
                <a:uFillTx/>
                <a:latin typeface="Calibri"/>
                <a:ea typeface="+mn-ea"/>
                <a:cs typeface="+mn-cs"/>
              </a:rPr>
              <a:t>Update April</a:t>
            </a:r>
          </a:p>
          <a:p>
            <a:pPr marL="57150" marR="0" lvl="1" indent="-57150" defTabSz="444500" eaLnBrk="1" fontAlgn="auto" latinLnBrk="0" hangingPunct="1">
              <a:lnSpc>
                <a:spcPct val="90000"/>
              </a:lnSpc>
              <a:spcBef>
                <a:spcPct val="0"/>
              </a:spcBef>
              <a:spcAft>
                <a:spcPct val="15000"/>
              </a:spcAft>
              <a:buClrTx/>
              <a:buSzTx/>
              <a:buFontTx/>
              <a:buChar char="•"/>
              <a:tabLst/>
              <a:defRPr/>
            </a:pPr>
            <a:r>
              <a:rPr kumimoji="0" lang="de-DE" sz="1000" b="0" i="0" u="none" strike="noStrike" kern="0" cap="none" spc="0" normalizeH="0" baseline="0" noProof="0">
                <a:ln>
                  <a:noFill/>
                </a:ln>
                <a:solidFill>
                  <a:srgbClr val="000000">
                    <a:lumMod val="75000"/>
                    <a:lumOff val="25000"/>
                  </a:srgbClr>
                </a:solidFill>
                <a:effectLst/>
                <a:uLnTx/>
                <a:uFillTx/>
                <a:latin typeface="Calibri"/>
                <a:ea typeface="+mn-ea"/>
                <a:cs typeface="+mn-cs"/>
              </a:rPr>
              <a:t>UV Stammdaten</a:t>
            </a:r>
          </a:p>
          <a:p>
            <a:pPr marL="57150" marR="0" lvl="1" indent="-57150" defTabSz="444500" eaLnBrk="1" fontAlgn="auto" latinLnBrk="0" hangingPunct="1">
              <a:lnSpc>
                <a:spcPct val="90000"/>
              </a:lnSpc>
              <a:spcBef>
                <a:spcPct val="0"/>
              </a:spcBef>
              <a:spcAft>
                <a:spcPct val="15000"/>
              </a:spcAft>
              <a:buClrTx/>
              <a:buSzTx/>
              <a:buFontTx/>
              <a:buChar char="•"/>
              <a:tabLst/>
              <a:defRPr/>
            </a:pPr>
            <a:r>
              <a:rPr kumimoji="0" lang="de-DE" sz="1000" b="0" i="0" u="none" strike="noStrike" kern="0" cap="none" spc="0" normalizeH="0" baseline="0" noProof="0">
                <a:ln>
                  <a:noFill/>
                </a:ln>
                <a:solidFill>
                  <a:srgbClr val="000000">
                    <a:lumMod val="75000"/>
                    <a:lumOff val="25000"/>
                  </a:srgbClr>
                </a:solidFill>
                <a:effectLst/>
                <a:uLnTx/>
                <a:uFillTx/>
                <a:latin typeface="Calibri"/>
                <a:ea typeface="+mn-ea"/>
                <a:cs typeface="+mn-cs"/>
              </a:rPr>
              <a:t>Kassenfusion</a:t>
            </a:r>
          </a:p>
        </p:txBody>
      </p:sp>
      <p:sp>
        <p:nvSpPr>
          <p:cNvPr id="18" name="Freihandform: Form 17">
            <a:extLst>
              <a:ext uri="{FF2B5EF4-FFF2-40B4-BE49-F238E27FC236}">
                <a16:creationId xmlns:a16="http://schemas.microsoft.com/office/drawing/2014/main" id="{5D506FA9-C735-827B-525B-EDB71E397186}"/>
              </a:ext>
            </a:extLst>
          </p:cNvPr>
          <p:cNvSpPr/>
          <p:nvPr/>
        </p:nvSpPr>
        <p:spPr>
          <a:xfrm>
            <a:off x="6021971" y="2350873"/>
            <a:ext cx="244116" cy="179002"/>
          </a:xfrm>
          <a:custGeom>
            <a:avLst/>
            <a:gdLst>
              <a:gd name="connsiteX0" fmla="*/ 0 w 248559"/>
              <a:gd name="connsiteY0" fmla="*/ 35800 h 179002"/>
              <a:gd name="connsiteX1" fmla="*/ 159058 w 248559"/>
              <a:gd name="connsiteY1" fmla="*/ 35800 h 179002"/>
              <a:gd name="connsiteX2" fmla="*/ 159058 w 248559"/>
              <a:gd name="connsiteY2" fmla="*/ 0 h 179002"/>
              <a:gd name="connsiteX3" fmla="*/ 248559 w 248559"/>
              <a:gd name="connsiteY3" fmla="*/ 89501 h 179002"/>
              <a:gd name="connsiteX4" fmla="*/ 159058 w 248559"/>
              <a:gd name="connsiteY4" fmla="*/ 179002 h 179002"/>
              <a:gd name="connsiteX5" fmla="*/ 159058 w 248559"/>
              <a:gd name="connsiteY5" fmla="*/ 143202 h 179002"/>
              <a:gd name="connsiteX6" fmla="*/ 0 w 248559"/>
              <a:gd name="connsiteY6" fmla="*/ 143202 h 179002"/>
              <a:gd name="connsiteX7" fmla="*/ 0 w 248559"/>
              <a:gd name="connsiteY7" fmla="*/ 35800 h 17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9" h="179002">
                <a:moveTo>
                  <a:pt x="0" y="35800"/>
                </a:moveTo>
                <a:lnTo>
                  <a:pt x="159058" y="35800"/>
                </a:lnTo>
                <a:lnTo>
                  <a:pt x="159058" y="0"/>
                </a:lnTo>
                <a:lnTo>
                  <a:pt x="248559" y="89501"/>
                </a:lnTo>
                <a:lnTo>
                  <a:pt x="159058" y="179002"/>
                </a:lnTo>
                <a:lnTo>
                  <a:pt x="159058" y="143202"/>
                </a:lnTo>
                <a:lnTo>
                  <a:pt x="0" y="143202"/>
                </a:lnTo>
                <a:lnTo>
                  <a:pt x="0" y="35800"/>
                </a:lnTo>
                <a:close/>
              </a:path>
            </a:pathLst>
          </a:cu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outerShdw blurRad="40000" dist="20000" dir="5400000" rotWithShape="0">
              <a:srgbClr val="000000">
                <a:alpha val="38000"/>
              </a:srgbClr>
            </a:outerShdw>
          </a:effectLst>
        </p:spPr>
        <p:txBody>
          <a:bodyPr spcFirstLastPara="0" vert="horz" wrap="square" lIns="0" tIns="35800" rIns="53701" bIns="35800" numCol="1" spcCol="1270" anchor="ctr" anchorCtr="0">
            <a:noAutofit/>
          </a:bodyPr>
          <a:lstStyle/>
          <a:p>
            <a:pPr marL="0" marR="0" lvl="0" indent="0" algn="ctr" defTabSz="311150" eaLnBrk="1" fontAlgn="auto" latinLnBrk="0" hangingPunct="1">
              <a:lnSpc>
                <a:spcPct val="90000"/>
              </a:lnSpc>
              <a:spcBef>
                <a:spcPct val="0"/>
              </a:spcBef>
              <a:spcAft>
                <a:spcPct val="35000"/>
              </a:spcAft>
              <a:buClrTx/>
              <a:buSzTx/>
              <a:buFontTx/>
              <a:buNone/>
              <a:tabLst/>
              <a:defRPr/>
            </a:pPr>
            <a:endParaRPr kumimoji="0" lang="de-DE" sz="700" b="0" i="0" u="none" strike="noStrike" kern="0" cap="none" spc="0" normalizeH="0" baseline="0" noProof="0">
              <a:ln>
                <a:noFill/>
              </a:ln>
              <a:solidFill>
                <a:srgbClr val="000000">
                  <a:lumMod val="75000"/>
                  <a:lumOff val="25000"/>
                </a:srgbClr>
              </a:solidFill>
              <a:effectLst/>
              <a:uLnTx/>
              <a:uFillTx/>
              <a:latin typeface="Calibri"/>
              <a:ea typeface="+mn-ea"/>
              <a:cs typeface="+mn-cs"/>
            </a:endParaRPr>
          </a:p>
        </p:txBody>
      </p:sp>
      <p:sp>
        <p:nvSpPr>
          <p:cNvPr id="19" name="Rechteck: abgerundete Ecken 18">
            <a:extLst>
              <a:ext uri="{FF2B5EF4-FFF2-40B4-BE49-F238E27FC236}">
                <a16:creationId xmlns:a16="http://schemas.microsoft.com/office/drawing/2014/main" id="{AD0648D7-E2FF-BA2B-983A-8F7D2F403775}"/>
              </a:ext>
            </a:extLst>
          </p:cNvPr>
          <p:cNvSpPr/>
          <p:nvPr/>
        </p:nvSpPr>
        <p:spPr>
          <a:xfrm>
            <a:off x="7612240" y="1398805"/>
            <a:ext cx="731637" cy="744954"/>
          </a:xfrm>
          <a:prstGeom prst="roundRect">
            <a:avLst>
              <a:gd name="adj" fmla="val 10000"/>
            </a:avLst>
          </a:prstGeom>
          <a:blipFill>
            <a:blip r:embed="rId7" cstate="print">
              <a:duotone>
                <a:srgbClr val="CC0000">
                  <a:shade val="45000"/>
                  <a:satMod val="135000"/>
                </a:srgbClr>
                <a:prstClr val="white"/>
              </a:duotone>
              <a:extLst>
                <a:ext uri="{28A0092B-C50C-407E-A947-70E740481C1C}">
                  <a14:useLocalDpi xmlns:a14="http://schemas.microsoft.com/office/drawing/2010/main" val="0"/>
                </a:ext>
              </a:extLst>
            </a:blip>
            <a:srcRect/>
            <a:stretch>
              <a:fillRect/>
            </a:stretch>
          </a:blipFill>
          <a:ln w="25400" cap="flat" cmpd="sng" algn="ctr">
            <a:solidFill>
              <a:srgbClr val="FFFFFF">
                <a:hueOff val="0"/>
                <a:satOff val="0"/>
                <a:lumOff val="0"/>
                <a:alphaOff val="0"/>
              </a:srgbClr>
            </a:solidFill>
            <a:prstDash val="solid"/>
          </a:ln>
          <a:effectLst/>
        </p:spPr>
        <p:txBody>
          <a:bodyPr/>
          <a:lstStyle/>
          <a:p>
            <a:endParaRPr lang="de-DE"/>
          </a:p>
        </p:txBody>
      </p:sp>
      <p:sp>
        <p:nvSpPr>
          <p:cNvPr id="20" name="Freihandform: Form 19">
            <a:extLst>
              <a:ext uri="{FF2B5EF4-FFF2-40B4-BE49-F238E27FC236}">
                <a16:creationId xmlns:a16="http://schemas.microsoft.com/office/drawing/2014/main" id="{759D3F7B-D538-1EB2-3818-66E9DADD6D7B}"/>
              </a:ext>
            </a:extLst>
          </p:cNvPr>
          <p:cNvSpPr/>
          <p:nvPr/>
        </p:nvSpPr>
        <p:spPr>
          <a:xfrm>
            <a:off x="7792511" y="1995986"/>
            <a:ext cx="1145561" cy="1011178"/>
          </a:xfrm>
          <a:custGeom>
            <a:avLst/>
            <a:gdLst>
              <a:gd name="connsiteX0" fmla="*/ 0 w 1166412"/>
              <a:gd name="connsiteY0" fmla="*/ 101118 h 1011178"/>
              <a:gd name="connsiteX1" fmla="*/ 101118 w 1166412"/>
              <a:gd name="connsiteY1" fmla="*/ 0 h 1011178"/>
              <a:gd name="connsiteX2" fmla="*/ 1065294 w 1166412"/>
              <a:gd name="connsiteY2" fmla="*/ 0 h 1011178"/>
              <a:gd name="connsiteX3" fmla="*/ 1166412 w 1166412"/>
              <a:gd name="connsiteY3" fmla="*/ 101118 h 1011178"/>
              <a:gd name="connsiteX4" fmla="*/ 1166412 w 1166412"/>
              <a:gd name="connsiteY4" fmla="*/ 910060 h 1011178"/>
              <a:gd name="connsiteX5" fmla="*/ 1065294 w 1166412"/>
              <a:gd name="connsiteY5" fmla="*/ 1011178 h 1011178"/>
              <a:gd name="connsiteX6" fmla="*/ 101118 w 1166412"/>
              <a:gd name="connsiteY6" fmla="*/ 1011178 h 1011178"/>
              <a:gd name="connsiteX7" fmla="*/ 0 w 1166412"/>
              <a:gd name="connsiteY7" fmla="*/ 910060 h 1011178"/>
              <a:gd name="connsiteX8" fmla="*/ 0 w 1166412"/>
              <a:gd name="connsiteY8" fmla="*/ 101118 h 101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412" h="1011178">
                <a:moveTo>
                  <a:pt x="0" y="101118"/>
                </a:moveTo>
                <a:cubicBezTo>
                  <a:pt x="0" y="45272"/>
                  <a:pt x="45272" y="0"/>
                  <a:pt x="101118" y="0"/>
                </a:cubicBezTo>
                <a:lnTo>
                  <a:pt x="1065294" y="0"/>
                </a:lnTo>
                <a:cubicBezTo>
                  <a:pt x="1121140" y="0"/>
                  <a:pt x="1166412" y="45272"/>
                  <a:pt x="1166412" y="101118"/>
                </a:cubicBezTo>
                <a:lnTo>
                  <a:pt x="1166412" y="910060"/>
                </a:lnTo>
                <a:cubicBezTo>
                  <a:pt x="1166412" y="965906"/>
                  <a:pt x="1121140" y="1011178"/>
                  <a:pt x="1065294" y="1011178"/>
                </a:cubicBezTo>
                <a:lnTo>
                  <a:pt x="101118" y="1011178"/>
                </a:lnTo>
                <a:cubicBezTo>
                  <a:pt x="45272" y="1011178"/>
                  <a:pt x="0" y="965906"/>
                  <a:pt x="0" y="910060"/>
                </a:cubicBezTo>
                <a:lnTo>
                  <a:pt x="0" y="101118"/>
                </a:lnTo>
                <a:close/>
              </a:path>
            </a:pathLst>
          </a:cu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reflection blurRad="6350" stA="52000" endA="300" endPos="35000" dir="5400000" sy="-100000" algn="bl" rotWithShape="0"/>
          </a:effectLst>
        </p:spPr>
        <p:txBody>
          <a:bodyPr spcFirstLastPara="0" vert="horz" wrap="square" lIns="71526" tIns="71526" rIns="71526" bIns="71526" numCol="1" spcCol="1270" anchor="t" anchorCtr="0">
            <a:noAutofit/>
          </a:bodyPr>
          <a:lstStyle/>
          <a:p>
            <a:pPr marL="0" marR="0" lvl="0" indent="0" defTabSz="488950" eaLnBrk="1" fontAlgn="auto" latinLnBrk="0" hangingPunct="1">
              <a:lnSpc>
                <a:spcPct val="90000"/>
              </a:lnSpc>
              <a:spcBef>
                <a:spcPct val="0"/>
              </a:spcBef>
              <a:spcAft>
                <a:spcPct val="35000"/>
              </a:spcAft>
              <a:buClrTx/>
              <a:buSzTx/>
              <a:buFontTx/>
              <a:buNone/>
              <a:tabLst/>
              <a:defRPr/>
            </a:pPr>
            <a:r>
              <a:rPr kumimoji="0" lang="de-DE" sz="1100" b="1" i="0" u="none" strike="noStrike" kern="0" cap="none" spc="0" normalizeH="0" baseline="0" noProof="0">
                <a:ln>
                  <a:noFill/>
                </a:ln>
                <a:solidFill>
                  <a:srgbClr val="000000"/>
                </a:solidFill>
                <a:effectLst/>
                <a:uLnTx/>
                <a:uFillTx/>
                <a:latin typeface="Calibri"/>
                <a:ea typeface="+mn-ea"/>
                <a:cs typeface="+mn-cs"/>
              </a:rPr>
              <a:t>Update Juli</a:t>
            </a:r>
          </a:p>
          <a:p>
            <a:pPr marL="57150" marR="0" lvl="1" indent="-57150" defTabSz="444500" eaLnBrk="1" fontAlgn="auto" latinLnBrk="0" hangingPunct="1">
              <a:lnSpc>
                <a:spcPct val="90000"/>
              </a:lnSpc>
              <a:spcBef>
                <a:spcPct val="0"/>
              </a:spcBef>
              <a:spcAft>
                <a:spcPct val="15000"/>
              </a:spcAft>
              <a:buClrTx/>
              <a:buSzTx/>
              <a:buFontTx/>
              <a:buChar char="•"/>
              <a:tabLst/>
              <a:defRPr/>
            </a:pPr>
            <a:r>
              <a:rPr lang="de-DE" sz="1000" kern="0">
                <a:solidFill>
                  <a:srgbClr val="000000"/>
                </a:solidFill>
                <a:latin typeface="Calibri"/>
              </a:rPr>
              <a:t>UV-Stammdaten</a:t>
            </a:r>
            <a:endParaRPr lang="de-DE" sz="1000" b="0" i="0" u="none" strike="noStrike" kern="0" cap="none" spc="0" normalizeH="0" baseline="0" noProof="0">
              <a:ln>
                <a:noFill/>
              </a:ln>
              <a:solidFill>
                <a:srgbClr val="000000"/>
              </a:solidFill>
              <a:effectLst/>
              <a:uLnTx/>
              <a:uFillTx/>
              <a:latin typeface="Calibri"/>
              <a:cs typeface="Calibri"/>
            </a:endParaRPr>
          </a:p>
          <a:p>
            <a:pPr marL="57150" marR="0" lvl="1" indent="-57150" defTabSz="444500" eaLnBrk="1" fontAlgn="auto" latinLnBrk="0" hangingPunct="1">
              <a:lnSpc>
                <a:spcPct val="90000"/>
              </a:lnSpc>
              <a:spcBef>
                <a:spcPct val="0"/>
              </a:spcBef>
              <a:spcAft>
                <a:spcPct val="15000"/>
              </a:spcAft>
              <a:buClrTx/>
              <a:buSzTx/>
              <a:buFontTx/>
              <a:buChar char="•"/>
              <a:tabLst/>
              <a:defRPr/>
            </a:pPr>
            <a:r>
              <a:rPr kumimoji="0" lang="de-DE" sz="1000" b="0" i="0" u="none" strike="noStrike" kern="0" cap="none" spc="0" normalizeH="0" baseline="0" noProof="0">
                <a:ln>
                  <a:noFill/>
                </a:ln>
                <a:solidFill>
                  <a:srgbClr val="000000"/>
                </a:solidFill>
                <a:effectLst/>
                <a:uLnTx/>
                <a:uFillTx/>
                <a:latin typeface="Calibri"/>
                <a:ea typeface="+mn-ea"/>
                <a:cs typeface="+mn-cs"/>
              </a:rPr>
              <a:t>Kassenfusion</a:t>
            </a:r>
            <a:endParaRPr kumimoji="0" lang="de-DE" sz="3600" b="0" i="0" u="none" strike="noStrike" kern="0" cap="none" spc="0" normalizeH="0" baseline="0" noProof="0">
              <a:ln>
                <a:noFill/>
              </a:ln>
              <a:solidFill>
                <a:srgbClr val="000000"/>
              </a:solidFill>
              <a:effectLst/>
              <a:uLnTx/>
              <a:uFillTx/>
              <a:latin typeface="Calibri"/>
              <a:ea typeface="+mn-ea"/>
              <a:cs typeface="+mn-cs"/>
            </a:endParaRPr>
          </a:p>
        </p:txBody>
      </p:sp>
      <p:sp>
        <p:nvSpPr>
          <p:cNvPr id="21" name="Freihandform: Form 20">
            <a:extLst>
              <a:ext uri="{FF2B5EF4-FFF2-40B4-BE49-F238E27FC236}">
                <a16:creationId xmlns:a16="http://schemas.microsoft.com/office/drawing/2014/main" id="{D99717D6-9656-1DBF-AE29-7E1C338CB847}"/>
              </a:ext>
            </a:extLst>
          </p:cNvPr>
          <p:cNvSpPr/>
          <p:nvPr/>
        </p:nvSpPr>
        <p:spPr>
          <a:xfrm>
            <a:off x="8880199" y="2350873"/>
            <a:ext cx="244116" cy="179002"/>
          </a:xfrm>
          <a:custGeom>
            <a:avLst/>
            <a:gdLst>
              <a:gd name="connsiteX0" fmla="*/ 0 w 248559"/>
              <a:gd name="connsiteY0" fmla="*/ 35800 h 179002"/>
              <a:gd name="connsiteX1" fmla="*/ 159058 w 248559"/>
              <a:gd name="connsiteY1" fmla="*/ 35800 h 179002"/>
              <a:gd name="connsiteX2" fmla="*/ 159058 w 248559"/>
              <a:gd name="connsiteY2" fmla="*/ 0 h 179002"/>
              <a:gd name="connsiteX3" fmla="*/ 248559 w 248559"/>
              <a:gd name="connsiteY3" fmla="*/ 89501 h 179002"/>
              <a:gd name="connsiteX4" fmla="*/ 159058 w 248559"/>
              <a:gd name="connsiteY4" fmla="*/ 179002 h 179002"/>
              <a:gd name="connsiteX5" fmla="*/ 159058 w 248559"/>
              <a:gd name="connsiteY5" fmla="*/ 143202 h 179002"/>
              <a:gd name="connsiteX6" fmla="*/ 0 w 248559"/>
              <a:gd name="connsiteY6" fmla="*/ 143202 h 179002"/>
              <a:gd name="connsiteX7" fmla="*/ 0 w 248559"/>
              <a:gd name="connsiteY7" fmla="*/ 35800 h 17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9" h="179002">
                <a:moveTo>
                  <a:pt x="0" y="35800"/>
                </a:moveTo>
                <a:lnTo>
                  <a:pt x="159058" y="35800"/>
                </a:lnTo>
                <a:lnTo>
                  <a:pt x="159058" y="0"/>
                </a:lnTo>
                <a:lnTo>
                  <a:pt x="248559" y="89501"/>
                </a:lnTo>
                <a:lnTo>
                  <a:pt x="159058" y="179002"/>
                </a:lnTo>
                <a:lnTo>
                  <a:pt x="159058" y="143202"/>
                </a:lnTo>
                <a:lnTo>
                  <a:pt x="0" y="143202"/>
                </a:lnTo>
                <a:lnTo>
                  <a:pt x="0" y="35800"/>
                </a:lnTo>
                <a:close/>
              </a:path>
            </a:pathLst>
          </a:cu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outerShdw blurRad="40000" dist="20000" dir="5400000" rotWithShape="0">
              <a:srgbClr val="000000">
                <a:alpha val="38000"/>
              </a:srgbClr>
            </a:outerShdw>
          </a:effectLst>
        </p:spPr>
        <p:txBody>
          <a:bodyPr spcFirstLastPara="0" vert="horz" wrap="square" lIns="0" tIns="35800" rIns="53701" bIns="35800" numCol="1" spcCol="1270" anchor="ctr" anchorCtr="0">
            <a:noAutofit/>
          </a:bodyPr>
          <a:lstStyle/>
          <a:p>
            <a:pPr marL="0" marR="0" lvl="0" indent="0" algn="ctr" defTabSz="311150" eaLnBrk="1" fontAlgn="auto" latinLnBrk="0" hangingPunct="1">
              <a:lnSpc>
                <a:spcPct val="90000"/>
              </a:lnSpc>
              <a:spcBef>
                <a:spcPct val="0"/>
              </a:spcBef>
              <a:spcAft>
                <a:spcPct val="35000"/>
              </a:spcAft>
              <a:buClrTx/>
              <a:buSzTx/>
              <a:buFontTx/>
              <a:buNone/>
              <a:tabLst/>
              <a:defRPr/>
            </a:pPr>
            <a:endParaRPr kumimoji="0" lang="de-DE" sz="700" b="0" i="0" u="none" strike="noStrike" kern="0" cap="none" spc="0" normalizeH="0" baseline="0" noProof="0">
              <a:ln>
                <a:noFill/>
              </a:ln>
              <a:solidFill>
                <a:srgbClr val="000000">
                  <a:lumMod val="75000"/>
                  <a:lumOff val="25000"/>
                </a:srgbClr>
              </a:solidFill>
              <a:effectLst/>
              <a:uLnTx/>
              <a:uFillTx/>
              <a:latin typeface="Calibri"/>
              <a:ea typeface="+mn-ea"/>
              <a:cs typeface="+mn-cs"/>
            </a:endParaRPr>
          </a:p>
        </p:txBody>
      </p:sp>
      <p:sp>
        <p:nvSpPr>
          <p:cNvPr id="22" name="Rechteck: abgerundete Ecken 21">
            <a:extLst>
              <a:ext uri="{FF2B5EF4-FFF2-40B4-BE49-F238E27FC236}">
                <a16:creationId xmlns:a16="http://schemas.microsoft.com/office/drawing/2014/main" id="{955A220B-FAEB-9585-5F81-452DCF66787C}"/>
              </a:ext>
            </a:extLst>
          </p:cNvPr>
          <p:cNvSpPr/>
          <p:nvPr/>
        </p:nvSpPr>
        <p:spPr>
          <a:xfrm>
            <a:off x="9041353" y="1398805"/>
            <a:ext cx="731637" cy="744954"/>
          </a:xfrm>
          <a:prstGeom prst="roundRect">
            <a:avLst>
              <a:gd name="adj" fmla="val 10000"/>
            </a:avLst>
          </a:prstGeom>
          <a:blipFill>
            <a:blip r:embed="rId8" cstate="print">
              <a:duotone>
                <a:srgbClr val="CC0000">
                  <a:shade val="45000"/>
                  <a:satMod val="135000"/>
                </a:srgbClr>
                <a:prstClr val="white"/>
              </a:duotone>
              <a:extLst>
                <a:ext uri="{28A0092B-C50C-407E-A947-70E740481C1C}">
                  <a14:useLocalDpi xmlns:a14="http://schemas.microsoft.com/office/drawing/2010/main" val="0"/>
                </a:ext>
              </a:extLst>
            </a:blip>
            <a:srcRect/>
            <a:stretch>
              <a:fillRect/>
            </a:stretch>
          </a:blipFill>
          <a:ln w="25400" cap="flat" cmpd="sng" algn="ctr">
            <a:solidFill>
              <a:srgbClr val="FFFFFF">
                <a:hueOff val="0"/>
                <a:satOff val="0"/>
                <a:lumOff val="0"/>
                <a:alphaOff val="0"/>
              </a:srgbClr>
            </a:solidFill>
            <a:prstDash val="solid"/>
          </a:ln>
          <a:effectLst/>
        </p:spPr>
        <p:txBody>
          <a:bodyPr/>
          <a:lstStyle/>
          <a:p>
            <a:endParaRPr lang="de-DE"/>
          </a:p>
        </p:txBody>
      </p:sp>
      <p:sp>
        <p:nvSpPr>
          <p:cNvPr id="23" name="Freihandform: Form 22">
            <a:extLst>
              <a:ext uri="{FF2B5EF4-FFF2-40B4-BE49-F238E27FC236}">
                <a16:creationId xmlns:a16="http://schemas.microsoft.com/office/drawing/2014/main" id="{0C9C6F05-067F-DC35-ED6F-5A23EB8DE6AB}"/>
              </a:ext>
            </a:extLst>
          </p:cNvPr>
          <p:cNvSpPr/>
          <p:nvPr/>
        </p:nvSpPr>
        <p:spPr>
          <a:xfrm>
            <a:off x="9221626" y="1995986"/>
            <a:ext cx="1145561" cy="1011178"/>
          </a:xfrm>
          <a:custGeom>
            <a:avLst/>
            <a:gdLst>
              <a:gd name="connsiteX0" fmla="*/ 0 w 1166412"/>
              <a:gd name="connsiteY0" fmla="*/ 101118 h 1011178"/>
              <a:gd name="connsiteX1" fmla="*/ 101118 w 1166412"/>
              <a:gd name="connsiteY1" fmla="*/ 0 h 1011178"/>
              <a:gd name="connsiteX2" fmla="*/ 1065294 w 1166412"/>
              <a:gd name="connsiteY2" fmla="*/ 0 h 1011178"/>
              <a:gd name="connsiteX3" fmla="*/ 1166412 w 1166412"/>
              <a:gd name="connsiteY3" fmla="*/ 101118 h 1011178"/>
              <a:gd name="connsiteX4" fmla="*/ 1166412 w 1166412"/>
              <a:gd name="connsiteY4" fmla="*/ 910060 h 1011178"/>
              <a:gd name="connsiteX5" fmla="*/ 1065294 w 1166412"/>
              <a:gd name="connsiteY5" fmla="*/ 1011178 h 1011178"/>
              <a:gd name="connsiteX6" fmla="*/ 101118 w 1166412"/>
              <a:gd name="connsiteY6" fmla="*/ 1011178 h 1011178"/>
              <a:gd name="connsiteX7" fmla="*/ 0 w 1166412"/>
              <a:gd name="connsiteY7" fmla="*/ 910060 h 1011178"/>
              <a:gd name="connsiteX8" fmla="*/ 0 w 1166412"/>
              <a:gd name="connsiteY8" fmla="*/ 101118 h 101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412" h="1011178">
                <a:moveTo>
                  <a:pt x="0" y="101118"/>
                </a:moveTo>
                <a:cubicBezTo>
                  <a:pt x="0" y="45272"/>
                  <a:pt x="45272" y="0"/>
                  <a:pt x="101118" y="0"/>
                </a:cubicBezTo>
                <a:lnTo>
                  <a:pt x="1065294" y="0"/>
                </a:lnTo>
                <a:cubicBezTo>
                  <a:pt x="1121140" y="0"/>
                  <a:pt x="1166412" y="45272"/>
                  <a:pt x="1166412" y="101118"/>
                </a:cubicBezTo>
                <a:lnTo>
                  <a:pt x="1166412" y="910060"/>
                </a:lnTo>
                <a:cubicBezTo>
                  <a:pt x="1166412" y="965906"/>
                  <a:pt x="1121140" y="1011178"/>
                  <a:pt x="1065294" y="1011178"/>
                </a:cubicBezTo>
                <a:lnTo>
                  <a:pt x="101118" y="1011178"/>
                </a:lnTo>
                <a:cubicBezTo>
                  <a:pt x="45272" y="1011178"/>
                  <a:pt x="0" y="965906"/>
                  <a:pt x="0" y="910060"/>
                </a:cubicBezTo>
                <a:lnTo>
                  <a:pt x="0" y="101118"/>
                </a:lnTo>
                <a:close/>
              </a:path>
            </a:pathLst>
          </a:cu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reflection blurRad="6350" stA="52000" endA="300" endPos="35000" dir="5400000" sy="-100000" algn="bl" rotWithShape="0"/>
          </a:effectLst>
        </p:spPr>
        <p:txBody>
          <a:bodyPr spcFirstLastPara="0" vert="horz" wrap="square" lIns="71526" tIns="71526" rIns="71526" bIns="71526" numCol="1" spcCol="1270" anchor="t" anchorCtr="0">
            <a:noAutofit/>
          </a:bodyPr>
          <a:lstStyle/>
          <a:p>
            <a:pPr marL="0" marR="0" lvl="0" indent="0" defTabSz="488950" eaLnBrk="1" fontAlgn="auto" latinLnBrk="0" hangingPunct="1">
              <a:lnSpc>
                <a:spcPct val="90000"/>
              </a:lnSpc>
              <a:spcBef>
                <a:spcPct val="0"/>
              </a:spcBef>
              <a:spcAft>
                <a:spcPct val="35000"/>
              </a:spcAft>
              <a:buClrTx/>
              <a:buSzTx/>
              <a:buFontTx/>
              <a:buNone/>
              <a:tabLst/>
              <a:defRPr/>
            </a:pPr>
            <a:r>
              <a:rPr kumimoji="0" lang="de-DE" sz="1100" b="1" i="0" u="none" strike="noStrike" kern="0" cap="none" spc="0" normalizeH="0" baseline="0" noProof="0">
                <a:ln>
                  <a:noFill/>
                </a:ln>
                <a:solidFill>
                  <a:srgbClr val="000000"/>
                </a:solidFill>
                <a:effectLst/>
                <a:uLnTx/>
                <a:uFillTx/>
                <a:latin typeface="Calibri"/>
                <a:ea typeface="+mn-ea"/>
                <a:cs typeface="+mn-cs"/>
              </a:rPr>
              <a:t>Update Oktober</a:t>
            </a:r>
          </a:p>
          <a:p>
            <a:pPr marL="57150" marR="0" lvl="1" indent="-57150" defTabSz="444500" eaLnBrk="1" fontAlgn="auto" latinLnBrk="0" hangingPunct="1">
              <a:lnSpc>
                <a:spcPct val="90000"/>
              </a:lnSpc>
              <a:spcBef>
                <a:spcPct val="0"/>
              </a:spcBef>
              <a:spcAft>
                <a:spcPct val="15000"/>
              </a:spcAft>
              <a:buClrTx/>
              <a:buSzTx/>
              <a:buFontTx/>
              <a:buChar char="•"/>
              <a:tabLst/>
              <a:defRPr/>
            </a:pPr>
            <a:r>
              <a:rPr lang="de-DE" sz="1000" kern="0">
                <a:solidFill>
                  <a:srgbClr val="000000"/>
                </a:solidFill>
                <a:latin typeface="Calibri"/>
              </a:rPr>
              <a:t>UV-Stammdaten</a:t>
            </a:r>
            <a:endParaRPr lang="de-DE" sz="1000" b="0" i="0" u="none" strike="noStrike" kern="0" cap="none" spc="0" normalizeH="0" baseline="0" noProof="0">
              <a:ln>
                <a:noFill/>
              </a:ln>
              <a:solidFill>
                <a:srgbClr val="000000"/>
              </a:solidFill>
              <a:effectLst/>
              <a:uLnTx/>
              <a:uFillTx/>
              <a:latin typeface="Calibri"/>
              <a:cs typeface="Calibri"/>
            </a:endParaRPr>
          </a:p>
          <a:p>
            <a:pPr marL="57150" marR="0" lvl="1" indent="-57150" defTabSz="444500" eaLnBrk="1" fontAlgn="auto" latinLnBrk="0" hangingPunct="1">
              <a:lnSpc>
                <a:spcPct val="90000"/>
              </a:lnSpc>
              <a:spcBef>
                <a:spcPct val="0"/>
              </a:spcBef>
              <a:spcAft>
                <a:spcPct val="15000"/>
              </a:spcAft>
              <a:buClrTx/>
              <a:buSzTx/>
              <a:buFontTx/>
              <a:buChar char="•"/>
              <a:tabLst/>
              <a:defRPr/>
            </a:pPr>
            <a:r>
              <a:rPr kumimoji="0" lang="de-DE" sz="1000" b="0" i="0" u="none" strike="noStrike" kern="0" cap="none" spc="0" normalizeH="0" baseline="0" noProof="0">
                <a:ln>
                  <a:noFill/>
                </a:ln>
                <a:solidFill>
                  <a:srgbClr val="000000"/>
                </a:solidFill>
                <a:effectLst/>
                <a:uLnTx/>
                <a:uFillTx/>
                <a:latin typeface="Calibri"/>
                <a:ea typeface="+mn-ea"/>
                <a:cs typeface="+mn-cs"/>
              </a:rPr>
              <a:t>Kassenfusion</a:t>
            </a:r>
            <a:endParaRPr lang="de-DE" sz="1000" b="0" i="0" u="none" strike="noStrike" kern="0" cap="none" spc="0" normalizeH="0" baseline="0" noProof="0">
              <a:ln>
                <a:noFill/>
              </a:ln>
              <a:solidFill>
                <a:srgbClr val="000000"/>
              </a:solidFill>
              <a:effectLst/>
              <a:uLnTx/>
              <a:uFillTx/>
              <a:latin typeface="Calibri"/>
              <a:cs typeface="Calibri"/>
            </a:endParaRPr>
          </a:p>
        </p:txBody>
      </p:sp>
      <p:sp>
        <p:nvSpPr>
          <p:cNvPr id="24" name="Freihandform: Form 23">
            <a:extLst>
              <a:ext uri="{FF2B5EF4-FFF2-40B4-BE49-F238E27FC236}">
                <a16:creationId xmlns:a16="http://schemas.microsoft.com/office/drawing/2014/main" id="{68D0C317-8E67-1714-9F4A-476C25DC34C5}"/>
              </a:ext>
            </a:extLst>
          </p:cNvPr>
          <p:cNvSpPr/>
          <p:nvPr/>
        </p:nvSpPr>
        <p:spPr>
          <a:xfrm>
            <a:off x="10294410" y="2350873"/>
            <a:ext cx="237333" cy="179002"/>
          </a:xfrm>
          <a:custGeom>
            <a:avLst/>
            <a:gdLst>
              <a:gd name="connsiteX0" fmla="*/ 0 w 241653"/>
              <a:gd name="connsiteY0" fmla="*/ 35800 h 179002"/>
              <a:gd name="connsiteX1" fmla="*/ 152152 w 241653"/>
              <a:gd name="connsiteY1" fmla="*/ 35800 h 179002"/>
              <a:gd name="connsiteX2" fmla="*/ 152152 w 241653"/>
              <a:gd name="connsiteY2" fmla="*/ 0 h 179002"/>
              <a:gd name="connsiteX3" fmla="*/ 241653 w 241653"/>
              <a:gd name="connsiteY3" fmla="*/ 89501 h 179002"/>
              <a:gd name="connsiteX4" fmla="*/ 152152 w 241653"/>
              <a:gd name="connsiteY4" fmla="*/ 179002 h 179002"/>
              <a:gd name="connsiteX5" fmla="*/ 152152 w 241653"/>
              <a:gd name="connsiteY5" fmla="*/ 143202 h 179002"/>
              <a:gd name="connsiteX6" fmla="*/ 0 w 241653"/>
              <a:gd name="connsiteY6" fmla="*/ 143202 h 179002"/>
              <a:gd name="connsiteX7" fmla="*/ 0 w 241653"/>
              <a:gd name="connsiteY7" fmla="*/ 35800 h 17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653" h="179002">
                <a:moveTo>
                  <a:pt x="0" y="35800"/>
                </a:moveTo>
                <a:lnTo>
                  <a:pt x="152152" y="35800"/>
                </a:lnTo>
                <a:lnTo>
                  <a:pt x="152152" y="0"/>
                </a:lnTo>
                <a:lnTo>
                  <a:pt x="241653" y="89501"/>
                </a:lnTo>
                <a:lnTo>
                  <a:pt x="152152" y="179002"/>
                </a:lnTo>
                <a:lnTo>
                  <a:pt x="152152" y="143202"/>
                </a:lnTo>
                <a:lnTo>
                  <a:pt x="0" y="143202"/>
                </a:lnTo>
                <a:lnTo>
                  <a:pt x="0" y="35800"/>
                </a:lnTo>
                <a:close/>
              </a:path>
            </a:pathLst>
          </a:cu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outerShdw blurRad="40000" dist="20000" dir="5400000" rotWithShape="0">
              <a:srgbClr val="000000">
                <a:alpha val="38000"/>
              </a:srgbClr>
            </a:outerShdw>
          </a:effectLst>
        </p:spPr>
        <p:txBody>
          <a:bodyPr spcFirstLastPara="0" vert="horz" wrap="square" lIns="0" tIns="35800" rIns="53701" bIns="35800" numCol="1" spcCol="1270" anchor="ctr" anchorCtr="0">
            <a:noAutofit/>
          </a:bodyPr>
          <a:lstStyle/>
          <a:p>
            <a:pPr marL="0" marR="0" lvl="0" indent="0" algn="ctr" defTabSz="311150" eaLnBrk="1" fontAlgn="auto" latinLnBrk="0" hangingPunct="1">
              <a:lnSpc>
                <a:spcPct val="90000"/>
              </a:lnSpc>
              <a:spcBef>
                <a:spcPct val="0"/>
              </a:spcBef>
              <a:spcAft>
                <a:spcPct val="35000"/>
              </a:spcAft>
              <a:buClrTx/>
              <a:buSzTx/>
              <a:buFontTx/>
              <a:buNone/>
              <a:tabLst/>
              <a:defRPr/>
            </a:pPr>
            <a:endParaRPr kumimoji="0" lang="de-DE" sz="700" b="0" i="0" u="none" strike="noStrike" kern="0" cap="none" spc="0" normalizeH="0" baseline="0" noProof="0">
              <a:ln>
                <a:noFill/>
              </a:ln>
              <a:solidFill>
                <a:srgbClr val="000000">
                  <a:lumMod val="75000"/>
                  <a:lumOff val="25000"/>
                </a:srgbClr>
              </a:solidFill>
              <a:effectLst/>
              <a:uLnTx/>
              <a:uFillTx/>
              <a:latin typeface="Calibri"/>
              <a:ea typeface="+mn-ea"/>
              <a:cs typeface="+mn-cs"/>
            </a:endParaRPr>
          </a:p>
        </p:txBody>
      </p:sp>
      <p:sp>
        <p:nvSpPr>
          <p:cNvPr id="25" name="Rechteck: abgerundete Ecken 24">
            <a:extLst>
              <a:ext uri="{FF2B5EF4-FFF2-40B4-BE49-F238E27FC236}">
                <a16:creationId xmlns:a16="http://schemas.microsoft.com/office/drawing/2014/main" id="{09B1B8CE-E95A-8505-EF00-EA7569723CDE}"/>
              </a:ext>
            </a:extLst>
          </p:cNvPr>
          <p:cNvSpPr/>
          <p:nvPr/>
        </p:nvSpPr>
        <p:spPr>
          <a:xfrm>
            <a:off x="10451086" y="1398805"/>
            <a:ext cx="731637" cy="744954"/>
          </a:xfrm>
          <a:prstGeom prst="roundRect">
            <a:avLst>
              <a:gd name="adj" fmla="val 10000"/>
            </a:avLst>
          </a:prstGeom>
          <a:blipFill>
            <a:blip r:embed="rId6" cstate="print">
              <a:duotone>
                <a:srgbClr val="CC0000">
                  <a:shade val="45000"/>
                  <a:satMod val="135000"/>
                </a:srgbClr>
                <a:prstClr val="white"/>
              </a:duotone>
              <a:extLst>
                <a:ext uri="{28A0092B-C50C-407E-A947-70E740481C1C}">
                  <a14:useLocalDpi xmlns:a14="http://schemas.microsoft.com/office/drawing/2010/main" val="0"/>
                </a:ext>
              </a:extLst>
            </a:blip>
            <a:srcRect/>
            <a:stretch>
              <a:fillRect/>
            </a:stretch>
          </a:blipFill>
          <a:ln w="25400" cap="flat" cmpd="sng" algn="ctr">
            <a:solidFill>
              <a:srgbClr val="FFFFFF">
                <a:hueOff val="0"/>
                <a:satOff val="0"/>
                <a:lumOff val="0"/>
                <a:alphaOff val="0"/>
              </a:srgbClr>
            </a:solidFill>
            <a:prstDash val="solid"/>
          </a:ln>
          <a:effectLst/>
        </p:spPr>
        <p:txBody>
          <a:bodyPr/>
          <a:lstStyle/>
          <a:p>
            <a:endParaRPr lang="de-DE"/>
          </a:p>
        </p:txBody>
      </p:sp>
      <p:sp>
        <p:nvSpPr>
          <p:cNvPr id="26" name="Freihandform: Form 25">
            <a:extLst>
              <a:ext uri="{FF2B5EF4-FFF2-40B4-BE49-F238E27FC236}">
                <a16:creationId xmlns:a16="http://schemas.microsoft.com/office/drawing/2014/main" id="{A9AF5323-847E-A5CF-B9DB-D4AB5234C17F}"/>
              </a:ext>
            </a:extLst>
          </p:cNvPr>
          <p:cNvSpPr/>
          <p:nvPr/>
        </p:nvSpPr>
        <p:spPr>
          <a:xfrm>
            <a:off x="10556140" y="1971946"/>
            <a:ext cx="1145561" cy="1011178"/>
          </a:xfrm>
          <a:custGeom>
            <a:avLst/>
            <a:gdLst>
              <a:gd name="connsiteX0" fmla="*/ 0 w 1166412"/>
              <a:gd name="connsiteY0" fmla="*/ 101118 h 1011178"/>
              <a:gd name="connsiteX1" fmla="*/ 101118 w 1166412"/>
              <a:gd name="connsiteY1" fmla="*/ 0 h 1011178"/>
              <a:gd name="connsiteX2" fmla="*/ 1065294 w 1166412"/>
              <a:gd name="connsiteY2" fmla="*/ 0 h 1011178"/>
              <a:gd name="connsiteX3" fmla="*/ 1166412 w 1166412"/>
              <a:gd name="connsiteY3" fmla="*/ 101118 h 1011178"/>
              <a:gd name="connsiteX4" fmla="*/ 1166412 w 1166412"/>
              <a:gd name="connsiteY4" fmla="*/ 910060 h 1011178"/>
              <a:gd name="connsiteX5" fmla="*/ 1065294 w 1166412"/>
              <a:gd name="connsiteY5" fmla="*/ 1011178 h 1011178"/>
              <a:gd name="connsiteX6" fmla="*/ 101118 w 1166412"/>
              <a:gd name="connsiteY6" fmla="*/ 1011178 h 1011178"/>
              <a:gd name="connsiteX7" fmla="*/ 0 w 1166412"/>
              <a:gd name="connsiteY7" fmla="*/ 910060 h 1011178"/>
              <a:gd name="connsiteX8" fmla="*/ 0 w 1166412"/>
              <a:gd name="connsiteY8" fmla="*/ 101118 h 101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412" h="1011178">
                <a:moveTo>
                  <a:pt x="0" y="101118"/>
                </a:moveTo>
                <a:cubicBezTo>
                  <a:pt x="0" y="45272"/>
                  <a:pt x="45272" y="0"/>
                  <a:pt x="101118" y="0"/>
                </a:cubicBezTo>
                <a:lnTo>
                  <a:pt x="1065294" y="0"/>
                </a:lnTo>
                <a:cubicBezTo>
                  <a:pt x="1121140" y="0"/>
                  <a:pt x="1166412" y="45272"/>
                  <a:pt x="1166412" y="101118"/>
                </a:cubicBezTo>
                <a:lnTo>
                  <a:pt x="1166412" y="910060"/>
                </a:lnTo>
                <a:cubicBezTo>
                  <a:pt x="1166412" y="965906"/>
                  <a:pt x="1121140" y="1011178"/>
                  <a:pt x="1065294" y="1011178"/>
                </a:cubicBezTo>
                <a:lnTo>
                  <a:pt x="101118" y="1011178"/>
                </a:lnTo>
                <a:cubicBezTo>
                  <a:pt x="45272" y="1011178"/>
                  <a:pt x="0" y="965906"/>
                  <a:pt x="0" y="910060"/>
                </a:cubicBezTo>
                <a:lnTo>
                  <a:pt x="0" y="101118"/>
                </a:lnTo>
                <a:close/>
              </a:path>
            </a:pathLst>
          </a:cu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reflection blurRad="6350" stA="52000" endA="300" endPos="35000" dir="5400000" sy="-100000" algn="bl" rotWithShape="0"/>
          </a:effectLst>
        </p:spPr>
        <p:txBody>
          <a:bodyPr spcFirstLastPara="0" vert="horz" wrap="square" lIns="60096" tIns="60096" rIns="60096" bIns="60096"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tabLst/>
              <a:defRPr/>
            </a:pPr>
            <a:r>
              <a:rPr kumimoji="0" lang="de-DE" sz="2000" b="0" i="0" u="none" strike="noStrike" kern="0" cap="none" spc="0" normalizeH="0" baseline="0" noProof="0">
                <a:ln>
                  <a:noFill/>
                </a:ln>
                <a:solidFill>
                  <a:srgbClr val="000000"/>
                </a:solidFill>
                <a:effectLst/>
                <a:uLnTx/>
                <a:uFillTx/>
                <a:latin typeface="Calibri"/>
                <a:ea typeface="+mn-ea"/>
                <a:cs typeface="+mn-cs"/>
              </a:rPr>
              <a:t>JEV</a:t>
            </a:r>
            <a:br>
              <a:rPr lang="de-DE" sz="2000" b="0" i="0" u="none" strike="noStrike" kern="0" cap="none" spc="0" normalizeH="0" baseline="0" noProof="0">
                <a:ln>
                  <a:noFill/>
                </a:ln>
                <a:effectLst/>
                <a:uLnTx/>
                <a:uFillTx/>
                <a:latin typeface="Calibri"/>
              </a:rPr>
            </a:br>
            <a:r>
              <a:rPr kumimoji="0" lang="de-DE" sz="2000" b="0" i="0" u="none" strike="noStrike" kern="0" cap="none" spc="0" normalizeH="0" baseline="0" noProof="0">
                <a:ln>
                  <a:noFill/>
                </a:ln>
                <a:solidFill>
                  <a:srgbClr val="000000"/>
                </a:solidFill>
                <a:effectLst/>
                <a:uLnTx/>
                <a:uFillTx/>
                <a:latin typeface="Calibri"/>
                <a:ea typeface="+mn-ea"/>
                <a:cs typeface="+mn-cs"/>
              </a:rPr>
              <a:t>2025</a:t>
            </a:r>
            <a:endParaRPr lang="de-DE" sz="1800" b="0" i="0" u="none" strike="noStrike" kern="0" cap="none" spc="0" normalizeH="0" baseline="0" noProof="0">
              <a:ln>
                <a:noFill/>
              </a:ln>
              <a:solidFill>
                <a:srgbClr val="000000"/>
              </a:solidFill>
              <a:effectLst/>
              <a:uLnTx/>
              <a:uFillTx/>
              <a:latin typeface="Calibri"/>
              <a:cs typeface="Calibri"/>
            </a:endParaRPr>
          </a:p>
        </p:txBody>
      </p:sp>
      <p:grpSp>
        <p:nvGrpSpPr>
          <p:cNvPr id="27" name="Gruppieren 26">
            <a:extLst>
              <a:ext uri="{FF2B5EF4-FFF2-40B4-BE49-F238E27FC236}">
                <a16:creationId xmlns:a16="http://schemas.microsoft.com/office/drawing/2014/main" id="{93DF8F55-58B1-875E-13ED-FA06F2C2D34B}"/>
              </a:ext>
            </a:extLst>
          </p:cNvPr>
          <p:cNvGrpSpPr/>
          <p:nvPr/>
        </p:nvGrpSpPr>
        <p:grpSpPr>
          <a:xfrm>
            <a:off x="652033" y="3260506"/>
            <a:ext cx="9716705" cy="759320"/>
            <a:chOff x="450914" y="3916075"/>
            <a:chExt cx="9893558" cy="759320"/>
          </a:xfrm>
          <a:noFill/>
        </p:grpSpPr>
        <p:sp>
          <p:nvSpPr>
            <p:cNvPr id="28" name="Textfeld 27">
              <a:extLst>
                <a:ext uri="{FF2B5EF4-FFF2-40B4-BE49-F238E27FC236}">
                  <a16:creationId xmlns:a16="http://schemas.microsoft.com/office/drawing/2014/main" id="{5A84A322-57A9-6623-993B-BFB92CC17F2E}"/>
                </a:ext>
              </a:extLst>
            </p:cNvPr>
            <p:cNvSpPr txBox="1"/>
            <p:nvPr/>
          </p:nvSpPr>
          <p:spPr bwMode="gray">
            <a:xfrm>
              <a:off x="1910827" y="3916075"/>
              <a:ext cx="1152128" cy="492443"/>
            </a:xfrm>
            <a:prstGeom prst="rect">
              <a:avLst/>
            </a:prstGeom>
            <a:grp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Pct val="90000"/>
                <a:buFontTx/>
                <a:buNone/>
                <a:tabLst/>
                <a:defRPr/>
              </a:pPr>
              <a:r>
                <a:rPr kumimoji="0" lang="de-DE" sz="1600" b="1" i="0" u="none" strike="noStrike" kern="0" cap="none" spc="0" normalizeH="0" baseline="0" noProof="0">
                  <a:ln>
                    <a:noFill/>
                  </a:ln>
                  <a:solidFill>
                    <a:srgbClr val="000000">
                      <a:lumMod val="75000"/>
                      <a:lumOff val="25000"/>
                    </a:srgbClr>
                  </a:solidFill>
                  <a:effectLst/>
                  <a:uLnTx/>
                  <a:uFillTx/>
                  <a:latin typeface="Calibri"/>
                </a:rPr>
                <a:t>KW 1</a:t>
              </a:r>
              <a:br>
                <a:rPr kumimoji="0" lang="de-DE" sz="1600" b="0" i="0" u="none" strike="noStrike" kern="0" cap="none" spc="0" normalizeH="0" baseline="0" noProof="0">
                  <a:ln>
                    <a:noFill/>
                  </a:ln>
                  <a:solidFill>
                    <a:srgbClr val="000000">
                      <a:lumMod val="75000"/>
                      <a:lumOff val="25000"/>
                    </a:srgbClr>
                  </a:solidFill>
                  <a:effectLst/>
                  <a:uLnTx/>
                  <a:uFillTx/>
                  <a:latin typeface="Calibri"/>
                </a:rPr>
              </a:br>
              <a:r>
                <a:rPr kumimoji="0" lang="de-DE" sz="1600" b="0" i="0" u="none" strike="noStrike" kern="0" cap="none" spc="0" normalizeH="0" baseline="0" noProof="0">
                  <a:ln>
                    <a:noFill/>
                  </a:ln>
                  <a:solidFill>
                    <a:srgbClr val="000000">
                      <a:lumMod val="75000"/>
                      <a:lumOff val="25000"/>
                    </a:srgbClr>
                  </a:solidFill>
                  <a:effectLst/>
                  <a:uLnTx/>
                  <a:uFillTx/>
                  <a:latin typeface="Calibri"/>
                </a:rPr>
                <a:t>Januar 2024</a:t>
              </a:r>
            </a:p>
          </p:txBody>
        </p:sp>
        <p:sp>
          <p:nvSpPr>
            <p:cNvPr id="29" name="Textfeld 28">
              <a:extLst>
                <a:ext uri="{FF2B5EF4-FFF2-40B4-BE49-F238E27FC236}">
                  <a16:creationId xmlns:a16="http://schemas.microsoft.com/office/drawing/2014/main" id="{0245DA52-0535-97EB-7012-C6E3F67317D8}"/>
                </a:ext>
              </a:extLst>
            </p:cNvPr>
            <p:cNvSpPr txBox="1"/>
            <p:nvPr/>
          </p:nvSpPr>
          <p:spPr bwMode="gray">
            <a:xfrm>
              <a:off x="3359696" y="3930570"/>
              <a:ext cx="1152128" cy="492443"/>
            </a:xfrm>
            <a:prstGeom prst="rect">
              <a:avLst/>
            </a:prstGeom>
            <a:grp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Pct val="90000"/>
                <a:buFontTx/>
                <a:buNone/>
                <a:tabLst/>
                <a:defRPr/>
              </a:pPr>
              <a:r>
                <a:rPr kumimoji="0" lang="de-DE" sz="1600" b="1" i="0" u="none" strike="noStrike" kern="0" cap="none" spc="0" normalizeH="0" baseline="0" noProof="0">
                  <a:ln>
                    <a:noFill/>
                  </a:ln>
                  <a:solidFill>
                    <a:srgbClr val="000000">
                      <a:lumMod val="75000"/>
                      <a:lumOff val="25000"/>
                    </a:srgbClr>
                  </a:solidFill>
                  <a:effectLst/>
                  <a:uLnTx/>
                  <a:uFillTx/>
                  <a:latin typeface="Calibri"/>
                </a:rPr>
                <a:t>KW 6</a:t>
              </a:r>
              <a:br>
                <a:rPr kumimoji="0" lang="de-DE" sz="1600" b="0" i="0" u="none" strike="noStrike" kern="0" cap="none" spc="0" normalizeH="0" baseline="0" noProof="0">
                  <a:ln>
                    <a:noFill/>
                  </a:ln>
                  <a:solidFill>
                    <a:srgbClr val="000000">
                      <a:lumMod val="75000"/>
                      <a:lumOff val="25000"/>
                    </a:srgbClr>
                  </a:solidFill>
                  <a:effectLst/>
                  <a:uLnTx/>
                  <a:uFillTx/>
                  <a:latin typeface="Calibri"/>
                </a:rPr>
              </a:br>
              <a:r>
                <a:rPr kumimoji="0" lang="de-DE" sz="1600" b="0" i="0" u="none" strike="noStrike" kern="0" cap="none" spc="0" normalizeH="0" baseline="0" noProof="0">
                  <a:ln>
                    <a:noFill/>
                  </a:ln>
                  <a:solidFill>
                    <a:srgbClr val="000000">
                      <a:lumMod val="75000"/>
                      <a:lumOff val="25000"/>
                    </a:srgbClr>
                  </a:solidFill>
                  <a:effectLst/>
                  <a:uLnTx/>
                  <a:uFillTx/>
                  <a:latin typeface="Calibri"/>
                </a:rPr>
                <a:t>Februar 2024</a:t>
              </a:r>
            </a:p>
          </p:txBody>
        </p:sp>
        <p:sp>
          <p:nvSpPr>
            <p:cNvPr id="30" name="Textfeld 29">
              <a:extLst>
                <a:ext uri="{FF2B5EF4-FFF2-40B4-BE49-F238E27FC236}">
                  <a16:creationId xmlns:a16="http://schemas.microsoft.com/office/drawing/2014/main" id="{1A7713EA-87E2-D8F6-E82A-66198E332E66}"/>
                </a:ext>
              </a:extLst>
            </p:cNvPr>
            <p:cNvSpPr txBox="1"/>
            <p:nvPr/>
          </p:nvSpPr>
          <p:spPr bwMode="gray">
            <a:xfrm>
              <a:off x="4817274" y="3930570"/>
              <a:ext cx="1152128" cy="492443"/>
            </a:xfrm>
            <a:prstGeom prst="rect">
              <a:avLst/>
            </a:prstGeom>
            <a:grp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Pct val="90000"/>
                <a:buFontTx/>
                <a:buNone/>
                <a:tabLst/>
                <a:defRPr/>
              </a:pPr>
              <a:r>
                <a:rPr kumimoji="0" lang="de-DE" sz="1600" b="1" i="0" u="none" strike="noStrike" kern="0" cap="none" spc="0" normalizeH="0" baseline="0" noProof="0">
                  <a:ln>
                    <a:noFill/>
                  </a:ln>
                  <a:solidFill>
                    <a:srgbClr val="000000">
                      <a:lumMod val="75000"/>
                      <a:lumOff val="25000"/>
                    </a:srgbClr>
                  </a:solidFill>
                  <a:effectLst/>
                  <a:uLnTx/>
                  <a:uFillTx/>
                  <a:latin typeface="Calibri"/>
                </a:rPr>
                <a:t>KW 14</a:t>
              </a:r>
              <a:br>
                <a:rPr kumimoji="0" lang="de-DE" sz="1600" b="0" i="0" u="none" strike="noStrike" kern="0" cap="none" spc="0" normalizeH="0" baseline="0" noProof="0">
                  <a:ln>
                    <a:noFill/>
                  </a:ln>
                  <a:solidFill>
                    <a:srgbClr val="000000">
                      <a:lumMod val="75000"/>
                      <a:lumOff val="25000"/>
                    </a:srgbClr>
                  </a:solidFill>
                  <a:effectLst/>
                  <a:uLnTx/>
                  <a:uFillTx/>
                  <a:latin typeface="Calibri"/>
                </a:rPr>
              </a:br>
              <a:r>
                <a:rPr kumimoji="0" lang="de-DE" sz="1600" b="0" i="0" u="none" strike="noStrike" kern="0" cap="none" spc="0" normalizeH="0" baseline="0" noProof="0">
                  <a:ln>
                    <a:noFill/>
                  </a:ln>
                  <a:solidFill>
                    <a:srgbClr val="000000">
                      <a:lumMod val="75000"/>
                      <a:lumOff val="25000"/>
                    </a:srgbClr>
                  </a:solidFill>
                  <a:effectLst/>
                  <a:uLnTx/>
                  <a:uFillTx/>
                  <a:latin typeface="Calibri"/>
                </a:rPr>
                <a:t>April 2024</a:t>
              </a:r>
            </a:p>
          </p:txBody>
        </p:sp>
        <p:sp>
          <p:nvSpPr>
            <p:cNvPr id="31" name="Textfeld 30">
              <a:extLst>
                <a:ext uri="{FF2B5EF4-FFF2-40B4-BE49-F238E27FC236}">
                  <a16:creationId xmlns:a16="http://schemas.microsoft.com/office/drawing/2014/main" id="{E075CF53-19EE-B651-5C7C-59AE67151D86}"/>
                </a:ext>
              </a:extLst>
            </p:cNvPr>
            <p:cNvSpPr txBox="1"/>
            <p:nvPr/>
          </p:nvSpPr>
          <p:spPr bwMode="gray">
            <a:xfrm>
              <a:off x="6274852" y="3930570"/>
              <a:ext cx="1152128" cy="492443"/>
            </a:xfrm>
            <a:prstGeom prst="rect">
              <a:avLst/>
            </a:prstGeom>
            <a:grp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Pct val="90000"/>
                <a:buFontTx/>
                <a:buNone/>
                <a:tabLst/>
                <a:defRPr/>
              </a:pPr>
              <a:r>
                <a:rPr kumimoji="0" lang="de-DE" sz="1600" b="1" i="0" u="none" strike="noStrike" kern="0" cap="none" spc="0" normalizeH="0" baseline="0" noProof="0">
                  <a:ln>
                    <a:noFill/>
                  </a:ln>
                  <a:solidFill>
                    <a:srgbClr val="000000">
                      <a:lumMod val="75000"/>
                      <a:lumOff val="25000"/>
                    </a:srgbClr>
                  </a:solidFill>
                  <a:effectLst/>
                  <a:uLnTx/>
                  <a:uFillTx/>
                  <a:latin typeface="Calibri"/>
                </a:rPr>
                <a:t>KW 23</a:t>
              </a:r>
              <a:br>
                <a:rPr kumimoji="0" lang="de-DE" sz="1600" b="0" i="0" u="none" strike="noStrike" kern="0" cap="none" spc="0" normalizeH="0" baseline="0" noProof="0">
                  <a:ln>
                    <a:noFill/>
                  </a:ln>
                  <a:solidFill>
                    <a:srgbClr val="000000">
                      <a:lumMod val="75000"/>
                      <a:lumOff val="25000"/>
                    </a:srgbClr>
                  </a:solidFill>
                  <a:effectLst/>
                  <a:uLnTx/>
                  <a:uFillTx/>
                  <a:latin typeface="Calibri"/>
                </a:rPr>
              </a:br>
              <a:r>
                <a:rPr kumimoji="0" lang="de-DE" sz="1600" b="0" i="0" u="none" strike="noStrike" kern="0" cap="none" spc="0" normalizeH="0" baseline="0" noProof="0">
                  <a:ln>
                    <a:noFill/>
                  </a:ln>
                  <a:solidFill>
                    <a:srgbClr val="000000">
                      <a:lumMod val="75000"/>
                      <a:lumOff val="25000"/>
                    </a:srgbClr>
                  </a:solidFill>
                  <a:effectLst/>
                  <a:uLnTx/>
                  <a:uFillTx/>
                  <a:latin typeface="Calibri"/>
                </a:rPr>
                <a:t>Juni 2024</a:t>
              </a:r>
            </a:p>
          </p:txBody>
        </p:sp>
        <p:sp>
          <p:nvSpPr>
            <p:cNvPr id="32" name="Textfeld 31">
              <a:extLst>
                <a:ext uri="{FF2B5EF4-FFF2-40B4-BE49-F238E27FC236}">
                  <a16:creationId xmlns:a16="http://schemas.microsoft.com/office/drawing/2014/main" id="{F9601589-D341-152E-AB78-FBF35B970EA5}"/>
                </a:ext>
              </a:extLst>
            </p:cNvPr>
            <p:cNvSpPr txBox="1"/>
            <p:nvPr/>
          </p:nvSpPr>
          <p:spPr bwMode="gray">
            <a:xfrm>
              <a:off x="7732430" y="3930570"/>
              <a:ext cx="1152128" cy="492443"/>
            </a:xfrm>
            <a:prstGeom prst="rect">
              <a:avLst/>
            </a:prstGeom>
            <a:grp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Pct val="90000"/>
                <a:buFontTx/>
                <a:buNone/>
                <a:tabLst/>
                <a:defRPr/>
              </a:pPr>
              <a:r>
                <a:rPr kumimoji="0" lang="de-DE" sz="1600" b="1" i="0" u="none" strike="noStrike" kern="0" cap="none" spc="0" normalizeH="0" baseline="0" noProof="0">
                  <a:ln>
                    <a:noFill/>
                  </a:ln>
                  <a:solidFill>
                    <a:srgbClr val="000000">
                      <a:lumMod val="75000"/>
                      <a:lumOff val="25000"/>
                    </a:srgbClr>
                  </a:solidFill>
                  <a:effectLst/>
                  <a:uLnTx/>
                  <a:uFillTx/>
                  <a:latin typeface="Calibri"/>
                </a:rPr>
                <a:t>KW 27</a:t>
              </a:r>
              <a:br>
                <a:rPr kumimoji="0" lang="de-DE" sz="1600" b="0" i="0" u="none" strike="noStrike" kern="0" cap="none" spc="0" normalizeH="0" baseline="0" noProof="0">
                  <a:ln>
                    <a:noFill/>
                  </a:ln>
                  <a:solidFill>
                    <a:srgbClr val="000000">
                      <a:lumMod val="75000"/>
                      <a:lumOff val="25000"/>
                    </a:srgbClr>
                  </a:solidFill>
                  <a:effectLst/>
                  <a:uLnTx/>
                  <a:uFillTx/>
                  <a:latin typeface="Calibri"/>
                </a:rPr>
              </a:br>
              <a:r>
                <a:rPr kumimoji="0" lang="de-DE" sz="1600" b="0" i="0" u="none" strike="noStrike" kern="0" cap="none" spc="0" normalizeH="0" baseline="0" noProof="0">
                  <a:ln>
                    <a:noFill/>
                  </a:ln>
                  <a:solidFill>
                    <a:srgbClr val="000000">
                      <a:lumMod val="75000"/>
                      <a:lumOff val="25000"/>
                    </a:srgbClr>
                  </a:solidFill>
                  <a:effectLst/>
                  <a:uLnTx/>
                  <a:uFillTx/>
                  <a:latin typeface="Calibri"/>
                </a:rPr>
                <a:t>Juli 2024</a:t>
              </a:r>
            </a:p>
          </p:txBody>
        </p:sp>
        <p:sp>
          <p:nvSpPr>
            <p:cNvPr id="33" name="Textfeld 32">
              <a:extLst>
                <a:ext uri="{FF2B5EF4-FFF2-40B4-BE49-F238E27FC236}">
                  <a16:creationId xmlns:a16="http://schemas.microsoft.com/office/drawing/2014/main" id="{3C5D8B8C-1C11-4632-D17F-A088BE911D7E}"/>
                </a:ext>
              </a:extLst>
            </p:cNvPr>
            <p:cNvSpPr txBox="1"/>
            <p:nvPr/>
          </p:nvSpPr>
          <p:spPr bwMode="gray">
            <a:xfrm>
              <a:off x="9192344" y="3925586"/>
              <a:ext cx="1152128" cy="738664"/>
            </a:xfrm>
            <a:prstGeom prst="rect">
              <a:avLst/>
            </a:prstGeom>
            <a:grpFill/>
          </p:spPr>
          <p:txBody>
            <a:bodyPr wrap="square" lIns="0" tIns="0" rIns="0" bIns="0" rtlCol="0" anchor="t">
              <a:spAutoFit/>
            </a:bodyPr>
            <a:lstStyle/>
            <a:p>
              <a:pPr marL="0" marR="0" lvl="0" indent="0" algn="ctr" defTabSz="914400" eaLnBrk="1" fontAlgn="auto" latinLnBrk="0" hangingPunct="1">
                <a:lnSpc>
                  <a:spcPct val="100000"/>
                </a:lnSpc>
                <a:spcBef>
                  <a:spcPts val="0"/>
                </a:spcBef>
                <a:spcAft>
                  <a:spcPts val="0"/>
                </a:spcAft>
                <a:buClrTx/>
                <a:buSzPct val="90000"/>
                <a:buFontTx/>
                <a:buNone/>
                <a:tabLst/>
                <a:defRPr/>
              </a:pPr>
              <a:r>
                <a:rPr kumimoji="0" lang="de-DE" sz="1600" b="1" i="0" u="none" strike="noStrike" kern="0" cap="none" spc="0" normalizeH="0" baseline="0" noProof="0">
                  <a:ln>
                    <a:noFill/>
                  </a:ln>
                  <a:solidFill>
                    <a:srgbClr val="000000">
                      <a:lumMod val="75000"/>
                      <a:lumOff val="25000"/>
                    </a:srgbClr>
                  </a:solidFill>
                  <a:effectLst/>
                  <a:uLnTx/>
                  <a:uFillTx/>
                  <a:latin typeface="Calibri"/>
                </a:rPr>
                <a:t>KW 40</a:t>
              </a:r>
              <a:br>
                <a:rPr kumimoji="0" lang="de-DE" sz="1600" b="0" i="0" u="none" strike="noStrike" kern="0" cap="none" spc="0" normalizeH="0" baseline="0" noProof="0">
                  <a:ln>
                    <a:noFill/>
                  </a:ln>
                  <a:solidFill>
                    <a:srgbClr val="000000"/>
                  </a:solidFill>
                  <a:effectLst/>
                  <a:uLnTx/>
                  <a:uFillTx/>
                  <a:latin typeface="Calibri"/>
                </a:rPr>
              </a:br>
              <a:r>
                <a:rPr kumimoji="0" lang="de-DE" sz="1600" b="0" i="0" u="none" strike="noStrike" kern="0" cap="none" spc="0" normalizeH="0" baseline="0" noProof="0">
                  <a:ln>
                    <a:noFill/>
                  </a:ln>
                  <a:solidFill>
                    <a:srgbClr val="000000"/>
                  </a:solidFill>
                  <a:effectLst/>
                  <a:uLnTx/>
                  <a:uFillTx/>
                  <a:latin typeface="Calibri"/>
                </a:rPr>
                <a:t>Oktober</a:t>
              </a:r>
              <a:r>
                <a:rPr kumimoji="0" lang="de-DE" sz="1600" b="0" i="0" u="none" strike="noStrike" kern="0" cap="none" spc="0" normalizeH="0" baseline="0" noProof="0">
                  <a:ln>
                    <a:noFill/>
                  </a:ln>
                  <a:solidFill>
                    <a:srgbClr val="000000">
                      <a:lumMod val="75000"/>
                      <a:lumOff val="25000"/>
                    </a:srgbClr>
                  </a:solidFill>
                  <a:effectLst/>
                  <a:uLnTx/>
                  <a:uFillTx/>
                  <a:latin typeface="Calibri"/>
                </a:rPr>
                <a:t> 2024</a:t>
              </a:r>
            </a:p>
          </p:txBody>
        </p:sp>
        <p:sp>
          <p:nvSpPr>
            <p:cNvPr id="34" name="Textfeld 33">
              <a:extLst>
                <a:ext uri="{FF2B5EF4-FFF2-40B4-BE49-F238E27FC236}">
                  <a16:creationId xmlns:a16="http://schemas.microsoft.com/office/drawing/2014/main" id="{46A6A3DA-C170-F853-768E-4D382610EC58}"/>
                </a:ext>
              </a:extLst>
            </p:cNvPr>
            <p:cNvSpPr txBox="1"/>
            <p:nvPr/>
          </p:nvSpPr>
          <p:spPr bwMode="gray">
            <a:xfrm>
              <a:off x="450914" y="3936731"/>
              <a:ext cx="1152128" cy="738664"/>
            </a:xfrm>
            <a:prstGeom prst="rect">
              <a:avLst/>
            </a:prstGeom>
            <a:grpFill/>
          </p:spPr>
          <p:txBody>
            <a:bodyPr wrap="square" lIns="0" tIns="0" rIns="0" bIns="0" rtlCol="0" anchor="t">
              <a:spAutoFit/>
            </a:bodyPr>
            <a:lstStyle/>
            <a:p>
              <a:pPr marL="0" marR="0" lvl="0" indent="0" algn="ctr" defTabSz="914400" eaLnBrk="1" fontAlgn="auto" latinLnBrk="0" hangingPunct="1">
                <a:lnSpc>
                  <a:spcPct val="100000"/>
                </a:lnSpc>
                <a:spcBef>
                  <a:spcPts val="0"/>
                </a:spcBef>
                <a:spcAft>
                  <a:spcPts val="0"/>
                </a:spcAft>
                <a:buClrTx/>
                <a:buSzPct val="90000"/>
                <a:buFontTx/>
                <a:buNone/>
                <a:tabLst/>
                <a:defRPr/>
              </a:pPr>
              <a:r>
                <a:rPr kumimoji="0" lang="de-DE" sz="1600" b="1" i="0" u="none" strike="noStrike" kern="0" cap="none" spc="0" normalizeH="0" baseline="0" noProof="0">
                  <a:ln>
                    <a:noFill/>
                  </a:ln>
                  <a:solidFill>
                    <a:srgbClr val="000000"/>
                  </a:solidFill>
                  <a:effectLst/>
                  <a:uLnTx/>
                  <a:uFillTx/>
                  <a:latin typeface="Calibri"/>
                </a:rPr>
                <a:t>ab KW </a:t>
              </a:r>
              <a:r>
                <a:rPr lang="de-DE" sz="1600" b="1" kern="0">
                  <a:solidFill>
                    <a:srgbClr val="000000"/>
                  </a:solidFill>
                  <a:latin typeface="Calibri"/>
                </a:rPr>
                <a:t>42</a:t>
              </a:r>
              <a:br>
                <a:rPr lang="de-DE" sz="1600" b="0" i="0" u="none" strike="noStrike" kern="0" cap="none" spc="0" normalizeH="0" baseline="0" noProof="0">
                  <a:ln>
                    <a:noFill/>
                  </a:ln>
                  <a:effectLst/>
                  <a:uLnTx/>
                  <a:uFillTx/>
                  <a:latin typeface="Calibri"/>
                </a:rPr>
              </a:br>
              <a:r>
                <a:rPr kumimoji="0" lang="de-DE" sz="1600" b="0" i="0" u="none" strike="noStrike" kern="0" cap="none" spc="0" normalizeH="0" baseline="0" noProof="0">
                  <a:ln>
                    <a:noFill/>
                  </a:ln>
                  <a:solidFill>
                    <a:srgbClr val="000000"/>
                  </a:solidFill>
                  <a:effectLst/>
                  <a:uLnTx/>
                  <a:uFillTx/>
                  <a:latin typeface="Calibri"/>
                </a:rPr>
                <a:t>Oktober 2023</a:t>
              </a:r>
            </a:p>
          </p:txBody>
        </p:sp>
      </p:grpSp>
      <p:grpSp>
        <p:nvGrpSpPr>
          <p:cNvPr id="35" name="Gruppieren 34">
            <a:extLst>
              <a:ext uri="{FF2B5EF4-FFF2-40B4-BE49-F238E27FC236}">
                <a16:creationId xmlns:a16="http://schemas.microsoft.com/office/drawing/2014/main" id="{70EAD163-A05F-204B-AE05-96D9392E5BE2}"/>
              </a:ext>
            </a:extLst>
          </p:cNvPr>
          <p:cNvGrpSpPr/>
          <p:nvPr/>
        </p:nvGrpSpPr>
        <p:grpSpPr>
          <a:xfrm>
            <a:off x="1277261" y="4487019"/>
            <a:ext cx="9289032" cy="850889"/>
            <a:chOff x="1324886" y="4653136"/>
            <a:chExt cx="9289032" cy="850889"/>
          </a:xfrm>
        </p:grpSpPr>
        <p:sp>
          <p:nvSpPr>
            <p:cNvPr id="36" name="Rechteck 35">
              <a:extLst>
                <a:ext uri="{FF2B5EF4-FFF2-40B4-BE49-F238E27FC236}">
                  <a16:creationId xmlns:a16="http://schemas.microsoft.com/office/drawing/2014/main" id="{308C3AC0-0659-1279-17D9-0D78397A055C}"/>
                </a:ext>
              </a:extLst>
            </p:cNvPr>
            <p:cNvSpPr/>
            <p:nvPr/>
          </p:nvSpPr>
          <p:spPr bwMode="gray">
            <a:xfrm>
              <a:off x="1324886" y="4787657"/>
              <a:ext cx="9289032" cy="716368"/>
            </a:xfrm>
            <a:prstGeom prst="rect">
              <a:avLst/>
            </a:prstGeom>
            <a:noFill/>
            <a:ln w="28575" cap="flat" cmpd="sng" algn="ctr">
              <a:solidFill>
                <a:srgbClr val="CC0000"/>
              </a:solidFill>
              <a:prstDash val="solid"/>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a:ln>
                    <a:noFill/>
                  </a:ln>
                  <a:solidFill>
                    <a:schemeClr val="tx1">
                      <a:lumMod val="75000"/>
                      <a:lumOff val="25000"/>
                    </a:schemeClr>
                  </a:solidFill>
                  <a:effectLst/>
                  <a:uLnTx/>
                  <a:uFillTx/>
                  <a:latin typeface="Calibri"/>
                  <a:ea typeface="+mn-ea"/>
                  <a:cs typeface="+mn-cs"/>
                </a:rPr>
                <a:t>Die Funktionssperren werden in der Version 2023 zum </a:t>
              </a:r>
              <a:r>
                <a:rPr kumimoji="0" lang="de-DE" sz="2000" b="1" i="0" u="sng" strike="noStrike" kern="0" cap="none" spc="0" normalizeH="0" baseline="0" noProof="0">
                  <a:ln>
                    <a:noFill/>
                  </a:ln>
                  <a:solidFill>
                    <a:srgbClr val="CC0000"/>
                  </a:solidFill>
                  <a:effectLst/>
                  <a:uLnTx/>
                  <a:uFillTx/>
                  <a:latin typeface="Calibri"/>
                  <a:ea typeface="+mn-ea"/>
                  <a:cs typeface="+mn-cs"/>
                </a:rPr>
                <a:t>31.03.2024</a:t>
              </a:r>
              <a:r>
                <a:rPr kumimoji="0" lang="de-DE" sz="2000" b="1" i="0" u="none" strike="noStrike" kern="0" cap="none" spc="0" normalizeH="0" baseline="0" noProof="0">
                  <a:ln>
                    <a:noFill/>
                  </a:ln>
                  <a:solidFill>
                    <a:srgbClr val="000000">
                      <a:lumMod val="75000"/>
                      <a:lumOff val="25000"/>
                    </a:srgbClr>
                  </a:solidFill>
                  <a:effectLst/>
                  <a:uLnTx/>
                  <a:uFillTx/>
                  <a:latin typeface="Calibri"/>
                  <a:ea typeface="+mn-ea"/>
                  <a:cs typeface="+mn-cs"/>
                </a:rPr>
                <a:t> </a:t>
              </a:r>
              <a:r>
                <a:rPr kumimoji="0" lang="de-DE" sz="2000" b="1" i="0" u="none" strike="noStrike" kern="0" cap="none" spc="0" normalizeH="0" baseline="0" noProof="0">
                  <a:ln>
                    <a:noFill/>
                  </a:ln>
                  <a:solidFill>
                    <a:schemeClr val="tx1">
                      <a:lumMod val="75000"/>
                      <a:lumOff val="25000"/>
                    </a:schemeClr>
                  </a:solidFill>
                  <a:effectLst/>
                  <a:uLnTx/>
                  <a:uFillTx/>
                  <a:latin typeface="Calibri"/>
                  <a:ea typeface="+mn-ea"/>
                  <a:cs typeface="+mn-cs"/>
                </a:rPr>
                <a:t>aktiv</a:t>
              </a:r>
            </a:p>
          </p:txBody>
        </p:sp>
        <p:sp>
          <p:nvSpPr>
            <p:cNvPr id="37" name="Rechteck 36">
              <a:extLst>
                <a:ext uri="{FF2B5EF4-FFF2-40B4-BE49-F238E27FC236}">
                  <a16:creationId xmlns:a16="http://schemas.microsoft.com/office/drawing/2014/main" id="{58DC8A40-961F-FBD4-E958-B86E99A37522}"/>
                </a:ext>
              </a:extLst>
            </p:cNvPr>
            <p:cNvSpPr/>
            <p:nvPr/>
          </p:nvSpPr>
          <p:spPr bwMode="gray">
            <a:xfrm>
              <a:off x="1487488" y="4653136"/>
              <a:ext cx="1368152" cy="269041"/>
            </a:xfrm>
            <a:prstGeom prst="rect">
              <a:avLst/>
            </a:prstGeom>
            <a:solidFill>
              <a:schemeClr val="bg1">
                <a:lumMod val="85000"/>
              </a:schemeClr>
            </a:solidFill>
            <a:ln w="9525" cap="flat" cmpd="sng" algn="ctr">
              <a:solidFill>
                <a:srgbClr val="CC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a:ln>
                    <a:noFill/>
                  </a:ln>
                  <a:solidFill>
                    <a:srgbClr val="CC0000"/>
                  </a:solidFill>
                  <a:effectLst/>
                  <a:uLnTx/>
                  <a:uFillTx/>
                  <a:latin typeface="Calibri"/>
                  <a:ea typeface="+mn-ea"/>
                  <a:cs typeface="+mn-cs"/>
                </a:rPr>
                <a:t>WICHTIG</a:t>
              </a:r>
            </a:p>
          </p:txBody>
        </p:sp>
      </p:grpSp>
      <p:sp>
        <p:nvSpPr>
          <p:cNvPr id="43" name="Freihandform: Form 42">
            <a:extLst>
              <a:ext uri="{FF2B5EF4-FFF2-40B4-BE49-F238E27FC236}">
                <a16:creationId xmlns:a16="http://schemas.microsoft.com/office/drawing/2014/main" id="{2071C787-C051-7EAE-0006-FF1DC0F3323F}"/>
              </a:ext>
            </a:extLst>
          </p:cNvPr>
          <p:cNvSpPr/>
          <p:nvPr/>
        </p:nvSpPr>
        <p:spPr>
          <a:xfrm>
            <a:off x="3163743" y="2350873"/>
            <a:ext cx="244116" cy="179002"/>
          </a:xfrm>
          <a:custGeom>
            <a:avLst/>
            <a:gdLst>
              <a:gd name="connsiteX0" fmla="*/ 0 w 248559"/>
              <a:gd name="connsiteY0" fmla="*/ 35800 h 179002"/>
              <a:gd name="connsiteX1" fmla="*/ 159058 w 248559"/>
              <a:gd name="connsiteY1" fmla="*/ 35800 h 179002"/>
              <a:gd name="connsiteX2" fmla="*/ 159058 w 248559"/>
              <a:gd name="connsiteY2" fmla="*/ 0 h 179002"/>
              <a:gd name="connsiteX3" fmla="*/ 248559 w 248559"/>
              <a:gd name="connsiteY3" fmla="*/ 89501 h 179002"/>
              <a:gd name="connsiteX4" fmla="*/ 159058 w 248559"/>
              <a:gd name="connsiteY4" fmla="*/ 179002 h 179002"/>
              <a:gd name="connsiteX5" fmla="*/ 159058 w 248559"/>
              <a:gd name="connsiteY5" fmla="*/ 143202 h 179002"/>
              <a:gd name="connsiteX6" fmla="*/ 0 w 248559"/>
              <a:gd name="connsiteY6" fmla="*/ 143202 h 179002"/>
              <a:gd name="connsiteX7" fmla="*/ 0 w 248559"/>
              <a:gd name="connsiteY7" fmla="*/ 35800 h 17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9" h="179002">
                <a:moveTo>
                  <a:pt x="0" y="35800"/>
                </a:moveTo>
                <a:lnTo>
                  <a:pt x="159058" y="35800"/>
                </a:lnTo>
                <a:lnTo>
                  <a:pt x="159058" y="0"/>
                </a:lnTo>
                <a:lnTo>
                  <a:pt x="248559" y="89501"/>
                </a:lnTo>
                <a:lnTo>
                  <a:pt x="159058" y="179002"/>
                </a:lnTo>
                <a:lnTo>
                  <a:pt x="159058" y="143202"/>
                </a:lnTo>
                <a:lnTo>
                  <a:pt x="0" y="143202"/>
                </a:lnTo>
                <a:lnTo>
                  <a:pt x="0" y="35800"/>
                </a:lnTo>
                <a:close/>
              </a:path>
            </a:pathLst>
          </a:cu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outerShdw blurRad="40000" dist="20000" dir="5400000" rotWithShape="0">
              <a:srgbClr val="000000">
                <a:alpha val="38000"/>
              </a:srgbClr>
            </a:outerShdw>
          </a:effectLst>
        </p:spPr>
        <p:txBody>
          <a:bodyPr spcFirstLastPara="0" vert="horz" wrap="square" lIns="0" tIns="35800" rIns="53701" bIns="35800" numCol="1" spcCol="1270" anchor="ctr" anchorCtr="0">
            <a:noAutofit/>
          </a:bodyPr>
          <a:lstStyle/>
          <a:p>
            <a:pPr marL="0" marR="0" lvl="0" indent="0" algn="ctr" defTabSz="311150" eaLnBrk="1" fontAlgn="auto" latinLnBrk="0" hangingPunct="1">
              <a:lnSpc>
                <a:spcPct val="90000"/>
              </a:lnSpc>
              <a:spcBef>
                <a:spcPct val="0"/>
              </a:spcBef>
              <a:spcAft>
                <a:spcPct val="35000"/>
              </a:spcAft>
              <a:buClrTx/>
              <a:buSzTx/>
              <a:buFontTx/>
              <a:buNone/>
              <a:tabLst/>
              <a:defRPr/>
            </a:pPr>
            <a:endParaRPr kumimoji="0" lang="de-DE" sz="700" b="0" i="0" u="none" strike="noStrike" kern="0" cap="none" spc="0" normalizeH="0" baseline="0" noProof="0">
              <a:ln>
                <a:noFill/>
              </a:ln>
              <a:solidFill>
                <a:srgbClr val="000000">
                  <a:lumMod val="75000"/>
                  <a:lumOff val="25000"/>
                </a:srgbClr>
              </a:solidFill>
              <a:effectLst/>
              <a:uLnTx/>
              <a:uFillTx/>
              <a:latin typeface="Calibri"/>
              <a:ea typeface="+mn-ea"/>
              <a:cs typeface="+mn-cs"/>
            </a:endParaRPr>
          </a:p>
        </p:txBody>
      </p:sp>
      <p:sp>
        <p:nvSpPr>
          <p:cNvPr id="45" name="Freihandform: Form 44">
            <a:extLst>
              <a:ext uri="{FF2B5EF4-FFF2-40B4-BE49-F238E27FC236}">
                <a16:creationId xmlns:a16="http://schemas.microsoft.com/office/drawing/2014/main" id="{CFBD5864-6917-67A1-2078-D39EBB657C91}"/>
              </a:ext>
            </a:extLst>
          </p:cNvPr>
          <p:cNvSpPr/>
          <p:nvPr/>
        </p:nvSpPr>
        <p:spPr>
          <a:xfrm>
            <a:off x="7451085" y="2350873"/>
            <a:ext cx="244116" cy="179002"/>
          </a:xfrm>
          <a:custGeom>
            <a:avLst/>
            <a:gdLst>
              <a:gd name="connsiteX0" fmla="*/ 0 w 248559"/>
              <a:gd name="connsiteY0" fmla="*/ 35800 h 179002"/>
              <a:gd name="connsiteX1" fmla="*/ 159058 w 248559"/>
              <a:gd name="connsiteY1" fmla="*/ 35800 h 179002"/>
              <a:gd name="connsiteX2" fmla="*/ 159058 w 248559"/>
              <a:gd name="connsiteY2" fmla="*/ 0 h 179002"/>
              <a:gd name="connsiteX3" fmla="*/ 248559 w 248559"/>
              <a:gd name="connsiteY3" fmla="*/ 89501 h 179002"/>
              <a:gd name="connsiteX4" fmla="*/ 159058 w 248559"/>
              <a:gd name="connsiteY4" fmla="*/ 179002 h 179002"/>
              <a:gd name="connsiteX5" fmla="*/ 159058 w 248559"/>
              <a:gd name="connsiteY5" fmla="*/ 143202 h 179002"/>
              <a:gd name="connsiteX6" fmla="*/ 0 w 248559"/>
              <a:gd name="connsiteY6" fmla="*/ 143202 h 179002"/>
              <a:gd name="connsiteX7" fmla="*/ 0 w 248559"/>
              <a:gd name="connsiteY7" fmla="*/ 35800 h 17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9" h="179002">
                <a:moveTo>
                  <a:pt x="0" y="35800"/>
                </a:moveTo>
                <a:lnTo>
                  <a:pt x="159058" y="35800"/>
                </a:lnTo>
                <a:lnTo>
                  <a:pt x="159058" y="0"/>
                </a:lnTo>
                <a:lnTo>
                  <a:pt x="248559" y="89501"/>
                </a:lnTo>
                <a:lnTo>
                  <a:pt x="159058" y="179002"/>
                </a:lnTo>
                <a:lnTo>
                  <a:pt x="159058" y="143202"/>
                </a:lnTo>
                <a:lnTo>
                  <a:pt x="0" y="143202"/>
                </a:lnTo>
                <a:lnTo>
                  <a:pt x="0" y="35800"/>
                </a:lnTo>
                <a:close/>
              </a:path>
            </a:pathLst>
          </a:cu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outerShdw blurRad="40000" dist="20000" dir="5400000" rotWithShape="0">
              <a:srgbClr val="000000">
                <a:alpha val="38000"/>
              </a:srgbClr>
            </a:outerShdw>
          </a:effectLst>
        </p:spPr>
        <p:txBody>
          <a:bodyPr spcFirstLastPara="0" vert="horz" wrap="square" lIns="0" tIns="35800" rIns="53701" bIns="35800" numCol="1" spcCol="1270" anchor="ctr" anchorCtr="0">
            <a:noAutofit/>
          </a:bodyPr>
          <a:lstStyle/>
          <a:p>
            <a:pPr marL="0" marR="0" lvl="0" indent="0" algn="ctr" defTabSz="311150" eaLnBrk="1" fontAlgn="auto" latinLnBrk="0" hangingPunct="1">
              <a:lnSpc>
                <a:spcPct val="90000"/>
              </a:lnSpc>
              <a:spcBef>
                <a:spcPct val="0"/>
              </a:spcBef>
              <a:spcAft>
                <a:spcPct val="35000"/>
              </a:spcAft>
              <a:buClrTx/>
              <a:buSzTx/>
              <a:buFontTx/>
              <a:buNone/>
              <a:tabLst/>
              <a:defRPr/>
            </a:pPr>
            <a:endParaRPr kumimoji="0" lang="de-DE" sz="700" b="0" i="0" u="none" strike="noStrike" kern="0" cap="none" spc="0" normalizeH="0" baseline="0" noProof="0">
              <a:ln>
                <a:noFill/>
              </a:ln>
              <a:solidFill>
                <a:srgbClr val="000000">
                  <a:lumMod val="75000"/>
                  <a:lumOff val="25000"/>
                </a:srgbClr>
              </a:solidFill>
              <a:effectLst/>
              <a:uLnTx/>
              <a:uFillTx/>
              <a:latin typeface="Calibri"/>
              <a:ea typeface="+mn-ea"/>
              <a:cs typeface="+mn-cs"/>
            </a:endParaRPr>
          </a:p>
        </p:txBody>
      </p:sp>
      <p:sp>
        <p:nvSpPr>
          <p:cNvPr id="46" name="Textfeld 45">
            <a:extLst>
              <a:ext uri="{FF2B5EF4-FFF2-40B4-BE49-F238E27FC236}">
                <a16:creationId xmlns:a16="http://schemas.microsoft.com/office/drawing/2014/main" id="{56E05D04-4F19-6A79-7C88-34096060160E}"/>
              </a:ext>
            </a:extLst>
          </p:cNvPr>
          <p:cNvSpPr txBox="1"/>
          <p:nvPr/>
        </p:nvSpPr>
        <p:spPr>
          <a:xfrm>
            <a:off x="4245199" y="6024989"/>
            <a:ext cx="7948863" cy="611899"/>
          </a:xfrm>
          <a:prstGeom prst="rect">
            <a:avLst/>
          </a:prstGeom>
          <a:noFill/>
        </p:spPr>
        <p:txBody>
          <a:bodyPr wrap="square" lIns="91440" tIns="45720" rIns="91440" bIns="45720" anchor="t">
            <a:spAutoFit/>
          </a:bodyPr>
          <a:lstStyle/>
          <a:p>
            <a:pPr marL="0" lvl="1" algn="r">
              <a:lnSpc>
                <a:spcPct val="150000"/>
              </a:lnSpc>
              <a:buSzPct val="90000"/>
            </a:pPr>
            <a:r>
              <a:rPr lang="de-DE" sz="1200">
                <a:cs typeface="Segoe UI Light"/>
              </a:rPr>
              <a:t>*ES HANDELT SICH UM EINE </a:t>
            </a:r>
            <a:r>
              <a:rPr lang="de-DE" sz="1200" u="sng">
                <a:cs typeface="Segoe UI Light"/>
              </a:rPr>
              <a:t>VORLÄUFIGE TERMINPLANUNG</a:t>
            </a:r>
            <a:r>
              <a:rPr lang="de-DE" sz="1200">
                <a:cs typeface="Segoe UI Light"/>
              </a:rPr>
              <a:t>. ÄNDERUNGEN VORBEHALTEN.</a:t>
            </a:r>
          </a:p>
          <a:p>
            <a:pPr marL="0" lvl="1" algn="r">
              <a:lnSpc>
                <a:spcPct val="150000"/>
              </a:lnSpc>
              <a:buSzPct val="90000"/>
            </a:pPr>
            <a:endParaRPr lang="de-DE" sz="1200">
              <a:cs typeface="Segoe UI Light" panose="020B0502040204020203" pitchFamily="34" charset="0"/>
            </a:endParaRPr>
          </a:p>
        </p:txBody>
      </p:sp>
      <p:sp>
        <p:nvSpPr>
          <p:cNvPr id="67" name="Datumsplatzhalter 66">
            <a:extLst>
              <a:ext uri="{FF2B5EF4-FFF2-40B4-BE49-F238E27FC236}">
                <a16:creationId xmlns:a16="http://schemas.microsoft.com/office/drawing/2014/main" id="{A3C3055B-DE87-C90E-5D87-1EDA8EB211E1}"/>
              </a:ext>
            </a:extLst>
          </p:cNvPr>
          <p:cNvSpPr>
            <a:spLocks noGrp="1"/>
          </p:cNvSpPr>
          <p:nvPr>
            <p:ph type="dt" sz="half" idx="14"/>
          </p:nvPr>
        </p:nvSpPr>
        <p:spPr/>
        <p:txBody>
          <a:bodyPr/>
          <a:lstStyle/>
          <a:p>
            <a:r>
              <a:rPr lang="de-DE"/>
              <a:t>| </a:t>
            </a:r>
            <a:fld id="{AACC418C-40EF-4C97-9EE0-174A0AE7254A}" type="datetime1">
              <a:rPr lang="de-DE" smtClean="0"/>
              <a:t>20.11.2023</a:t>
            </a:fld>
            <a:r>
              <a:t> |</a:t>
            </a:r>
          </a:p>
        </p:txBody>
      </p:sp>
      <p:sp>
        <p:nvSpPr>
          <p:cNvPr id="68" name="Fußzeilenplatzhalter 67">
            <a:extLst>
              <a:ext uri="{FF2B5EF4-FFF2-40B4-BE49-F238E27FC236}">
                <a16:creationId xmlns:a16="http://schemas.microsoft.com/office/drawing/2014/main" id="{E671F08A-76AC-1AED-D928-630FF8FCF7F7}"/>
              </a:ext>
            </a:extLst>
          </p:cNvPr>
          <p:cNvSpPr>
            <a:spLocks noGrp="1"/>
          </p:cNvSpPr>
          <p:nvPr>
            <p:ph type="ftr" sz="quarter" idx="15"/>
          </p:nvPr>
        </p:nvSpPr>
        <p:spPr/>
        <p:txBody>
          <a:bodyPr/>
          <a:lstStyle/>
          <a:p>
            <a:r>
              <a:rPr lang="de-DE"/>
              <a:t>Lexware vor Ort 2024</a:t>
            </a:r>
          </a:p>
        </p:txBody>
      </p:sp>
      <p:sp>
        <p:nvSpPr>
          <p:cNvPr id="69" name="Foliennummernplatzhalter 68">
            <a:extLst>
              <a:ext uri="{FF2B5EF4-FFF2-40B4-BE49-F238E27FC236}">
                <a16:creationId xmlns:a16="http://schemas.microsoft.com/office/drawing/2014/main" id="{C3BF6517-689E-077D-0148-FC6651CF3310}"/>
              </a:ext>
            </a:extLst>
          </p:cNvPr>
          <p:cNvSpPr>
            <a:spLocks noGrp="1"/>
          </p:cNvSpPr>
          <p:nvPr>
            <p:ph type="sldNum" sz="quarter" idx="16"/>
          </p:nvPr>
        </p:nvSpPr>
        <p:spPr/>
        <p:txBody>
          <a:bodyPr/>
          <a:lstStyle/>
          <a:p>
            <a:r>
              <a:rPr lang="de-DE"/>
              <a:t>Seite </a:t>
            </a:r>
            <a:fld id="{FFC269A0-BD27-4577-9DED-0AAE60100C51}" type="slidenum">
              <a:rPr lang="de-DE" smtClean="0"/>
              <a:pPr/>
              <a:t>60</a:t>
            </a:fld>
            <a:endParaRPr lang="de-DE"/>
          </a:p>
        </p:txBody>
      </p:sp>
    </p:spTree>
    <p:extLst>
      <p:ext uri="{BB962C8B-B14F-4D97-AF65-F5344CB8AC3E}">
        <p14:creationId xmlns:p14="http://schemas.microsoft.com/office/powerpoint/2010/main" val="8226565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66AD7-CB3E-1D37-528E-BE0F256D0269}"/>
              </a:ext>
            </a:extLst>
          </p:cNvPr>
          <p:cNvSpPr>
            <a:spLocks noGrp="1"/>
          </p:cNvSpPr>
          <p:nvPr>
            <p:ph type="title"/>
          </p:nvPr>
        </p:nvSpPr>
        <p:spPr/>
        <p:txBody>
          <a:bodyPr/>
          <a:lstStyle/>
          <a:p>
            <a:r>
              <a:rPr lang="de-DE"/>
              <a:t>Lexware unterstützen</a:t>
            </a:r>
          </a:p>
        </p:txBody>
      </p:sp>
      <p:grpSp>
        <p:nvGrpSpPr>
          <p:cNvPr id="12" name="Gruppieren 11">
            <a:extLst>
              <a:ext uri="{FF2B5EF4-FFF2-40B4-BE49-F238E27FC236}">
                <a16:creationId xmlns:a16="http://schemas.microsoft.com/office/drawing/2014/main" id="{7062BD93-C7A6-3B6F-48B8-03DF292A3987}"/>
              </a:ext>
            </a:extLst>
          </p:cNvPr>
          <p:cNvGrpSpPr/>
          <p:nvPr/>
        </p:nvGrpSpPr>
        <p:grpSpPr>
          <a:xfrm>
            <a:off x="10825322" y="1755"/>
            <a:ext cx="720000" cy="738000"/>
            <a:chOff x="11161226" y="1755"/>
            <a:chExt cx="720000" cy="738000"/>
          </a:xfrm>
        </p:grpSpPr>
        <p:grpSp>
          <p:nvGrpSpPr>
            <p:cNvPr id="13" name="Gruppieren 12">
              <a:extLst>
                <a:ext uri="{FF2B5EF4-FFF2-40B4-BE49-F238E27FC236}">
                  <a16:creationId xmlns:a16="http://schemas.microsoft.com/office/drawing/2014/main" id="{674DA1FB-A844-3FBC-F4AB-59F3E850AB02}"/>
                </a:ext>
              </a:extLst>
            </p:cNvPr>
            <p:cNvGrpSpPr/>
            <p:nvPr/>
          </p:nvGrpSpPr>
          <p:grpSpPr>
            <a:xfrm>
              <a:off x="11161226" y="1755"/>
              <a:ext cx="720000" cy="738000"/>
              <a:chOff x="-439623" y="3866753"/>
              <a:chExt cx="726177" cy="724408"/>
            </a:xfrm>
          </p:grpSpPr>
          <p:sp>
            <p:nvSpPr>
              <p:cNvPr id="16" name="Pfeil: Fünfeck 15">
                <a:extLst>
                  <a:ext uri="{FF2B5EF4-FFF2-40B4-BE49-F238E27FC236}">
                    <a16:creationId xmlns:a16="http://schemas.microsoft.com/office/drawing/2014/main" id="{4E6852B5-A070-80E3-2D3D-6B9A81F32B5A}"/>
                  </a:ext>
                </a:extLst>
              </p:cNvPr>
              <p:cNvSpPr/>
              <p:nvPr/>
            </p:nvSpPr>
            <p:spPr bwMode="gray">
              <a:xfrm rot="5400000">
                <a:off x="-438738" y="3865868"/>
                <a:ext cx="724408" cy="726177"/>
              </a:xfrm>
              <a:prstGeom prst="homePlate">
                <a:avLst>
                  <a:gd name="adj" fmla="val 20674"/>
                </a:avLst>
              </a:prstGeom>
              <a:solidFill>
                <a:srgbClr val="CC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333333"/>
                  </a:solidFill>
                  <a:effectLst/>
                  <a:uLnTx/>
                  <a:uFillTx/>
                  <a:latin typeface="Calibri"/>
                  <a:ea typeface="+mn-ea"/>
                  <a:cs typeface="+mn-cs"/>
                </a:endParaRPr>
              </a:p>
            </p:txBody>
          </p:sp>
          <p:sp>
            <p:nvSpPr>
              <p:cNvPr id="17" name="Textfeld 2">
                <a:extLst>
                  <a:ext uri="{FF2B5EF4-FFF2-40B4-BE49-F238E27FC236}">
                    <a16:creationId xmlns:a16="http://schemas.microsoft.com/office/drawing/2014/main" id="{EA25C47D-7D9D-F137-1800-1ABCED4DF8F7}"/>
                  </a:ext>
                </a:extLst>
              </p:cNvPr>
              <p:cNvSpPr txBox="1"/>
              <p:nvPr/>
            </p:nvSpPr>
            <p:spPr bwMode="gray">
              <a:xfrm>
                <a:off x="-382020" y="3883244"/>
                <a:ext cx="536764" cy="553998"/>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de-DE" sz="3600" b="0" i="0" u="none" strike="noStrike" kern="1200" cap="none" spc="0" normalizeH="0" baseline="0" noProof="0">
                    <a:ln>
                      <a:noFill/>
                    </a:ln>
                    <a:solidFill>
                      <a:srgbClr val="FFFFFF"/>
                    </a:solidFill>
                    <a:effectLst/>
                    <a:uLnTx/>
                    <a:uFillTx/>
                    <a:latin typeface="Calibri"/>
                    <a:ea typeface="+mn-ea"/>
                    <a:cs typeface="+mn-cs"/>
                  </a:rPr>
                  <a:t> </a:t>
                </a:r>
              </a:p>
            </p:txBody>
          </p:sp>
        </p:grpSp>
        <p:pic>
          <p:nvPicPr>
            <p:cNvPr id="14" name="Picture 6" descr="ARM_Zahnrad">
              <a:extLst>
                <a:ext uri="{FF2B5EF4-FFF2-40B4-BE49-F238E27FC236}">
                  <a16:creationId xmlns:a16="http://schemas.microsoft.com/office/drawing/2014/main" id="{5034ABB9-F732-D313-32E5-9F13D7EC66B2}"/>
                </a:ext>
              </a:extLst>
            </p:cNvPr>
            <p:cNvPicPr>
              <a:picLocks noChangeAspect="1" noChangeArrowheads="1"/>
            </p:cNvPicPr>
            <p:nvPr/>
          </p:nvPicPr>
          <p:blipFill>
            <a:blip r:embed="rId2">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11251742" y="75700"/>
              <a:ext cx="356314" cy="3563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ARM_Zahnrad">
              <a:extLst>
                <a:ext uri="{FF2B5EF4-FFF2-40B4-BE49-F238E27FC236}">
                  <a16:creationId xmlns:a16="http://schemas.microsoft.com/office/drawing/2014/main" id="{A7C5CB90-6A1A-089A-EA72-B24A6FE579F1}"/>
                </a:ext>
              </a:extLst>
            </p:cNvPr>
            <p:cNvPicPr>
              <a:picLocks noChangeAspect="1" noChangeArrowheads="1"/>
            </p:cNvPicPr>
            <p:nvPr/>
          </p:nvPicPr>
          <p:blipFill>
            <a:blip r:embed="rId2">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rot="527827">
              <a:off x="11522315" y="328039"/>
              <a:ext cx="255193" cy="25519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9" name="Grafik 1">
            <a:extLst>
              <a:ext uri="{FF2B5EF4-FFF2-40B4-BE49-F238E27FC236}">
                <a16:creationId xmlns:a16="http://schemas.microsoft.com/office/drawing/2014/main" id="{810940D7-E356-EA10-B998-FB569E580D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1" t="822" r="910" b="1901"/>
          <a:stretch/>
        </p:blipFill>
        <p:spPr bwMode="auto">
          <a:xfrm>
            <a:off x="5403273" y="985777"/>
            <a:ext cx="5113415" cy="50442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FDCD68A1-6DAD-B024-A735-34ACEBA0C9B7}"/>
              </a:ext>
            </a:extLst>
          </p:cNvPr>
          <p:cNvSpPr txBox="1"/>
          <p:nvPr/>
        </p:nvSpPr>
        <p:spPr bwMode="gray">
          <a:xfrm>
            <a:off x="552827" y="1555460"/>
            <a:ext cx="4665518" cy="369332"/>
          </a:xfrm>
          <a:prstGeom prst="rect">
            <a:avLst/>
          </a:prstGeom>
          <a:noFill/>
        </p:spPr>
        <p:txBody>
          <a:bodyPr wrap="square" lIns="0" tIns="0" rIns="0" bIns="0" rtlCol="0">
            <a:spAutoFit/>
          </a:bodyPr>
          <a:lstStyle/>
          <a:p>
            <a:pPr>
              <a:buSzPct val="90000"/>
            </a:pPr>
            <a:r>
              <a:rPr lang="de-DE" sz="2400">
                <a:solidFill>
                  <a:schemeClr val="tx1">
                    <a:lumMod val="75000"/>
                    <a:lumOff val="25000"/>
                  </a:schemeClr>
                </a:solidFill>
              </a:rPr>
              <a:t>Feedback ist uns wichtig!</a:t>
            </a:r>
          </a:p>
        </p:txBody>
      </p:sp>
      <p:sp>
        <p:nvSpPr>
          <p:cNvPr id="36" name="Datumsplatzhalter 35">
            <a:extLst>
              <a:ext uri="{FF2B5EF4-FFF2-40B4-BE49-F238E27FC236}">
                <a16:creationId xmlns:a16="http://schemas.microsoft.com/office/drawing/2014/main" id="{6FC9568A-F719-4735-44B9-C017880DF6BC}"/>
              </a:ext>
            </a:extLst>
          </p:cNvPr>
          <p:cNvSpPr>
            <a:spLocks noGrp="1"/>
          </p:cNvSpPr>
          <p:nvPr>
            <p:ph type="dt" sz="half" idx="14"/>
          </p:nvPr>
        </p:nvSpPr>
        <p:spPr/>
        <p:txBody>
          <a:bodyPr/>
          <a:lstStyle/>
          <a:p>
            <a:r>
              <a:rPr lang="de-DE"/>
              <a:t>| </a:t>
            </a:r>
            <a:fld id="{CC26F0CF-ED77-4910-B00E-14AC34B7AE49}" type="datetime1">
              <a:rPr lang="de-DE" smtClean="0"/>
              <a:t>20.11.2023</a:t>
            </a:fld>
            <a:r>
              <a:t> |</a:t>
            </a:r>
          </a:p>
        </p:txBody>
      </p:sp>
      <p:sp>
        <p:nvSpPr>
          <p:cNvPr id="37" name="Fußzeilenplatzhalter 36">
            <a:extLst>
              <a:ext uri="{FF2B5EF4-FFF2-40B4-BE49-F238E27FC236}">
                <a16:creationId xmlns:a16="http://schemas.microsoft.com/office/drawing/2014/main" id="{AFFC22AD-DE01-CC08-B379-41D1A6A414BC}"/>
              </a:ext>
            </a:extLst>
          </p:cNvPr>
          <p:cNvSpPr>
            <a:spLocks noGrp="1"/>
          </p:cNvSpPr>
          <p:nvPr>
            <p:ph type="ftr" sz="quarter" idx="15"/>
          </p:nvPr>
        </p:nvSpPr>
        <p:spPr/>
        <p:txBody>
          <a:bodyPr/>
          <a:lstStyle/>
          <a:p>
            <a:r>
              <a:rPr lang="de-DE"/>
              <a:t>Lexware vor Ort 2024</a:t>
            </a:r>
          </a:p>
        </p:txBody>
      </p:sp>
      <p:sp>
        <p:nvSpPr>
          <p:cNvPr id="38" name="Foliennummernplatzhalter 37">
            <a:extLst>
              <a:ext uri="{FF2B5EF4-FFF2-40B4-BE49-F238E27FC236}">
                <a16:creationId xmlns:a16="http://schemas.microsoft.com/office/drawing/2014/main" id="{1BDC3995-1F65-8890-2BC9-4FB51C637FAF}"/>
              </a:ext>
            </a:extLst>
          </p:cNvPr>
          <p:cNvSpPr>
            <a:spLocks noGrp="1"/>
          </p:cNvSpPr>
          <p:nvPr>
            <p:ph type="sldNum" sz="quarter" idx="16"/>
          </p:nvPr>
        </p:nvSpPr>
        <p:spPr/>
        <p:txBody>
          <a:bodyPr/>
          <a:lstStyle/>
          <a:p>
            <a:r>
              <a:rPr lang="de-DE"/>
              <a:t>Seite </a:t>
            </a:r>
            <a:fld id="{FFC269A0-BD27-4577-9DED-0AAE60100C51}" type="slidenum">
              <a:rPr lang="de-DE" smtClean="0"/>
              <a:pPr/>
              <a:t>61</a:t>
            </a:fld>
            <a:endParaRPr lang="de-DE"/>
          </a:p>
        </p:txBody>
      </p:sp>
    </p:spTree>
    <p:extLst>
      <p:ext uri="{BB962C8B-B14F-4D97-AF65-F5344CB8AC3E}">
        <p14:creationId xmlns:p14="http://schemas.microsoft.com/office/powerpoint/2010/main" val="98101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BF776-8D3E-6964-2387-DD8D2BA022E5}"/>
              </a:ext>
            </a:extLst>
          </p:cNvPr>
          <p:cNvSpPr>
            <a:spLocks noGrp="1"/>
          </p:cNvSpPr>
          <p:nvPr>
            <p:ph type="title"/>
          </p:nvPr>
        </p:nvSpPr>
        <p:spPr>
          <a:xfrm>
            <a:off x="482130" y="840225"/>
            <a:ext cx="11083780" cy="425119"/>
          </a:xfrm>
        </p:spPr>
        <p:txBody>
          <a:bodyPr/>
          <a:lstStyle/>
          <a:p>
            <a:r>
              <a:rPr lang="de-DE" b="0"/>
              <a:t> Release Notes</a:t>
            </a:r>
          </a:p>
        </p:txBody>
      </p:sp>
      <p:sp>
        <p:nvSpPr>
          <p:cNvPr id="3" name="Inhaltsplatzhalter 2">
            <a:extLst>
              <a:ext uri="{FF2B5EF4-FFF2-40B4-BE49-F238E27FC236}">
                <a16:creationId xmlns:a16="http://schemas.microsoft.com/office/drawing/2014/main" id="{7AC8A5E7-C1A5-48B0-1DF1-BDF2183B791E}"/>
              </a:ext>
            </a:extLst>
          </p:cNvPr>
          <p:cNvSpPr>
            <a:spLocks noGrp="1"/>
          </p:cNvSpPr>
          <p:nvPr>
            <p:ph idx="1"/>
          </p:nvPr>
        </p:nvSpPr>
        <p:spPr>
          <a:xfrm>
            <a:off x="552829" y="1394370"/>
            <a:ext cx="5444317" cy="3330752"/>
          </a:xfrm>
        </p:spPr>
        <p:txBody>
          <a:bodyPr/>
          <a:lstStyle/>
          <a:p>
            <a:pPr>
              <a:buClr>
                <a:srgbClr val="CC0000"/>
              </a:buClr>
            </a:pPr>
            <a:r>
              <a:rPr lang="de-DE"/>
              <a:t>Sämtliche Neuerungen zu allen Updates für die </a:t>
            </a:r>
          </a:p>
          <a:p>
            <a:pPr>
              <a:spcBef>
                <a:spcPts val="600"/>
              </a:spcBef>
              <a:buClr>
                <a:srgbClr val="CC0000"/>
              </a:buClr>
            </a:pPr>
            <a:r>
              <a:rPr lang="de-DE"/>
              <a:t>Lexware </a:t>
            </a:r>
            <a:r>
              <a:rPr lang="de-DE" err="1"/>
              <a:t>onPremise</a:t>
            </a:r>
            <a:r>
              <a:rPr lang="de-DE"/>
              <a:t> Produkte finden Sie hier:</a:t>
            </a:r>
          </a:p>
          <a:p>
            <a:pPr>
              <a:buClr>
                <a:srgbClr val="CC0000"/>
              </a:buClr>
            </a:pPr>
            <a:r>
              <a:rPr lang="de-DE">
                <a:hlinkClick r:id="rId3"/>
              </a:rPr>
              <a:t>www.lexware.de/neu</a:t>
            </a:r>
            <a:endParaRPr lang="de-DE"/>
          </a:p>
          <a:p>
            <a:pPr>
              <a:buClr>
                <a:srgbClr val="CC0000"/>
              </a:buClr>
            </a:pPr>
            <a:endParaRPr lang="de-DE"/>
          </a:p>
        </p:txBody>
      </p:sp>
      <p:sp>
        <p:nvSpPr>
          <p:cNvPr id="7" name="Textplatzhalter 6">
            <a:extLst>
              <a:ext uri="{FF2B5EF4-FFF2-40B4-BE49-F238E27FC236}">
                <a16:creationId xmlns:a16="http://schemas.microsoft.com/office/drawing/2014/main" id="{1A7B3D91-E29F-F0A0-0351-3D84468E55FA}"/>
              </a:ext>
            </a:extLst>
          </p:cNvPr>
          <p:cNvSpPr>
            <a:spLocks noGrp="1"/>
          </p:cNvSpPr>
          <p:nvPr>
            <p:ph type="body" sz="quarter" idx="17"/>
          </p:nvPr>
        </p:nvSpPr>
        <p:spPr/>
        <p:txBody>
          <a:bodyPr/>
          <a:lstStyle/>
          <a:p>
            <a:r>
              <a:rPr lang="de-DE"/>
              <a:t>Lexware - alle Neuerungen auf einen Blick</a:t>
            </a:r>
          </a:p>
        </p:txBody>
      </p:sp>
      <p:pic>
        <p:nvPicPr>
          <p:cNvPr id="11" name="Grafik 10" descr="Zurückspulen mit einfarbiger Füllung">
            <a:extLst>
              <a:ext uri="{FF2B5EF4-FFF2-40B4-BE49-F238E27FC236}">
                <a16:creationId xmlns:a16="http://schemas.microsoft.com/office/drawing/2014/main" id="{2C5DDEDF-054B-49EC-7D2F-66B9F7770A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86576" y="93569"/>
            <a:ext cx="499594" cy="499594"/>
          </a:xfrm>
          <a:prstGeom prst="rect">
            <a:avLst/>
          </a:prstGeom>
        </p:spPr>
      </p:pic>
      <p:grpSp>
        <p:nvGrpSpPr>
          <p:cNvPr id="8" name="Gruppieren 7">
            <a:extLst>
              <a:ext uri="{FF2B5EF4-FFF2-40B4-BE49-F238E27FC236}">
                <a16:creationId xmlns:a16="http://schemas.microsoft.com/office/drawing/2014/main" id="{90BC0F44-4100-66C1-9F5A-46174F86162D}"/>
              </a:ext>
            </a:extLst>
          </p:cNvPr>
          <p:cNvGrpSpPr/>
          <p:nvPr/>
        </p:nvGrpSpPr>
        <p:grpSpPr>
          <a:xfrm>
            <a:off x="10791000" y="1800"/>
            <a:ext cx="738000" cy="720000"/>
            <a:chOff x="10791000" y="1800"/>
            <a:chExt cx="738000" cy="720000"/>
          </a:xfrm>
        </p:grpSpPr>
        <p:sp>
          <p:nvSpPr>
            <p:cNvPr id="12" name="Pfeil: Fünfeck 11">
              <a:extLst>
                <a:ext uri="{FF2B5EF4-FFF2-40B4-BE49-F238E27FC236}">
                  <a16:creationId xmlns:a16="http://schemas.microsoft.com/office/drawing/2014/main" id="{7D29B656-A529-504C-8AD2-4EFEC4604E61}"/>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schemeClr val="bg1"/>
                </a:solidFill>
                <a:effectLst/>
                <a:uLnTx/>
                <a:uFillTx/>
                <a:latin typeface="+mj-lt"/>
                <a:ea typeface="+mn-ea"/>
                <a:cs typeface="+mn-cs"/>
              </a:endParaRPr>
            </a:p>
          </p:txBody>
        </p:sp>
        <p:pic>
          <p:nvPicPr>
            <p:cNvPr id="13" name="Grafik 12" descr="Zukunft">
              <a:extLst>
                <a:ext uri="{FF2B5EF4-FFF2-40B4-BE49-F238E27FC236}">
                  <a16:creationId xmlns:a16="http://schemas.microsoft.com/office/drawing/2014/main" id="{48E60BB1-7931-177C-0671-F444512E6D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99503" y="80518"/>
              <a:ext cx="520993" cy="535322"/>
            </a:xfrm>
            <a:prstGeom prst="rect">
              <a:avLst/>
            </a:prstGeom>
          </p:spPr>
        </p:pic>
      </p:grpSp>
      <p:pic>
        <p:nvPicPr>
          <p:cNvPr id="14" name="Grafik 13" descr="Ein Bild, das Grafiken, Schrift, Muster, Design enthält.&#10;&#10;Automatisch generierte Beschreibung">
            <a:extLst>
              <a:ext uri="{FF2B5EF4-FFF2-40B4-BE49-F238E27FC236}">
                <a16:creationId xmlns:a16="http://schemas.microsoft.com/office/drawing/2014/main" id="{7A9FE645-5962-9EF2-580C-2DFF9F5993B0}"/>
              </a:ext>
            </a:extLst>
          </p:cNvPr>
          <p:cNvPicPr>
            <a:picLocks noChangeAspect="1"/>
          </p:cNvPicPr>
          <p:nvPr/>
        </p:nvPicPr>
        <p:blipFill rotWithShape="1">
          <a:blip r:embed="rId8">
            <a:extLst>
              <a:ext uri="{28A0092B-C50C-407E-A947-70E740481C1C}">
                <a14:useLocalDpi xmlns:a14="http://schemas.microsoft.com/office/drawing/2010/main" val="0"/>
              </a:ext>
            </a:extLst>
          </a:blip>
          <a:srcRect b="2960"/>
          <a:stretch/>
        </p:blipFill>
        <p:spPr>
          <a:xfrm>
            <a:off x="5706024" y="784560"/>
            <a:ext cx="5543172" cy="5379093"/>
          </a:xfrm>
          <a:prstGeom prst="rect">
            <a:avLst/>
          </a:prstGeom>
        </p:spPr>
      </p:pic>
      <p:sp>
        <p:nvSpPr>
          <p:cNvPr id="31" name="Datumsplatzhalter 30">
            <a:extLst>
              <a:ext uri="{FF2B5EF4-FFF2-40B4-BE49-F238E27FC236}">
                <a16:creationId xmlns:a16="http://schemas.microsoft.com/office/drawing/2014/main" id="{8578934A-7259-9752-101F-02EB21C40B05}"/>
              </a:ext>
            </a:extLst>
          </p:cNvPr>
          <p:cNvSpPr>
            <a:spLocks noGrp="1"/>
          </p:cNvSpPr>
          <p:nvPr>
            <p:ph type="dt" sz="half" idx="14"/>
          </p:nvPr>
        </p:nvSpPr>
        <p:spPr/>
        <p:txBody>
          <a:bodyPr/>
          <a:lstStyle/>
          <a:p>
            <a:r>
              <a:rPr lang="de-DE"/>
              <a:t>| </a:t>
            </a:r>
            <a:fld id="{64910568-F134-4EBE-BB98-1A37FE90E78C}" type="datetime1">
              <a:rPr lang="de-DE" smtClean="0"/>
              <a:t>20.11.2023</a:t>
            </a:fld>
            <a:r>
              <a:t> |</a:t>
            </a:r>
          </a:p>
        </p:txBody>
      </p:sp>
      <p:sp>
        <p:nvSpPr>
          <p:cNvPr id="32" name="Fußzeilenplatzhalter 31">
            <a:extLst>
              <a:ext uri="{FF2B5EF4-FFF2-40B4-BE49-F238E27FC236}">
                <a16:creationId xmlns:a16="http://schemas.microsoft.com/office/drawing/2014/main" id="{3B74AF6A-220E-51EB-6A04-A423A3330DE2}"/>
              </a:ext>
            </a:extLst>
          </p:cNvPr>
          <p:cNvSpPr>
            <a:spLocks noGrp="1"/>
          </p:cNvSpPr>
          <p:nvPr>
            <p:ph type="ftr" sz="quarter" idx="15"/>
          </p:nvPr>
        </p:nvSpPr>
        <p:spPr/>
        <p:txBody>
          <a:bodyPr/>
          <a:lstStyle/>
          <a:p>
            <a:r>
              <a:rPr lang="de-DE"/>
              <a:t>Lexware vor Ort 2024</a:t>
            </a:r>
          </a:p>
        </p:txBody>
      </p:sp>
      <p:sp>
        <p:nvSpPr>
          <p:cNvPr id="33" name="Foliennummernplatzhalter 32">
            <a:extLst>
              <a:ext uri="{FF2B5EF4-FFF2-40B4-BE49-F238E27FC236}">
                <a16:creationId xmlns:a16="http://schemas.microsoft.com/office/drawing/2014/main" id="{3B3A7E50-7019-FD4B-F50A-0924B652ECF7}"/>
              </a:ext>
            </a:extLst>
          </p:cNvPr>
          <p:cNvSpPr>
            <a:spLocks noGrp="1"/>
          </p:cNvSpPr>
          <p:nvPr>
            <p:ph type="sldNum" sz="quarter" idx="16"/>
          </p:nvPr>
        </p:nvSpPr>
        <p:spPr/>
        <p:txBody>
          <a:bodyPr/>
          <a:lstStyle/>
          <a:p>
            <a:r>
              <a:rPr lang="de-DE"/>
              <a:t>Seite </a:t>
            </a:r>
            <a:fld id="{FFC269A0-BD27-4577-9DED-0AAE60100C51}" type="slidenum">
              <a:rPr lang="de-DE" smtClean="0"/>
              <a:pPr/>
              <a:t>62</a:t>
            </a:fld>
            <a:endParaRPr lang="de-DE"/>
          </a:p>
        </p:txBody>
      </p:sp>
    </p:spTree>
    <p:extLst>
      <p:ext uri="{BB962C8B-B14F-4D97-AF65-F5344CB8AC3E}">
        <p14:creationId xmlns:p14="http://schemas.microsoft.com/office/powerpoint/2010/main" val="161828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787BC69-3894-56FA-5E68-EB69FD4634A9}"/>
              </a:ext>
            </a:extLst>
          </p:cNvPr>
          <p:cNvSpPr>
            <a:spLocks noGrp="1"/>
          </p:cNvSpPr>
          <p:nvPr>
            <p:ph type="body" sz="quarter" idx="12"/>
          </p:nvPr>
        </p:nvSpPr>
        <p:spPr/>
        <p:txBody>
          <a:bodyPr/>
          <a:lstStyle/>
          <a:p>
            <a:r>
              <a:rPr lang="de-DE"/>
              <a:t>5</a:t>
            </a:r>
          </a:p>
        </p:txBody>
      </p:sp>
      <p:sp>
        <p:nvSpPr>
          <p:cNvPr id="3" name="Titel 2">
            <a:extLst>
              <a:ext uri="{FF2B5EF4-FFF2-40B4-BE49-F238E27FC236}">
                <a16:creationId xmlns:a16="http://schemas.microsoft.com/office/drawing/2014/main" id="{964AB680-040A-04CC-7C13-D081A1C8D2C5}"/>
              </a:ext>
            </a:extLst>
          </p:cNvPr>
          <p:cNvSpPr>
            <a:spLocks noGrp="1"/>
          </p:cNvSpPr>
          <p:nvPr>
            <p:ph type="title"/>
          </p:nvPr>
        </p:nvSpPr>
        <p:spPr/>
        <p:txBody>
          <a:bodyPr/>
          <a:lstStyle/>
          <a:p>
            <a:r>
              <a:rPr lang="de-DE"/>
              <a:t>Schulungen zum Jahreswechsel 23/24</a:t>
            </a:r>
          </a:p>
        </p:txBody>
      </p:sp>
      <p:sp>
        <p:nvSpPr>
          <p:cNvPr id="4" name="Textplatzhalter 3">
            <a:extLst>
              <a:ext uri="{FF2B5EF4-FFF2-40B4-BE49-F238E27FC236}">
                <a16:creationId xmlns:a16="http://schemas.microsoft.com/office/drawing/2014/main" id="{209CB13E-A1E0-FED2-51B4-8F9022F741E4}"/>
              </a:ext>
            </a:extLst>
          </p:cNvPr>
          <p:cNvSpPr>
            <a:spLocks noGrp="1"/>
          </p:cNvSpPr>
          <p:nvPr>
            <p:ph type="body" sz="quarter" idx="10"/>
          </p:nvPr>
        </p:nvSpPr>
        <p:spPr/>
        <p:txBody>
          <a:bodyPr/>
          <a:lstStyle/>
          <a:p>
            <a:r>
              <a:rPr lang="de-DE"/>
              <a:t>Weitere Infos zu den Neuerungen 2024 und Umsetzungstipps für den Jahresabschluss</a:t>
            </a:r>
          </a:p>
        </p:txBody>
      </p:sp>
    </p:spTree>
    <p:extLst>
      <p:ext uri="{BB962C8B-B14F-4D97-AF65-F5344CB8AC3E}">
        <p14:creationId xmlns:p14="http://schemas.microsoft.com/office/powerpoint/2010/main" val="9524284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36DECD1-86A2-A27D-B36C-A44C5C56F395}"/>
              </a:ext>
            </a:extLst>
          </p:cNvPr>
          <p:cNvSpPr>
            <a:spLocks noGrp="1"/>
          </p:cNvSpPr>
          <p:nvPr>
            <p:ph idx="1"/>
          </p:nvPr>
        </p:nvSpPr>
        <p:spPr>
          <a:xfrm>
            <a:off x="552307" y="1412876"/>
            <a:ext cx="5399269" cy="4540055"/>
          </a:xfrm>
        </p:spPr>
        <p:txBody>
          <a:bodyPr/>
          <a:lstStyle/>
          <a:p>
            <a:r>
              <a:rPr lang="de-DE"/>
              <a:t>Sie können gar nicht genug bekommen und möchten noch mehr Details zu den </a:t>
            </a:r>
            <a:r>
              <a:rPr lang="de-DE" b="1"/>
              <a:t>Gesetzesänderungen</a:t>
            </a:r>
            <a:r>
              <a:rPr lang="de-DE"/>
              <a:t> und </a:t>
            </a:r>
            <a:r>
              <a:rPr lang="de-DE" b="1"/>
              <a:t>Neuerungen</a:t>
            </a:r>
            <a:r>
              <a:rPr lang="de-DE"/>
              <a:t> erfahren? </a:t>
            </a:r>
          </a:p>
          <a:p>
            <a:r>
              <a:rPr lang="de-DE"/>
              <a:t>Sie wünschen sich außerdem konkrete </a:t>
            </a:r>
            <a:r>
              <a:rPr lang="de-DE" b="1"/>
              <a:t>Umsetzungstipps für den Jahreswechsel-/</a:t>
            </a:r>
            <a:r>
              <a:rPr lang="de-DE" b="1" err="1"/>
              <a:t>abschluss</a:t>
            </a:r>
            <a:r>
              <a:rPr lang="de-DE" b="1"/>
              <a:t> </a:t>
            </a:r>
            <a:r>
              <a:rPr lang="de-DE"/>
              <a:t>in Ihrem Lexware Programm?</a:t>
            </a:r>
          </a:p>
          <a:p>
            <a:r>
              <a:rPr lang="de-DE"/>
              <a:t>Dann besuchen Sie die </a:t>
            </a:r>
            <a:r>
              <a:rPr lang="de-DE" b="1"/>
              <a:t>Schulungen der Lexware Akademie</a:t>
            </a:r>
            <a:r>
              <a:rPr lang="de-DE"/>
              <a:t> und starten Sie top vorbereitet ins neue Jahr.</a:t>
            </a:r>
          </a:p>
          <a:p>
            <a:r>
              <a:rPr lang="de-DE"/>
              <a:t>Melden Sie sich gleich an und sichern sich einen der begehrten Plätze: </a:t>
            </a:r>
            <a:br>
              <a:rPr lang="de-DE"/>
            </a:br>
            <a:r>
              <a:rPr lang="de-DE" sz="2000" b="0" i="0" u="none" strike="noStrike" baseline="0">
                <a:hlinkClick r:id="rId2"/>
              </a:rPr>
              <a:t>www.lexware.de/schulungen-zum-jahreswechsel</a:t>
            </a:r>
            <a:r>
              <a:rPr lang="de-DE" sz="2000" b="0" i="0" u="none" strike="noStrike" baseline="0"/>
              <a:t> </a:t>
            </a:r>
          </a:p>
          <a:p>
            <a:endParaRPr lang="de-DE"/>
          </a:p>
          <a:p>
            <a:pPr marL="342900" indent="-342900">
              <a:buFont typeface="Arial" panose="020B0604020202020204" pitchFamily="34" charset="0"/>
              <a:buChar char="•"/>
            </a:pPr>
            <a:endParaRPr lang="de-DE"/>
          </a:p>
        </p:txBody>
      </p:sp>
      <p:sp>
        <p:nvSpPr>
          <p:cNvPr id="3" name="Bildplatzhalter 2">
            <a:extLst>
              <a:ext uri="{FF2B5EF4-FFF2-40B4-BE49-F238E27FC236}">
                <a16:creationId xmlns:a16="http://schemas.microsoft.com/office/drawing/2014/main" id="{9BE70C59-36D0-B97B-E660-B590CC7081CF}"/>
              </a:ext>
            </a:extLst>
          </p:cNvPr>
          <p:cNvSpPr>
            <a:spLocks noGrp="1"/>
          </p:cNvSpPr>
          <p:nvPr>
            <p:ph type="pic" sz="quarter" idx="12"/>
          </p:nvPr>
        </p:nvSpPr>
        <p:spPr/>
        <p:txBody>
          <a:bodyPr/>
          <a:lstStyle/>
          <a:p>
            <a:endParaRPr lang="de-DE"/>
          </a:p>
        </p:txBody>
      </p:sp>
      <p:sp>
        <p:nvSpPr>
          <p:cNvPr id="8" name="Titel 7">
            <a:extLst>
              <a:ext uri="{FF2B5EF4-FFF2-40B4-BE49-F238E27FC236}">
                <a16:creationId xmlns:a16="http://schemas.microsoft.com/office/drawing/2014/main" id="{1082C560-1645-2B84-E698-7380DE19FD2B}"/>
              </a:ext>
            </a:extLst>
          </p:cNvPr>
          <p:cNvSpPr>
            <a:spLocks noGrp="1"/>
          </p:cNvSpPr>
          <p:nvPr>
            <p:ph type="title"/>
          </p:nvPr>
        </p:nvSpPr>
        <p:spPr/>
        <p:txBody>
          <a:bodyPr/>
          <a:lstStyle/>
          <a:p>
            <a:br>
              <a:rPr lang="de-DE" b="1">
                <a:effectLst/>
              </a:rPr>
            </a:br>
            <a:r>
              <a:rPr lang="de-DE" b="1">
                <a:effectLst/>
              </a:rPr>
              <a:t>Schulungen zum Jahreswechsel</a:t>
            </a:r>
          </a:p>
        </p:txBody>
      </p:sp>
      <p:pic>
        <p:nvPicPr>
          <p:cNvPr id="10" name="Grafik 9">
            <a:extLst>
              <a:ext uri="{FF2B5EF4-FFF2-40B4-BE49-F238E27FC236}">
                <a16:creationId xmlns:a16="http://schemas.microsoft.com/office/drawing/2014/main" id="{86CA12C9-6DF6-3544-0E96-5593CDD96BDF}"/>
              </a:ext>
            </a:extLst>
          </p:cNvPr>
          <p:cNvPicPr>
            <a:picLocks noChangeAspect="1"/>
          </p:cNvPicPr>
          <p:nvPr/>
        </p:nvPicPr>
        <p:blipFill rotWithShape="1">
          <a:blip r:embed="rId3"/>
          <a:srcRect b="2561"/>
          <a:stretch/>
        </p:blipFill>
        <p:spPr>
          <a:xfrm>
            <a:off x="6240424" y="1"/>
            <a:ext cx="6013928" cy="6237288"/>
          </a:xfrm>
          <a:prstGeom prst="rect">
            <a:avLst/>
          </a:prstGeom>
        </p:spPr>
      </p:pic>
      <p:sp>
        <p:nvSpPr>
          <p:cNvPr id="28" name="Datumsplatzhalter 27">
            <a:extLst>
              <a:ext uri="{FF2B5EF4-FFF2-40B4-BE49-F238E27FC236}">
                <a16:creationId xmlns:a16="http://schemas.microsoft.com/office/drawing/2014/main" id="{D70B202A-BD21-4BD7-F654-08D9103D14F4}"/>
              </a:ext>
            </a:extLst>
          </p:cNvPr>
          <p:cNvSpPr>
            <a:spLocks noGrp="1"/>
          </p:cNvSpPr>
          <p:nvPr>
            <p:ph type="dt" sz="half" idx="14"/>
          </p:nvPr>
        </p:nvSpPr>
        <p:spPr/>
        <p:txBody>
          <a:bodyPr/>
          <a:lstStyle/>
          <a:p>
            <a:r>
              <a:rPr lang="de-DE"/>
              <a:t>| </a:t>
            </a:r>
            <a:fld id="{D79ACB6B-77F4-4E12-A902-3247E44E7BF3}" type="datetime1">
              <a:rPr lang="de-DE" smtClean="0"/>
              <a:t>20.11.2023</a:t>
            </a:fld>
            <a:r>
              <a:t> |</a:t>
            </a:r>
          </a:p>
        </p:txBody>
      </p:sp>
      <p:sp>
        <p:nvSpPr>
          <p:cNvPr id="29" name="Fußzeilenplatzhalter 28">
            <a:extLst>
              <a:ext uri="{FF2B5EF4-FFF2-40B4-BE49-F238E27FC236}">
                <a16:creationId xmlns:a16="http://schemas.microsoft.com/office/drawing/2014/main" id="{459BFDAE-4772-42F3-D0C1-8ABBACD65822}"/>
              </a:ext>
            </a:extLst>
          </p:cNvPr>
          <p:cNvSpPr>
            <a:spLocks noGrp="1"/>
          </p:cNvSpPr>
          <p:nvPr>
            <p:ph type="ftr" sz="quarter" idx="15"/>
          </p:nvPr>
        </p:nvSpPr>
        <p:spPr/>
        <p:txBody>
          <a:bodyPr/>
          <a:lstStyle/>
          <a:p>
            <a:r>
              <a:rPr lang="de-DE"/>
              <a:t>Lexware vor Ort 2024</a:t>
            </a:r>
          </a:p>
        </p:txBody>
      </p:sp>
      <p:sp>
        <p:nvSpPr>
          <p:cNvPr id="30" name="Foliennummernplatzhalter 29">
            <a:extLst>
              <a:ext uri="{FF2B5EF4-FFF2-40B4-BE49-F238E27FC236}">
                <a16:creationId xmlns:a16="http://schemas.microsoft.com/office/drawing/2014/main" id="{4DFA44CC-2FA1-0175-BF9B-3CA00C45C085}"/>
              </a:ext>
            </a:extLst>
          </p:cNvPr>
          <p:cNvSpPr>
            <a:spLocks noGrp="1"/>
          </p:cNvSpPr>
          <p:nvPr>
            <p:ph type="sldNum" sz="quarter" idx="16"/>
          </p:nvPr>
        </p:nvSpPr>
        <p:spPr/>
        <p:txBody>
          <a:bodyPr/>
          <a:lstStyle/>
          <a:p>
            <a:r>
              <a:rPr lang="de-DE"/>
              <a:t>Seite </a:t>
            </a:r>
            <a:fld id="{FFC269A0-BD27-4577-9DED-0AAE60100C51}" type="slidenum">
              <a:rPr lang="de-DE" smtClean="0"/>
              <a:pPr/>
              <a:t>64</a:t>
            </a:fld>
            <a:endParaRPr lang="de-DE"/>
          </a:p>
        </p:txBody>
      </p:sp>
    </p:spTree>
    <p:extLst>
      <p:ext uri="{BB962C8B-B14F-4D97-AF65-F5344CB8AC3E}">
        <p14:creationId xmlns:p14="http://schemas.microsoft.com/office/powerpoint/2010/main" val="652804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E5D643B-7CCE-1D33-2F0B-BB0724092A82}"/>
              </a:ext>
            </a:extLst>
          </p:cNvPr>
          <p:cNvSpPr>
            <a:spLocks noGrp="1"/>
          </p:cNvSpPr>
          <p:nvPr>
            <p:ph type="body" sz="quarter" idx="12"/>
          </p:nvPr>
        </p:nvSpPr>
        <p:spPr/>
        <p:txBody>
          <a:bodyPr/>
          <a:lstStyle/>
          <a:p>
            <a:r>
              <a:rPr lang="de-DE"/>
              <a:t>6</a:t>
            </a:r>
          </a:p>
        </p:txBody>
      </p:sp>
      <p:sp>
        <p:nvSpPr>
          <p:cNvPr id="3" name="Titel 2">
            <a:extLst>
              <a:ext uri="{FF2B5EF4-FFF2-40B4-BE49-F238E27FC236}">
                <a16:creationId xmlns:a16="http://schemas.microsoft.com/office/drawing/2014/main" id="{BE2DB98D-EB95-E874-0D9B-32AC1E472F06}"/>
              </a:ext>
            </a:extLst>
          </p:cNvPr>
          <p:cNvSpPr>
            <a:spLocks noGrp="1"/>
          </p:cNvSpPr>
          <p:nvPr>
            <p:ph type="title"/>
          </p:nvPr>
        </p:nvSpPr>
        <p:spPr/>
        <p:txBody>
          <a:bodyPr/>
          <a:lstStyle/>
          <a:p>
            <a:r>
              <a:rPr lang="de-DE"/>
              <a:t>Ihr Partner vor Ort</a:t>
            </a:r>
          </a:p>
        </p:txBody>
      </p:sp>
      <p:sp>
        <p:nvSpPr>
          <p:cNvPr id="4" name="Textplatzhalter 3">
            <a:extLst>
              <a:ext uri="{FF2B5EF4-FFF2-40B4-BE49-F238E27FC236}">
                <a16:creationId xmlns:a16="http://schemas.microsoft.com/office/drawing/2014/main" id="{FF60D176-1897-0189-6F3C-EC713EF48709}"/>
              </a:ext>
            </a:extLst>
          </p:cNvPr>
          <p:cNvSpPr>
            <a:spLocks noGrp="1"/>
          </p:cNvSpPr>
          <p:nvPr>
            <p:ph type="body" sz="quarter" idx="10"/>
          </p:nvPr>
        </p:nvSpPr>
        <p:spPr/>
        <p:txBody>
          <a:bodyPr/>
          <a:lstStyle/>
          <a:p>
            <a:r>
              <a:rPr lang="de-DE"/>
              <a:t>Services, Angebote &amp; Kontakt</a:t>
            </a:r>
          </a:p>
        </p:txBody>
      </p:sp>
    </p:spTree>
    <p:extLst>
      <p:ext uri="{BB962C8B-B14F-4D97-AF65-F5344CB8AC3E}">
        <p14:creationId xmlns:p14="http://schemas.microsoft.com/office/powerpoint/2010/main" val="29585713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4117ABC-AE01-D4A4-C86B-292488BE0A3F}"/>
              </a:ext>
            </a:extLst>
          </p:cNvPr>
          <p:cNvSpPr>
            <a:spLocks noGrp="1"/>
          </p:cNvSpPr>
          <p:nvPr>
            <p:ph sz="quarter" idx="14"/>
          </p:nvPr>
        </p:nvSpPr>
        <p:spPr/>
        <p:txBody>
          <a:bodyPr/>
          <a:lstStyle/>
          <a:p>
            <a:r>
              <a:rPr lang="de-DE" sz="2200" b="1" dirty="0"/>
              <a:t>Angebote &amp; Services</a:t>
            </a:r>
          </a:p>
          <a:p>
            <a:pPr marL="342900" indent="-342900">
              <a:buClr>
                <a:schemeClr val="bg2"/>
              </a:buClr>
              <a:buFont typeface="Wingdings" panose="05000000000000000000" pitchFamily="2" charset="2"/>
              <a:buChar char="ü"/>
            </a:pPr>
            <a:r>
              <a:rPr lang="de-DE" dirty="0"/>
              <a:t>Lexware alle Produkte.</a:t>
            </a:r>
          </a:p>
          <a:p>
            <a:pPr marL="342900" indent="-342900">
              <a:buClr>
                <a:schemeClr val="bg2"/>
              </a:buClr>
              <a:buFont typeface="Wingdings" panose="05000000000000000000" pitchFamily="2" charset="2"/>
              <a:buChar char="ü"/>
            </a:pPr>
            <a:r>
              <a:rPr lang="de-DE" dirty="0"/>
              <a:t>Blue-office die Warenwirtschaft die mehr kann, als Lexware</a:t>
            </a:r>
          </a:p>
          <a:p>
            <a:pPr marL="342900" indent="-342900">
              <a:buClr>
                <a:schemeClr val="bg2"/>
              </a:buClr>
              <a:buFont typeface="Wingdings" panose="05000000000000000000" pitchFamily="2" charset="2"/>
              <a:buChar char="ü"/>
            </a:pPr>
            <a:r>
              <a:rPr lang="de-DE" dirty="0"/>
              <a:t>Schulungen, Inhaltliche Unterstützung von Lexware Produkten</a:t>
            </a:r>
          </a:p>
          <a:p>
            <a:pPr marL="342900" indent="-342900">
              <a:buClr>
                <a:schemeClr val="bg2"/>
              </a:buClr>
              <a:buFont typeface="Wingdings" panose="05000000000000000000" pitchFamily="2" charset="2"/>
              <a:buChar char="ü"/>
            </a:pPr>
            <a:r>
              <a:rPr lang="de-DE" dirty="0" err="1"/>
              <a:t>Systembetraung</a:t>
            </a:r>
            <a:r>
              <a:rPr lang="de-DE" dirty="0"/>
              <a:t> in Soft- und Hardware</a:t>
            </a:r>
          </a:p>
          <a:p>
            <a:endParaRPr lang="de-DE" dirty="0"/>
          </a:p>
        </p:txBody>
      </p:sp>
      <p:sp>
        <p:nvSpPr>
          <p:cNvPr id="4" name="Inhaltsplatzhalter 3">
            <a:extLst>
              <a:ext uri="{FF2B5EF4-FFF2-40B4-BE49-F238E27FC236}">
                <a16:creationId xmlns:a16="http://schemas.microsoft.com/office/drawing/2014/main" id="{6579FE4C-2252-3E3D-938A-ECA3794454F1}"/>
              </a:ext>
            </a:extLst>
          </p:cNvPr>
          <p:cNvSpPr>
            <a:spLocks noGrp="1"/>
          </p:cNvSpPr>
          <p:nvPr>
            <p:ph type="body" sz="quarter" idx="13"/>
          </p:nvPr>
        </p:nvSpPr>
        <p:spPr>
          <a:xfrm>
            <a:off x="8974976" y="0"/>
            <a:ext cx="2664718" cy="6362700"/>
          </a:xfrm>
          <a:solidFill>
            <a:schemeClr val="bg1">
              <a:lumMod val="95000"/>
            </a:schemeClr>
          </a:solidFill>
        </p:spPr>
        <p:txBody>
          <a:bodyPr lIns="72000" tIns="72000" rIns="72000" bIns="72000"/>
          <a:lstStyle/>
          <a:p>
            <a:endParaRPr lang="de-DE" sz="2200" b="1" dirty="0"/>
          </a:p>
          <a:p>
            <a:endParaRPr lang="de-DE" sz="2200" dirty="0"/>
          </a:p>
          <a:p>
            <a:endParaRPr lang="de-DE" sz="2200" b="1" dirty="0"/>
          </a:p>
          <a:p>
            <a:endParaRPr lang="de-DE" sz="2200" dirty="0"/>
          </a:p>
          <a:p>
            <a:pPr algn="ctr"/>
            <a:br>
              <a:rPr lang="de-DE" dirty="0"/>
            </a:br>
            <a:r>
              <a:rPr lang="de-DE" sz="1600" dirty="0">
                <a:solidFill>
                  <a:schemeClr val="tx1">
                    <a:lumMod val="75000"/>
                    <a:lumOff val="25000"/>
                  </a:schemeClr>
                </a:solidFill>
              </a:rPr>
              <a:t>Com-tech System </a:t>
            </a:r>
            <a:br>
              <a:rPr lang="de-DE" sz="1600" b="0" dirty="0">
                <a:solidFill>
                  <a:schemeClr val="tx1">
                    <a:lumMod val="75000"/>
                    <a:lumOff val="25000"/>
                  </a:schemeClr>
                </a:solidFill>
              </a:rPr>
            </a:br>
            <a:r>
              <a:rPr lang="de-DE" sz="1600" b="0" dirty="0">
                <a:solidFill>
                  <a:schemeClr val="tx1">
                    <a:lumMod val="75000"/>
                    <a:lumOff val="25000"/>
                  </a:schemeClr>
                </a:solidFill>
              </a:rPr>
              <a:t>Obere </a:t>
            </a:r>
            <a:r>
              <a:rPr lang="de-DE" sz="1600" b="0" dirty="0" err="1">
                <a:solidFill>
                  <a:schemeClr val="tx1">
                    <a:lumMod val="75000"/>
                    <a:lumOff val="25000"/>
                  </a:schemeClr>
                </a:solidFill>
              </a:rPr>
              <a:t>Achstr</a:t>
            </a:r>
            <a:r>
              <a:rPr lang="de-DE" sz="1600" b="0" dirty="0">
                <a:solidFill>
                  <a:schemeClr val="tx1">
                    <a:lumMod val="75000"/>
                    <a:lumOff val="25000"/>
                  </a:schemeClr>
                </a:solidFill>
              </a:rPr>
              <a:t>. 44D</a:t>
            </a:r>
            <a:br>
              <a:rPr lang="de-DE" sz="1600" b="0" dirty="0">
                <a:solidFill>
                  <a:schemeClr val="tx1">
                    <a:lumMod val="75000"/>
                    <a:lumOff val="25000"/>
                  </a:schemeClr>
                </a:solidFill>
              </a:rPr>
            </a:br>
            <a:r>
              <a:rPr lang="de-DE" sz="1600" b="0" dirty="0">
                <a:solidFill>
                  <a:schemeClr val="tx1">
                    <a:lumMod val="75000"/>
                    <a:lumOff val="25000"/>
                  </a:schemeClr>
                </a:solidFill>
              </a:rPr>
              <a:t>86668 Karlshuld</a:t>
            </a:r>
          </a:p>
          <a:p>
            <a:pPr algn="ctr"/>
            <a:r>
              <a:rPr lang="de-DE" b="0" dirty="0" err="1">
                <a:solidFill>
                  <a:schemeClr val="tx1">
                    <a:lumMod val="75000"/>
                    <a:lumOff val="25000"/>
                  </a:schemeClr>
                </a:solidFill>
              </a:rPr>
              <a:t>Ansprechpartner:in</a:t>
            </a:r>
            <a:r>
              <a:rPr lang="de-DE" b="0" dirty="0">
                <a:solidFill>
                  <a:schemeClr val="tx1">
                    <a:lumMod val="75000"/>
                    <a:lumOff val="25000"/>
                  </a:schemeClr>
                </a:solidFill>
              </a:rPr>
              <a:t>: </a:t>
            </a:r>
            <a:br>
              <a:rPr lang="de-DE" b="0" dirty="0">
                <a:solidFill>
                  <a:schemeClr val="tx1">
                    <a:lumMod val="75000"/>
                    <a:lumOff val="25000"/>
                  </a:schemeClr>
                </a:solidFill>
              </a:rPr>
            </a:br>
            <a:r>
              <a:rPr lang="de-DE" b="0" dirty="0">
                <a:solidFill>
                  <a:schemeClr val="tx1">
                    <a:lumMod val="75000"/>
                    <a:lumOff val="25000"/>
                  </a:schemeClr>
                </a:solidFill>
              </a:rPr>
              <a:t>Thorr Bäuerle</a:t>
            </a:r>
          </a:p>
          <a:p>
            <a:pPr algn="ctr"/>
            <a:r>
              <a:rPr lang="de-DE" b="0" dirty="0">
                <a:solidFill>
                  <a:schemeClr val="tx1">
                    <a:lumMod val="75000"/>
                    <a:lumOff val="25000"/>
                  </a:schemeClr>
                </a:solidFill>
              </a:rPr>
              <a:t>Mail:</a:t>
            </a:r>
            <a:br>
              <a:rPr lang="de-DE" b="0" dirty="0">
                <a:solidFill>
                  <a:schemeClr val="tx1">
                    <a:lumMod val="75000"/>
                    <a:lumOff val="25000"/>
                  </a:schemeClr>
                </a:solidFill>
              </a:rPr>
            </a:br>
            <a:r>
              <a:rPr lang="de-DE" b="0" dirty="0">
                <a:solidFill>
                  <a:schemeClr val="tx1">
                    <a:lumMod val="75000"/>
                    <a:lumOff val="25000"/>
                  </a:schemeClr>
                </a:solidFill>
              </a:rPr>
              <a:t>lexware@com-tech.de	</a:t>
            </a:r>
            <a:endParaRPr lang="de-DE" b="0" dirty="0"/>
          </a:p>
          <a:p>
            <a:pPr algn="ctr"/>
            <a:r>
              <a:rPr lang="de-DE" b="0" dirty="0">
                <a:solidFill>
                  <a:schemeClr val="tx1">
                    <a:lumMod val="75000"/>
                    <a:lumOff val="25000"/>
                  </a:schemeClr>
                </a:solidFill>
              </a:rPr>
              <a:t>Fon: </a:t>
            </a:r>
            <a:br>
              <a:rPr lang="de-DE" b="0" dirty="0">
                <a:solidFill>
                  <a:schemeClr val="tx1">
                    <a:lumMod val="75000"/>
                    <a:lumOff val="25000"/>
                  </a:schemeClr>
                </a:solidFill>
              </a:rPr>
            </a:br>
            <a:r>
              <a:rPr lang="de-DE" b="0" dirty="0">
                <a:solidFill>
                  <a:schemeClr val="tx1">
                    <a:lumMod val="75000"/>
                    <a:lumOff val="25000"/>
                  </a:schemeClr>
                </a:solidFill>
              </a:rPr>
              <a:t>08454 4854989</a:t>
            </a:r>
          </a:p>
          <a:p>
            <a:pPr algn="ctr"/>
            <a:r>
              <a:rPr lang="de-DE" b="0" dirty="0">
                <a:solidFill>
                  <a:schemeClr val="tx1">
                    <a:lumMod val="75000"/>
                    <a:lumOff val="25000"/>
                  </a:schemeClr>
                </a:solidFill>
              </a:rPr>
              <a:t>Web: </a:t>
            </a:r>
            <a:br>
              <a:rPr lang="de-DE" b="0" dirty="0"/>
            </a:br>
            <a:r>
              <a:rPr lang="de-DE" b="0" dirty="0"/>
              <a:t>www.com-tech.de</a:t>
            </a:r>
          </a:p>
          <a:p>
            <a:endParaRPr lang="de-DE" dirty="0"/>
          </a:p>
        </p:txBody>
      </p:sp>
      <p:sp>
        <p:nvSpPr>
          <p:cNvPr id="2" name="Titel 1">
            <a:extLst>
              <a:ext uri="{FF2B5EF4-FFF2-40B4-BE49-F238E27FC236}">
                <a16:creationId xmlns:a16="http://schemas.microsoft.com/office/drawing/2014/main" id="{26C422AB-95DC-443E-C6BA-1EBBDAC80938}"/>
              </a:ext>
            </a:extLst>
          </p:cNvPr>
          <p:cNvSpPr>
            <a:spLocks noGrp="1"/>
          </p:cNvSpPr>
          <p:nvPr>
            <p:ph type="title"/>
          </p:nvPr>
        </p:nvSpPr>
        <p:spPr/>
        <p:txBody>
          <a:bodyPr/>
          <a:lstStyle/>
          <a:p>
            <a:br>
              <a:rPr lang="de-DE"/>
            </a:br>
            <a:r>
              <a:rPr lang="de-DE"/>
              <a:t>Ihr Gold-Partner vor Ort</a:t>
            </a:r>
          </a:p>
        </p:txBody>
      </p:sp>
      <p:pic>
        <p:nvPicPr>
          <p:cNvPr id="12" name="Bild 6" descr="03_gold_lexware_partner.jpg">
            <a:extLst>
              <a:ext uri="{FF2B5EF4-FFF2-40B4-BE49-F238E27FC236}">
                <a16:creationId xmlns:a16="http://schemas.microsoft.com/office/drawing/2014/main" id="{E2B702E6-B0B3-0D4C-7C49-8B901C88B14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81125" y="156964"/>
            <a:ext cx="2271470" cy="1513886"/>
          </a:xfrm>
          <a:prstGeom prst="rect">
            <a:avLst/>
          </a:prstGeom>
        </p:spPr>
      </p:pic>
      <p:sp>
        <p:nvSpPr>
          <p:cNvPr id="27" name="Datumsplatzhalter 26">
            <a:extLst>
              <a:ext uri="{FF2B5EF4-FFF2-40B4-BE49-F238E27FC236}">
                <a16:creationId xmlns:a16="http://schemas.microsoft.com/office/drawing/2014/main" id="{1391E01D-2378-14C9-9A33-7F6A2F45CF06}"/>
              </a:ext>
            </a:extLst>
          </p:cNvPr>
          <p:cNvSpPr>
            <a:spLocks noGrp="1"/>
          </p:cNvSpPr>
          <p:nvPr>
            <p:ph type="dt" sz="half" idx="10"/>
          </p:nvPr>
        </p:nvSpPr>
        <p:spPr/>
        <p:txBody>
          <a:bodyPr/>
          <a:lstStyle/>
          <a:p>
            <a:r>
              <a:rPr lang="de-DE"/>
              <a:t>| </a:t>
            </a:r>
            <a:fld id="{60459FB6-6E7D-4D31-8EA6-13B105B7862D}" type="datetime1">
              <a:rPr lang="de-DE" smtClean="0"/>
              <a:t>20.11.2023</a:t>
            </a:fld>
            <a:r>
              <a:t> |</a:t>
            </a:r>
          </a:p>
        </p:txBody>
      </p:sp>
      <p:sp>
        <p:nvSpPr>
          <p:cNvPr id="28" name="Fußzeilenplatzhalter 27">
            <a:extLst>
              <a:ext uri="{FF2B5EF4-FFF2-40B4-BE49-F238E27FC236}">
                <a16:creationId xmlns:a16="http://schemas.microsoft.com/office/drawing/2014/main" id="{8B09E354-DB11-73DA-2A61-120619FB2887}"/>
              </a:ext>
            </a:extLst>
          </p:cNvPr>
          <p:cNvSpPr>
            <a:spLocks noGrp="1"/>
          </p:cNvSpPr>
          <p:nvPr>
            <p:ph type="ftr" sz="quarter" idx="11"/>
          </p:nvPr>
        </p:nvSpPr>
        <p:spPr/>
        <p:txBody>
          <a:bodyPr/>
          <a:lstStyle/>
          <a:p>
            <a:r>
              <a:rPr lang="de-DE"/>
              <a:t>Lexware vor Ort 2024</a:t>
            </a:r>
          </a:p>
        </p:txBody>
      </p:sp>
      <p:sp>
        <p:nvSpPr>
          <p:cNvPr id="29" name="Foliennummernplatzhalter 28">
            <a:extLst>
              <a:ext uri="{FF2B5EF4-FFF2-40B4-BE49-F238E27FC236}">
                <a16:creationId xmlns:a16="http://schemas.microsoft.com/office/drawing/2014/main" id="{EA18783A-ED49-D65C-58F6-BE5E84D1E6AC}"/>
              </a:ext>
            </a:extLst>
          </p:cNvPr>
          <p:cNvSpPr>
            <a:spLocks noGrp="1"/>
          </p:cNvSpPr>
          <p:nvPr>
            <p:ph type="sldNum" sz="quarter" idx="12"/>
          </p:nvPr>
        </p:nvSpPr>
        <p:spPr/>
        <p:txBody>
          <a:bodyPr/>
          <a:lstStyle/>
          <a:p>
            <a:r>
              <a:rPr lang="de-DE"/>
              <a:t>Seite </a:t>
            </a:r>
            <a:fld id="{FFC269A0-BD27-4577-9DED-0AAE60100C51}" type="slidenum">
              <a:rPr lang="de-DE" smtClean="0"/>
              <a:pPr/>
              <a:t>66</a:t>
            </a:fld>
            <a:endParaRPr lang="de-DE"/>
          </a:p>
        </p:txBody>
      </p:sp>
    </p:spTree>
    <p:extLst>
      <p:ext uri="{BB962C8B-B14F-4D97-AF65-F5344CB8AC3E}">
        <p14:creationId xmlns:p14="http://schemas.microsoft.com/office/powerpoint/2010/main" val="30905724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6C5798-AF6C-FB02-D4C4-1AED002FF2D4}"/>
              </a:ext>
            </a:extLst>
          </p:cNvPr>
          <p:cNvSpPr>
            <a:spLocks noGrp="1"/>
          </p:cNvSpPr>
          <p:nvPr>
            <p:ph type="ctrTitle"/>
          </p:nvPr>
        </p:nvSpPr>
        <p:spPr/>
        <p:txBody>
          <a:bodyPr>
            <a:noAutofit/>
          </a:bodyPr>
          <a:lstStyle/>
          <a:p>
            <a:r>
              <a:rPr lang="de-DE" sz="5700"/>
              <a:t>Herzlichen Dank für Ihre Teilnahme!</a:t>
            </a:r>
          </a:p>
        </p:txBody>
      </p:sp>
    </p:spTree>
    <p:extLst>
      <p:ext uri="{BB962C8B-B14F-4D97-AF65-F5344CB8AC3E}">
        <p14:creationId xmlns:p14="http://schemas.microsoft.com/office/powerpoint/2010/main" val="1963305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6F2DF4E8-105A-C00F-B3A8-6B2F61B416C3}"/>
              </a:ext>
            </a:extLst>
          </p:cNvPr>
          <p:cNvSpPr/>
          <p:nvPr/>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16" name="Inhaltsplatzhalter 15">
            <a:extLst>
              <a:ext uri="{FF2B5EF4-FFF2-40B4-BE49-F238E27FC236}">
                <a16:creationId xmlns:a16="http://schemas.microsoft.com/office/drawing/2014/main" id="{C9A2AFBF-6315-3012-F0C7-3B3E7CEC0BA1}"/>
              </a:ext>
            </a:extLst>
          </p:cNvPr>
          <p:cNvSpPr>
            <a:spLocks noGrp="1"/>
          </p:cNvSpPr>
          <p:nvPr>
            <p:ph idx="1"/>
          </p:nvPr>
        </p:nvSpPr>
        <p:spPr>
          <a:xfrm>
            <a:off x="552828" y="1465263"/>
            <a:ext cx="11086343" cy="3753438"/>
          </a:xfrm>
        </p:spPr>
        <p:txBody>
          <a:bodyPr vert="horz" lIns="0" tIns="0" rIns="0" bIns="0" rtlCol="0" anchor="t">
            <a:noAutofit/>
          </a:bodyPr>
          <a:lstStyle/>
          <a:p>
            <a:pPr marL="285750" indent="-285750">
              <a:spcBef>
                <a:spcPts val="800"/>
              </a:spcBef>
              <a:buClr>
                <a:schemeClr val="bg2"/>
              </a:buClr>
              <a:buFont typeface="Wingdings" panose="05000000000000000000" pitchFamily="2" charset="2"/>
              <a:buChar char="ü"/>
            </a:pPr>
            <a:r>
              <a:rPr lang="de-DE" sz="1800"/>
              <a:t>Die Rubrik "Besonderer Status" wird um diverse Einträge erweitert.</a:t>
            </a:r>
          </a:p>
          <a:p>
            <a:endParaRPr lang="de-DE" sz="2000">
              <a:cs typeface="Calibri"/>
            </a:endParaRPr>
          </a:p>
          <a:p>
            <a:endParaRPr lang="de-DE" sz="2000">
              <a:cs typeface="Calibri"/>
            </a:endParaRPr>
          </a:p>
          <a:p>
            <a:endParaRPr lang="de-DE" sz="1950">
              <a:cs typeface="Calibri"/>
            </a:endParaRPr>
          </a:p>
          <a:p>
            <a:endParaRPr lang="de-DE" sz="1950">
              <a:cs typeface="Calibri"/>
            </a:endParaRPr>
          </a:p>
          <a:p>
            <a:endParaRPr lang="de-DE" sz="1950">
              <a:cs typeface="Calibri"/>
            </a:endParaRPr>
          </a:p>
          <a:p>
            <a:endParaRPr lang="de-DE" sz="1950">
              <a:cs typeface="Calibri"/>
            </a:endParaRPr>
          </a:p>
          <a:p>
            <a:endParaRPr lang="de-DE" sz="1950">
              <a:cs typeface="Calibri"/>
            </a:endParaRPr>
          </a:p>
          <a:p>
            <a:endParaRPr lang="de-DE" sz="1800">
              <a:cs typeface="Calibri"/>
            </a:endParaRPr>
          </a:p>
          <a:p>
            <a:pPr marL="285750" indent="-285750">
              <a:spcBef>
                <a:spcPts val="800"/>
              </a:spcBef>
              <a:buClr>
                <a:schemeClr val="bg2"/>
              </a:buClr>
              <a:buFont typeface="Wingdings" panose="05000000000000000000" pitchFamily="2" charset="2"/>
              <a:buChar char="ü"/>
            </a:pPr>
            <a:r>
              <a:rPr lang="de-DE" sz="1800"/>
              <a:t>Jetzt wird man direkt per Plausibilitätsprüfung aufgefordert, den korrekten Status auszuwählen.</a:t>
            </a:r>
          </a:p>
          <a:p>
            <a:endParaRPr lang="de-DE"/>
          </a:p>
        </p:txBody>
      </p:sp>
      <p:sp>
        <p:nvSpPr>
          <p:cNvPr id="3" name="Textplatzhalter 2">
            <a:extLst>
              <a:ext uri="{FF2B5EF4-FFF2-40B4-BE49-F238E27FC236}">
                <a16:creationId xmlns:a16="http://schemas.microsoft.com/office/drawing/2014/main" id="{018F170D-2789-F3D0-F451-7EBDC9A83467}"/>
              </a:ext>
            </a:extLst>
          </p:cNvPr>
          <p:cNvSpPr>
            <a:spLocks noGrp="1"/>
          </p:cNvSpPr>
          <p:nvPr>
            <p:ph type="body" sz="quarter" idx="18"/>
          </p:nvPr>
        </p:nvSpPr>
        <p:spPr>
          <a:xfrm>
            <a:off x="549275" y="1000130"/>
            <a:ext cx="11072957" cy="496887"/>
          </a:xfrm>
        </p:spPr>
        <p:txBody>
          <a:bodyPr/>
          <a:lstStyle/>
          <a:p>
            <a:r>
              <a:rPr lang="de-DE" sz="1950"/>
              <a:t>Erweiterung der Statuskennzeichen</a:t>
            </a:r>
          </a:p>
          <a:p>
            <a:endParaRPr lang="de-DE" sz="1950"/>
          </a:p>
        </p:txBody>
      </p:sp>
      <p:pic>
        <p:nvPicPr>
          <p:cNvPr id="14" name="Grafik 13">
            <a:extLst>
              <a:ext uri="{FF2B5EF4-FFF2-40B4-BE49-F238E27FC236}">
                <a16:creationId xmlns:a16="http://schemas.microsoft.com/office/drawing/2014/main" id="{197C1A35-32C4-0300-305B-B600B5B2C165}"/>
              </a:ext>
            </a:extLst>
          </p:cNvPr>
          <p:cNvPicPr preferRelativeResize="0">
            <a:picLocks/>
          </p:cNvPicPr>
          <p:nvPr/>
        </p:nvPicPr>
        <p:blipFill>
          <a:blip r:embed="rId3"/>
          <a:stretch>
            <a:fillRect/>
          </a:stretch>
        </p:blipFill>
        <p:spPr>
          <a:xfrm>
            <a:off x="9963625" y="0"/>
            <a:ext cx="720000" cy="738000"/>
          </a:xfrm>
          <a:prstGeom prst="rect">
            <a:avLst/>
          </a:prstGeom>
        </p:spPr>
      </p:pic>
      <p:sp>
        <p:nvSpPr>
          <p:cNvPr id="15" name="Pfeil: Fünfeck 14">
            <a:extLst>
              <a:ext uri="{FF2B5EF4-FFF2-40B4-BE49-F238E27FC236}">
                <a16:creationId xmlns:a16="http://schemas.microsoft.com/office/drawing/2014/main" id="{274C544B-BD05-7E33-C089-F7A7290E84EB}"/>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Okt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23</a:t>
            </a:r>
          </a:p>
        </p:txBody>
      </p:sp>
      <p:sp>
        <p:nvSpPr>
          <p:cNvPr id="9" name="Titel 7">
            <a:extLst>
              <a:ext uri="{FF2B5EF4-FFF2-40B4-BE49-F238E27FC236}">
                <a16:creationId xmlns:a16="http://schemas.microsoft.com/office/drawing/2014/main" id="{7E83368A-9104-6F45-A3C9-75D27175FDDD}"/>
              </a:ext>
            </a:extLst>
          </p:cNvPr>
          <p:cNvSpPr>
            <a:spLocks noGrp="1"/>
          </p:cNvSpPr>
          <p:nvPr>
            <p:ph type="body" sz="quarter" idx="17"/>
          </p:nvPr>
        </p:nvSpPr>
        <p:spPr>
          <a:xfrm>
            <a:off x="549275" y="341313"/>
            <a:ext cx="11087100" cy="369887"/>
          </a:xfrm>
        </p:spPr>
        <p:txBody>
          <a:bodyPr/>
          <a:lstStyle/>
          <a:p>
            <a:r>
              <a:rPr lang="de-DE"/>
              <a:t>Produktneuerungen Version 2024</a:t>
            </a:r>
          </a:p>
        </p:txBody>
      </p:sp>
      <p:pic>
        <p:nvPicPr>
          <p:cNvPr id="2" name="Picture 1">
            <a:extLst>
              <a:ext uri="{FF2B5EF4-FFF2-40B4-BE49-F238E27FC236}">
                <a16:creationId xmlns:a16="http://schemas.microsoft.com/office/drawing/2014/main" id="{057A1FCB-7BAF-C64F-B7E5-F39B0AADA0CB}"/>
              </a:ext>
            </a:extLst>
          </p:cNvPr>
          <p:cNvPicPr>
            <a:picLocks noChangeAspect="1"/>
          </p:cNvPicPr>
          <p:nvPr/>
        </p:nvPicPr>
        <p:blipFill>
          <a:blip r:embed="rId4"/>
          <a:stretch>
            <a:fillRect/>
          </a:stretch>
        </p:blipFill>
        <p:spPr>
          <a:xfrm>
            <a:off x="910166" y="2066986"/>
            <a:ext cx="7490884" cy="3163626"/>
          </a:xfrm>
          <a:prstGeom prst="rect">
            <a:avLst/>
          </a:prstGeom>
          <a:ln w="6350">
            <a:solidFill>
              <a:schemeClr val="bg1">
                <a:lumMod val="50000"/>
              </a:schemeClr>
            </a:solidFill>
          </a:ln>
        </p:spPr>
      </p:pic>
      <p:sp>
        <p:nvSpPr>
          <p:cNvPr id="13" name="Inhaltsplatzhalter 15">
            <a:extLst>
              <a:ext uri="{FF2B5EF4-FFF2-40B4-BE49-F238E27FC236}">
                <a16:creationId xmlns:a16="http://schemas.microsoft.com/office/drawing/2014/main" id="{303F4846-398F-8F3E-97FA-CC6E189F1713}"/>
              </a:ext>
            </a:extLst>
          </p:cNvPr>
          <p:cNvSpPr txBox="1">
            <a:spLocks/>
          </p:cNvSpPr>
          <p:nvPr/>
        </p:nvSpPr>
        <p:spPr bwMode="gray">
          <a:xfrm>
            <a:off x="705228" y="5237751"/>
            <a:ext cx="11086343" cy="3822978"/>
          </a:xfrm>
          <a:prstGeom prst="rect">
            <a:avLst/>
          </a:prstGeom>
        </p:spPr>
        <p:txBody>
          <a:bodyPr vert="horz" lIns="0" tIns="0" rIns="0" bIns="0" rtlCol="0" anchor="t">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285750" indent="-285750" algn="l" defTabSz="914126" rtl="0" eaLnBrk="1" latinLnBrk="0" hangingPunct="1">
              <a:spcBef>
                <a:spcPts val="400"/>
              </a:spcBef>
              <a:spcAft>
                <a:spcPts val="0"/>
              </a:spcAft>
              <a:buClr>
                <a:srgbClr val="CC0000"/>
              </a:buClr>
              <a:buSzPct val="90000"/>
              <a:buFont typeface="Wingdings" panose="05000000000000000000" pitchFamily="2" charset="2"/>
              <a:buChar char="ü"/>
              <a:defRPr sz="1799" kern="1200">
                <a:solidFill>
                  <a:schemeClr val="tx1">
                    <a:lumMod val="75000"/>
                    <a:lumOff val="25000"/>
                  </a:schemeClr>
                </a:solidFill>
                <a:latin typeface="+mn-lt"/>
                <a:ea typeface="+mn-ea"/>
                <a:cs typeface="+mn-cs"/>
              </a:defRPr>
            </a:lvl4pPr>
            <a:lvl5pPr marL="179946" indent="0" algn="l" defTabSz="914126" rtl="0" eaLnBrk="1" latinLnBrk="0" hangingPunct="1">
              <a:spcBef>
                <a:spcPts val="400"/>
              </a:spcBef>
              <a:spcAft>
                <a:spcPts val="0"/>
              </a:spcAft>
              <a:buSzPct val="90000"/>
              <a:buFont typeface="Calibri" panose="020F0502020204030204" pitchFamily="34" charset="0"/>
              <a:buNone/>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a:lstStyle>
          <a:p>
            <a:endParaRPr lang="de-DE"/>
          </a:p>
        </p:txBody>
      </p:sp>
      <p:sp>
        <p:nvSpPr>
          <p:cNvPr id="31" name="Datumsplatzhalter 30">
            <a:extLst>
              <a:ext uri="{FF2B5EF4-FFF2-40B4-BE49-F238E27FC236}">
                <a16:creationId xmlns:a16="http://schemas.microsoft.com/office/drawing/2014/main" id="{5F9D83FE-7CEF-5388-7DBE-E59D2822CD54}"/>
              </a:ext>
            </a:extLst>
          </p:cNvPr>
          <p:cNvSpPr>
            <a:spLocks noGrp="1"/>
          </p:cNvSpPr>
          <p:nvPr>
            <p:ph type="dt" sz="half" idx="14"/>
          </p:nvPr>
        </p:nvSpPr>
        <p:spPr/>
        <p:txBody>
          <a:bodyPr/>
          <a:lstStyle/>
          <a:p>
            <a:r>
              <a:rPr lang="de-DE"/>
              <a:t>| </a:t>
            </a:r>
            <a:fld id="{28639F56-FF1B-49A4-B01B-AA2CE66EF01C}" type="datetime1">
              <a:rPr lang="de-DE" smtClean="0"/>
              <a:t>20.11.2023</a:t>
            </a:fld>
            <a:r>
              <a:t> |</a:t>
            </a:r>
          </a:p>
        </p:txBody>
      </p:sp>
      <p:sp>
        <p:nvSpPr>
          <p:cNvPr id="32" name="Fußzeilenplatzhalter 31">
            <a:extLst>
              <a:ext uri="{FF2B5EF4-FFF2-40B4-BE49-F238E27FC236}">
                <a16:creationId xmlns:a16="http://schemas.microsoft.com/office/drawing/2014/main" id="{B85FBA29-5A3E-0F6F-BF5D-DF39F66F3C1C}"/>
              </a:ext>
            </a:extLst>
          </p:cNvPr>
          <p:cNvSpPr>
            <a:spLocks noGrp="1"/>
          </p:cNvSpPr>
          <p:nvPr>
            <p:ph type="ftr" sz="quarter" idx="15"/>
          </p:nvPr>
        </p:nvSpPr>
        <p:spPr/>
        <p:txBody>
          <a:bodyPr/>
          <a:lstStyle/>
          <a:p>
            <a:r>
              <a:rPr lang="de-DE"/>
              <a:t>Lexware vor Ort 2024</a:t>
            </a:r>
          </a:p>
        </p:txBody>
      </p:sp>
      <p:sp>
        <p:nvSpPr>
          <p:cNvPr id="33" name="Foliennummernplatzhalter 32">
            <a:extLst>
              <a:ext uri="{FF2B5EF4-FFF2-40B4-BE49-F238E27FC236}">
                <a16:creationId xmlns:a16="http://schemas.microsoft.com/office/drawing/2014/main" id="{2498F799-3B58-BA57-0D23-35F89743161A}"/>
              </a:ext>
            </a:extLst>
          </p:cNvPr>
          <p:cNvSpPr>
            <a:spLocks noGrp="1"/>
          </p:cNvSpPr>
          <p:nvPr>
            <p:ph type="sldNum" sz="quarter" idx="16"/>
          </p:nvPr>
        </p:nvSpPr>
        <p:spPr/>
        <p:txBody>
          <a:bodyPr/>
          <a:lstStyle/>
          <a:p>
            <a:r>
              <a:rPr lang="de-DE"/>
              <a:t>Seite </a:t>
            </a:r>
            <a:fld id="{FFC269A0-BD27-4577-9DED-0AAE60100C51}" type="slidenum">
              <a:rPr lang="de-DE" smtClean="0"/>
              <a:pPr/>
              <a:t>7</a:t>
            </a:fld>
            <a:endParaRPr lang="de-DE"/>
          </a:p>
        </p:txBody>
      </p:sp>
    </p:spTree>
    <p:extLst>
      <p:ext uri="{BB962C8B-B14F-4D97-AF65-F5344CB8AC3E}">
        <p14:creationId xmlns:p14="http://schemas.microsoft.com/office/powerpoint/2010/main" val="353871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6F2DF4E8-105A-C00F-B3A8-6B2F61B416C3}"/>
              </a:ext>
            </a:extLst>
          </p:cNvPr>
          <p:cNvSpPr/>
          <p:nvPr/>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pic>
        <p:nvPicPr>
          <p:cNvPr id="14" name="Grafik 13">
            <a:extLst>
              <a:ext uri="{FF2B5EF4-FFF2-40B4-BE49-F238E27FC236}">
                <a16:creationId xmlns:a16="http://schemas.microsoft.com/office/drawing/2014/main" id="{197C1A35-32C4-0300-305B-B600B5B2C165}"/>
              </a:ext>
            </a:extLst>
          </p:cNvPr>
          <p:cNvPicPr preferRelativeResize="0">
            <a:picLocks/>
          </p:cNvPicPr>
          <p:nvPr/>
        </p:nvPicPr>
        <p:blipFill>
          <a:blip r:embed="rId3"/>
          <a:stretch>
            <a:fillRect/>
          </a:stretch>
        </p:blipFill>
        <p:spPr>
          <a:xfrm>
            <a:off x="9963625" y="0"/>
            <a:ext cx="720000" cy="738000"/>
          </a:xfrm>
          <a:prstGeom prst="rect">
            <a:avLst/>
          </a:prstGeom>
        </p:spPr>
      </p:pic>
      <p:sp>
        <p:nvSpPr>
          <p:cNvPr id="15" name="Pfeil: Fünfeck 14">
            <a:extLst>
              <a:ext uri="{FF2B5EF4-FFF2-40B4-BE49-F238E27FC236}">
                <a16:creationId xmlns:a16="http://schemas.microsoft.com/office/drawing/2014/main" id="{274C544B-BD05-7E33-C089-F7A7290E84EB}"/>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Okt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23</a:t>
            </a:r>
          </a:p>
        </p:txBody>
      </p:sp>
      <p:sp>
        <p:nvSpPr>
          <p:cNvPr id="9" name="Titel 7">
            <a:extLst>
              <a:ext uri="{FF2B5EF4-FFF2-40B4-BE49-F238E27FC236}">
                <a16:creationId xmlns:a16="http://schemas.microsoft.com/office/drawing/2014/main" id="{7E83368A-9104-6F45-A3C9-75D27175FDDD}"/>
              </a:ext>
            </a:extLst>
          </p:cNvPr>
          <p:cNvSpPr>
            <a:spLocks noGrp="1"/>
          </p:cNvSpPr>
          <p:nvPr>
            <p:ph type="body" sz="quarter" idx="17"/>
          </p:nvPr>
        </p:nvSpPr>
        <p:spPr>
          <a:xfrm>
            <a:off x="549275" y="341313"/>
            <a:ext cx="11087100" cy="369887"/>
          </a:xfrm>
        </p:spPr>
        <p:txBody>
          <a:bodyPr/>
          <a:lstStyle/>
          <a:p>
            <a:r>
              <a:rPr lang="de-DE"/>
              <a:t>Produktneuerungen Version 2024 (JEV)</a:t>
            </a:r>
          </a:p>
        </p:txBody>
      </p:sp>
      <p:sp>
        <p:nvSpPr>
          <p:cNvPr id="13" name="Inhaltsplatzhalter 15">
            <a:extLst>
              <a:ext uri="{FF2B5EF4-FFF2-40B4-BE49-F238E27FC236}">
                <a16:creationId xmlns:a16="http://schemas.microsoft.com/office/drawing/2014/main" id="{303F4846-398F-8F3E-97FA-CC6E189F1713}"/>
              </a:ext>
            </a:extLst>
          </p:cNvPr>
          <p:cNvSpPr txBox="1">
            <a:spLocks/>
          </p:cNvSpPr>
          <p:nvPr/>
        </p:nvSpPr>
        <p:spPr bwMode="gray">
          <a:xfrm>
            <a:off x="705228" y="5237751"/>
            <a:ext cx="11086343" cy="3822978"/>
          </a:xfrm>
          <a:prstGeom prst="rect">
            <a:avLst/>
          </a:prstGeom>
        </p:spPr>
        <p:txBody>
          <a:bodyPr vert="horz" lIns="0" tIns="0" rIns="0" bIns="0" rtlCol="0" anchor="t">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285750" indent="-285750" algn="l" defTabSz="914126" rtl="0" eaLnBrk="1" latinLnBrk="0" hangingPunct="1">
              <a:spcBef>
                <a:spcPts val="400"/>
              </a:spcBef>
              <a:spcAft>
                <a:spcPts val="0"/>
              </a:spcAft>
              <a:buClr>
                <a:srgbClr val="CC0000"/>
              </a:buClr>
              <a:buSzPct val="90000"/>
              <a:buFont typeface="Wingdings" panose="05000000000000000000" pitchFamily="2" charset="2"/>
              <a:buChar char="ü"/>
              <a:defRPr sz="1799" kern="1200">
                <a:solidFill>
                  <a:schemeClr val="tx1">
                    <a:lumMod val="75000"/>
                    <a:lumOff val="25000"/>
                  </a:schemeClr>
                </a:solidFill>
                <a:latin typeface="+mn-lt"/>
                <a:ea typeface="+mn-ea"/>
                <a:cs typeface="+mn-cs"/>
              </a:defRPr>
            </a:lvl4pPr>
            <a:lvl5pPr marL="179946" indent="0" algn="l" defTabSz="914126" rtl="0" eaLnBrk="1" latinLnBrk="0" hangingPunct="1">
              <a:spcBef>
                <a:spcPts val="400"/>
              </a:spcBef>
              <a:spcAft>
                <a:spcPts val="0"/>
              </a:spcAft>
              <a:buSzPct val="90000"/>
              <a:buFont typeface="Calibri" panose="020F0502020204030204" pitchFamily="34" charset="0"/>
              <a:buNone/>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a:lstStyle>
          <a:p>
            <a:endParaRPr lang="de-DE"/>
          </a:p>
        </p:txBody>
      </p:sp>
      <p:sp>
        <p:nvSpPr>
          <p:cNvPr id="23" name="Inhaltsplatzhalter 15">
            <a:extLst>
              <a:ext uri="{FF2B5EF4-FFF2-40B4-BE49-F238E27FC236}">
                <a16:creationId xmlns:a16="http://schemas.microsoft.com/office/drawing/2014/main" id="{B1F60455-6C63-85B1-B7D0-F7AF5F12D371}"/>
              </a:ext>
            </a:extLst>
          </p:cNvPr>
          <p:cNvSpPr>
            <a:spLocks noGrp="1"/>
          </p:cNvSpPr>
          <p:nvPr>
            <p:ph idx="1"/>
          </p:nvPr>
        </p:nvSpPr>
        <p:spPr>
          <a:xfrm>
            <a:off x="552828" y="1400611"/>
            <a:ext cx="11238743" cy="1767934"/>
          </a:xfrm>
        </p:spPr>
        <p:txBody>
          <a:bodyPr vert="horz" lIns="0" tIns="0" rIns="0" bIns="0" rtlCol="0" anchor="t">
            <a:noAutofit/>
          </a:bodyPr>
          <a:lstStyle/>
          <a:p>
            <a:pPr marL="285750" indent="-285750">
              <a:spcBef>
                <a:spcPts val="600"/>
              </a:spcBef>
              <a:buClr>
                <a:schemeClr val="bg2"/>
              </a:buClr>
              <a:buFont typeface="Wingdings" panose="05000000000000000000" pitchFamily="2" charset="2"/>
              <a:buChar char="ü"/>
            </a:pPr>
            <a:r>
              <a:rPr lang="de-DE" sz="1800"/>
              <a:t>Elektronisch unterstützte Betriebsprüfung (</a:t>
            </a:r>
            <a:r>
              <a:rPr lang="de-DE" sz="1800" err="1"/>
              <a:t>euBP</a:t>
            </a:r>
            <a:r>
              <a:rPr lang="de-DE" sz="1800"/>
              <a:t>) + Verpflichtende Anpassungen ab 01.01.2024</a:t>
            </a:r>
          </a:p>
          <a:p>
            <a:pPr marL="285750" indent="-285750">
              <a:spcBef>
                <a:spcPts val="600"/>
              </a:spcBef>
              <a:buClr>
                <a:schemeClr val="bg2"/>
              </a:buClr>
              <a:buFont typeface="Wingdings" panose="05000000000000000000" pitchFamily="2" charset="2"/>
              <a:buChar char="ü"/>
            </a:pPr>
            <a:r>
              <a:rPr lang="de-DE" sz="1800"/>
              <a:t>EEL 12 - Gemeinsame Grundsätze zum 01.01.2024 + Anforderungen aus Pflichtenheft 2023.2 (Februar Aktualisierung)</a:t>
            </a:r>
          </a:p>
          <a:p>
            <a:pPr marL="285750" indent="-285750">
              <a:spcBef>
                <a:spcPts val="600"/>
              </a:spcBef>
              <a:buClr>
                <a:schemeClr val="bg2"/>
              </a:buClr>
              <a:buFont typeface="Wingdings" panose="05000000000000000000" pitchFamily="2" charset="2"/>
              <a:buChar char="ü"/>
            </a:pPr>
            <a:r>
              <a:rPr lang="de-DE" sz="1800"/>
              <a:t>A1- Anpassungen zum 01.01.2024</a:t>
            </a:r>
          </a:p>
          <a:p>
            <a:pPr marL="285750" indent="-285750">
              <a:spcBef>
                <a:spcPts val="600"/>
              </a:spcBef>
              <a:buClr>
                <a:schemeClr val="bg2"/>
              </a:buClr>
              <a:buFont typeface="Wingdings" panose="05000000000000000000" pitchFamily="2" charset="2"/>
              <a:buChar char="ü"/>
            </a:pPr>
            <a:r>
              <a:rPr lang="de-DE" sz="1800"/>
              <a:t>Neue Datensatz Meldung (DSME) Version 09 Rückmeldung (JEV) + Datensatz Meldung (DSME) Version 09 VERSAND (Januar Aktualisierung)</a:t>
            </a:r>
            <a:endParaRPr lang="de-DE" sz="1950" b="1">
              <a:cs typeface="Calibri"/>
            </a:endParaRPr>
          </a:p>
        </p:txBody>
      </p:sp>
      <p:sp>
        <p:nvSpPr>
          <p:cNvPr id="24" name="Textplatzhalter 2">
            <a:extLst>
              <a:ext uri="{FF2B5EF4-FFF2-40B4-BE49-F238E27FC236}">
                <a16:creationId xmlns:a16="http://schemas.microsoft.com/office/drawing/2014/main" id="{ECBC3A49-1865-C45C-D68B-D5418AB9DDC4}"/>
              </a:ext>
            </a:extLst>
          </p:cNvPr>
          <p:cNvSpPr>
            <a:spLocks noGrp="1"/>
          </p:cNvSpPr>
          <p:nvPr>
            <p:ph type="body" sz="quarter" idx="18"/>
          </p:nvPr>
        </p:nvSpPr>
        <p:spPr>
          <a:xfrm>
            <a:off x="549275" y="995022"/>
            <a:ext cx="11072957" cy="496887"/>
          </a:xfrm>
        </p:spPr>
        <p:txBody>
          <a:bodyPr/>
          <a:lstStyle/>
          <a:p>
            <a:r>
              <a:rPr lang="de-DE" sz="1950"/>
              <a:t>Diverse Datensatzanpassungen</a:t>
            </a:r>
          </a:p>
          <a:p>
            <a:endParaRPr lang="de-DE" sz="1950"/>
          </a:p>
        </p:txBody>
      </p:sp>
      <p:sp>
        <p:nvSpPr>
          <p:cNvPr id="25" name="Textplatzhalter 2">
            <a:extLst>
              <a:ext uri="{FF2B5EF4-FFF2-40B4-BE49-F238E27FC236}">
                <a16:creationId xmlns:a16="http://schemas.microsoft.com/office/drawing/2014/main" id="{E90293E7-FA5D-D652-5A8E-BF858B97E7C8}"/>
              </a:ext>
            </a:extLst>
          </p:cNvPr>
          <p:cNvSpPr txBox="1">
            <a:spLocks/>
          </p:cNvSpPr>
          <p:nvPr/>
        </p:nvSpPr>
        <p:spPr>
          <a:xfrm>
            <a:off x="559521" y="3431903"/>
            <a:ext cx="11072957" cy="496887"/>
          </a:xfrm>
          <a:prstGeom prst="rect">
            <a:avLst/>
          </a:prstGeom>
        </p:spPr>
        <p:txBody>
          <a:bodyPr vert="horz" lIns="0" tIns="0" rIns="0" bIns="0" rtlCol="0">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rgbClr val="CC0000"/>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179946"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4pPr>
            <a:lvl5pPr marL="359892"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a:lstStyle>
          <a:p>
            <a:r>
              <a:rPr lang="de-DE" sz="1950"/>
              <a:t>UV-Meldeverfahren</a:t>
            </a:r>
          </a:p>
          <a:p>
            <a:endParaRPr lang="de-DE" sz="1950"/>
          </a:p>
        </p:txBody>
      </p:sp>
      <p:sp>
        <p:nvSpPr>
          <p:cNvPr id="26" name="Inhaltsplatzhalter 15">
            <a:extLst>
              <a:ext uri="{FF2B5EF4-FFF2-40B4-BE49-F238E27FC236}">
                <a16:creationId xmlns:a16="http://schemas.microsoft.com/office/drawing/2014/main" id="{1146B5FF-E8DE-3C66-AC20-3865B0295CCF}"/>
              </a:ext>
            </a:extLst>
          </p:cNvPr>
          <p:cNvSpPr txBox="1">
            <a:spLocks/>
          </p:cNvSpPr>
          <p:nvPr/>
        </p:nvSpPr>
        <p:spPr bwMode="gray">
          <a:xfrm>
            <a:off x="554795" y="3816225"/>
            <a:ext cx="11086343" cy="603888"/>
          </a:xfrm>
          <a:prstGeom prst="rect">
            <a:avLst/>
          </a:prstGeom>
        </p:spPr>
        <p:txBody>
          <a:bodyPr vert="horz" lIns="0" tIns="0" rIns="0" bIns="0" rtlCol="0" anchor="t">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285750" indent="-285750" algn="l" defTabSz="914126" rtl="0" eaLnBrk="1" latinLnBrk="0" hangingPunct="1">
              <a:spcBef>
                <a:spcPts val="400"/>
              </a:spcBef>
              <a:spcAft>
                <a:spcPts val="0"/>
              </a:spcAft>
              <a:buClr>
                <a:srgbClr val="CC0000"/>
              </a:buClr>
              <a:buSzPct val="90000"/>
              <a:buFont typeface="Wingdings" panose="05000000000000000000" pitchFamily="2" charset="2"/>
              <a:buChar char="ü"/>
              <a:defRPr sz="1799" kern="1200">
                <a:solidFill>
                  <a:schemeClr val="tx1">
                    <a:lumMod val="75000"/>
                    <a:lumOff val="25000"/>
                  </a:schemeClr>
                </a:solidFill>
                <a:latin typeface="+mn-lt"/>
                <a:ea typeface="+mn-ea"/>
                <a:cs typeface="+mn-cs"/>
              </a:defRPr>
            </a:lvl4pPr>
            <a:lvl5pPr marL="179946" indent="0" algn="l" defTabSz="914126" rtl="0" eaLnBrk="1" latinLnBrk="0" hangingPunct="1">
              <a:spcBef>
                <a:spcPts val="400"/>
              </a:spcBef>
              <a:spcAft>
                <a:spcPts val="0"/>
              </a:spcAft>
              <a:buSzPct val="90000"/>
              <a:buFont typeface="Calibri" panose="020F0502020204030204" pitchFamily="34" charset="0"/>
              <a:buNone/>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a:lstStyle>
          <a:p>
            <a:pPr marL="285750" indent="-285750">
              <a:spcBef>
                <a:spcPts val="800"/>
              </a:spcBef>
              <a:buClr>
                <a:schemeClr val="bg2"/>
              </a:buClr>
              <a:buFont typeface="Wingdings" panose="05000000000000000000" pitchFamily="2" charset="2"/>
              <a:buChar char="ü"/>
            </a:pPr>
            <a:r>
              <a:rPr lang="de-DE" sz="1800"/>
              <a:t>Ab Meldejahr 2024 wird die Mitgliedsnummer durch die Unternehmensnummer ersetzt. Die Eingabe der Mitgliedsnummer entfällt ab diesem Zeitpunkt.</a:t>
            </a:r>
          </a:p>
          <a:p>
            <a:endParaRPr lang="de-DE" sz="1950" b="1">
              <a:cs typeface="Calibri"/>
            </a:endParaRPr>
          </a:p>
          <a:p>
            <a:endParaRPr lang="de-DE" sz="1950" b="1">
              <a:cs typeface="Calibri"/>
            </a:endParaRPr>
          </a:p>
        </p:txBody>
      </p:sp>
      <p:sp>
        <p:nvSpPr>
          <p:cNvPr id="27" name="Textplatzhalter 2">
            <a:extLst>
              <a:ext uri="{FF2B5EF4-FFF2-40B4-BE49-F238E27FC236}">
                <a16:creationId xmlns:a16="http://schemas.microsoft.com/office/drawing/2014/main" id="{1560BCAA-AB65-C3C2-1DFB-68BD5547F81F}"/>
              </a:ext>
            </a:extLst>
          </p:cNvPr>
          <p:cNvSpPr txBox="1">
            <a:spLocks/>
          </p:cNvSpPr>
          <p:nvPr/>
        </p:nvSpPr>
        <p:spPr>
          <a:xfrm>
            <a:off x="549275" y="4858718"/>
            <a:ext cx="11072957" cy="406399"/>
          </a:xfrm>
          <a:prstGeom prst="rect">
            <a:avLst/>
          </a:prstGeom>
        </p:spPr>
        <p:txBody>
          <a:bodyPr vert="horz" lIns="0" tIns="0" rIns="0" bIns="0" rtlCol="0">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rgbClr val="CC0000"/>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179946"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4pPr>
            <a:lvl5pPr marL="359892" indent="-179946" algn="l" defTabSz="914126" rtl="0" eaLnBrk="1" latinLnBrk="0" hangingPunct="1">
              <a:spcBef>
                <a:spcPts val="400"/>
              </a:spcBef>
              <a:spcAft>
                <a:spcPts val="0"/>
              </a:spcAft>
              <a:buSzPct val="90000"/>
              <a:buFont typeface="Calibri" panose="020F0502020204030204" pitchFamily="34" charset="0"/>
              <a:buChar char="•"/>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a:lstStyle>
          <a:p>
            <a:r>
              <a:rPr lang="de-DE" sz="1950"/>
              <a:t>Diverse technische Themen</a:t>
            </a:r>
          </a:p>
          <a:p>
            <a:endParaRPr lang="de-DE" sz="1950"/>
          </a:p>
          <a:p>
            <a:r>
              <a:rPr lang="de-DE" sz="1950"/>
              <a:t> </a:t>
            </a:r>
          </a:p>
        </p:txBody>
      </p:sp>
      <p:sp>
        <p:nvSpPr>
          <p:cNvPr id="28" name="Inhaltsplatzhalter 15">
            <a:extLst>
              <a:ext uri="{FF2B5EF4-FFF2-40B4-BE49-F238E27FC236}">
                <a16:creationId xmlns:a16="http://schemas.microsoft.com/office/drawing/2014/main" id="{535FEDD6-8118-4B99-F1BA-93B41456B346}"/>
              </a:ext>
            </a:extLst>
          </p:cNvPr>
          <p:cNvSpPr txBox="1">
            <a:spLocks/>
          </p:cNvSpPr>
          <p:nvPr/>
        </p:nvSpPr>
        <p:spPr bwMode="gray">
          <a:xfrm>
            <a:off x="535889" y="5218937"/>
            <a:ext cx="11086343" cy="1234995"/>
          </a:xfrm>
          <a:prstGeom prst="rect">
            <a:avLst/>
          </a:prstGeom>
        </p:spPr>
        <p:txBody>
          <a:bodyPr vert="horz" lIns="0" tIns="0" rIns="0" bIns="0" rtlCol="0" anchor="t">
            <a:noAutofit/>
          </a:bodyPr>
          <a:lstStyle>
            <a:lvl1pPr marL="0" marR="0" indent="0" algn="l" defTabSz="914126" rtl="0" eaLnBrk="1" fontAlgn="auto" latinLnBrk="0" hangingPunct="1">
              <a:lnSpc>
                <a:spcPct val="100000"/>
              </a:lnSpc>
              <a:spcBef>
                <a:spcPts val="1200"/>
              </a:spcBef>
              <a:spcAft>
                <a:spcPts val="0"/>
              </a:spcAft>
              <a:buClrTx/>
              <a:buSzTx/>
              <a:buFont typeface="Arial" panose="020B0604020202020204" pitchFamily="34" charset="0"/>
              <a:buNone/>
              <a:tabLst/>
              <a:defRPr sz="1999" b="0" kern="1200">
                <a:solidFill>
                  <a:schemeClr val="tx1">
                    <a:lumMod val="75000"/>
                    <a:lumOff val="25000"/>
                  </a:schemeClr>
                </a:solidFill>
                <a:latin typeface="+mn-lt"/>
                <a:ea typeface="+mn-ea"/>
                <a:cs typeface="+mn-cs"/>
              </a:defRPr>
            </a:lvl1pPr>
            <a:lvl2pPr marL="0" marR="0" indent="0" algn="l" defTabSz="914126" rtl="0" eaLnBrk="1" fontAlgn="auto" latinLnBrk="0" hangingPunct="1">
              <a:lnSpc>
                <a:spcPct val="100000"/>
              </a:lnSpc>
              <a:spcBef>
                <a:spcPts val="400"/>
              </a:spcBef>
              <a:spcAft>
                <a:spcPts val="0"/>
              </a:spcAft>
              <a:buClrTx/>
              <a:buSzTx/>
              <a:buFont typeface="Arial" panose="020B0604020202020204" pitchFamily="34" charset="0"/>
              <a:buNone/>
              <a:tabLst/>
              <a:defRPr sz="1799" kern="1200">
                <a:solidFill>
                  <a:schemeClr val="tx1">
                    <a:lumMod val="75000"/>
                    <a:lumOff val="25000"/>
                  </a:schemeClr>
                </a:solidFill>
                <a:latin typeface="+mn-lt"/>
                <a:ea typeface="+mn-ea"/>
                <a:cs typeface="+mn-cs"/>
              </a:defRPr>
            </a:lvl2pPr>
            <a:lvl3pPr marL="0" indent="0" algn="l" defTabSz="914126" rtl="0" eaLnBrk="1" latinLnBrk="0" hangingPunct="1">
              <a:spcBef>
                <a:spcPts val="400"/>
              </a:spcBef>
              <a:spcAft>
                <a:spcPts val="0"/>
              </a:spcAft>
              <a:buSzPct val="90000"/>
              <a:buFont typeface="Calibri" panose="020F0502020204030204" pitchFamily="34" charset="0"/>
              <a:buNone/>
              <a:defRPr sz="1799" b="1" kern="1200">
                <a:solidFill>
                  <a:schemeClr val="tx1">
                    <a:lumMod val="75000"/>
                    <a:lumOff val="25000"/>
                  </a:schemeClr>
                </a:solidFill>
                <a:latin typeface="+mn-lt"/>
                <a:ea typeface="+mn-ea"/>
                <a:cs typeface="+mn-cs"/>
              </a:defRPr>
            </a:lvl3pPr>
            <a:lvl4pPr marL="285750" indent="-285750" algn="l" defTabSz="914126" rtl="0" eaLnBrk="1" latinLnBrk="0" hangingPunct="1">
              <a:spcBef>
                <a:spcPts val="400"/>
              </a:spcBef>
              <a:spcAft>
                <a:spcPts val="0"/>
              </a:spcAft>
              <a:buClr>
                <a:srgbClr val="CC0000"/>
              </a:buClr>
              <a:buSzPct val="90000"/>
              <a:buFont typeface="Wingdings" panose="05000000000000000000" pitchFamily="2" charset="2"/>
              <a:buChar char="ü"/>
              <a:defRPr sz="1799" kern="1200">
                <a:solidFill>
                  <a:schemeClr val="tx1">
                    <a:lumMod val="75000"/>
                    <a:lumOff val="25000"/>
                  </a:schemeClr>
                </a:solidFill>
                <a:latin typeface="+mn-lt"/>
                <a:ea typeface="+mn-ea"/>
                <a:cs typeface="+mn-cs"/>
              </a:defRPr>
            </a:lvl4pPr>
            <a:lvl5pPr marL="179946" indent="0" algn="l" defTabSz="914126" rtl="0" eaLnBrk="1" latinLnBrk="0" hangingPunct="1">
              <a:spcBef>
                <a:spcPts val="400"/>
              </a:spcBef>
              <a:spcAft>
                <a:spcPts val="0"/>
              </a:spcAft>
              <a:buSzPct val="90000"/>
              <a:buFont typeface="Calibri" panose="020F0502020204030204" pitchFamily="34" charset="0"/>
              <a:buNone/>
              <a:defRPr sz="1799" kern="1200">
                <a:solidFill>
                  <a:schemeClr val="tx1">
                    <a:lumMod val="75000"/>
                    <a:lumOff val="25000"/>
                  </a:schemeClr>
                </a:solidFill>
                <a:latin typeface="+mn-lt"/>
                <a:ea typeface="+mn-ea"/>
                <a:cs typeface="+mn-cs"/>
              </a:defRPr>
            </a:lvl5pPr>
            <a:lvl6pPr marL="0" indent="0" algn="l" defTabSz="914126" rtl="0" eaLnBrk="1" latinLnBrk="0" hangingPunct="1">
              <a:spcBef>
                <a:spcPts val="400"/>
              </a:spcBef>
              <a:spcAft>
                <a:spcPts val="0"/>
              </a:spcAft>
              <a:buSzPct val="90000"/>
              <a:buFont typeface="Calibri" panose="020F0502020204030204" pitchFamily="34" charset="0"/>
              <a:buNone/>
              <a:defRPr sz="1400" kern="1200">
                <a:solidFill>
                  <a:schemeClr val="bg2">
                    <a:lumMod val="25000"/>
                  </a:schemeClr>
                </a:solidFill>
                <a:latin typeface="+mn-lt"/>
                <a:ea typeface="+mn-ea"/>
                <a:cs typeface="+mn-cs"/>
              </a:defRPr>
            </a:lvl6pPr>
            <a:lvl7pPr marL="0" indent="0" algn="l" defTabSz="914126" rtl="0" eaLnBrk="1" latinLnBrk="0" hangingPunct="1">
              <a:spcBef>
                <a:spcPts val="400"/>
              </a:spcBef>
              <a:spcAft>
                <a:spcPts val="0"/>
              </a:spcAft>
              <a:buSzPct val="90000"/>
              <a:buFont typeface="Calibri" panose="020F0502020204030204" pitchFamily="34" charset="0"/>
              <a:buNone/>
              <a:defRPr sz="1400" b="1" kern="1200">
                <a:solidFill>
                  <a:schemeClr val="bg2">
                    <a:lumMod val="25000"/>
                  </a:schemeClr>
                </a:solidFill>
                <a:latin typeface="+mn-lt"/>
                <a:ea typeface="+mn-ea"/>
                <a:cs typeface="+mn-cs"/>
              </a:defRPr>
            </a:lvl7pPr>
            <a:lvl8pPr marL="179946"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8pPr>
            <a:lvl9pPr marL="359892" indent="-180921" algn="l" defTabSz="914126" rtl="0" eaLnBrk="1" latinLnBrk="0" hangingPunct="1">
              <a:spcBef>
                <a:spcPts val="400"/>
              </a:spcBef>
              <a:spcAft>
                <a:spcPts val="0"/>
              </a:spcAft>
              <a:buSzPct val="90000"/>
              <a:buFont typeface="Calibri" panose="020F0502020204030204" pitchFamily="34" charset="0"/>
              <a:buChar char="•"/>
              <a:defRPr sz="1400" kern="1200">
                <a:solidFill>
                  <a:schemeClr val="bg2">
                    <a:lumMod val="25000"/>
                  </a:schemeClr>
                </a:solidFill>
                <a:latin typeface="+mn-lt"/>
                <a:ea typeface="+mn-ea"/>
                <a:cs typeface="+mn-cs"/>
              </a:defRPr>
            </a:lvl9pPr>
          </a:lstStyle>
          <a:p>
            <a:pPr marL="285750" indent="-285750">
              <a:spcBef>
                <a:spcPts val="600"/>
              </a:spcBef>
              <a:buClr>
                <a:schemeClr val="bg2"/>
              </a:buClr>
              <a:buFont typeface="Wingdings" panose="05000000000000000000" pitchFamily="2" charset="2"/>
              <a:buChar char="ü"/>
            </a:pPr>
            <a:r>
              <a:rPr lang="de-DE" sz="1800"/>
              <a:t>Performance Verbesserung pro/premium</a:t>
            </a:r>
            <a:endParaRPr lang="de-DE" sz="1600"/>
          </a:p>
        </p:txBody>
      </p:sp>
      <p:sp>
        <p:nvSpPr>
          <p:cNvPr id="34" name="Datumsplatzhalter 33">
            <a:extLst>
              <a:ext uri="{FF2B5EF4-FFF2-40B4-BE49-F238E27FC236}">
                <a16:creationId xmlns:a16="http://schemas.microsoft.com/office/drawing/2014/main" id="{F4A9AA54-162F-AB6E-1423-6ED8FD1C576E}"/>
              </a:ext>
            </a:extLst>
          </p:cNvPr>
          <p:cNvSpPr>
            <a:spLocks noGrp="1"/>
          </p:cNvSpPr>
          <p:nvPr>
            <p:ph type="dt" sz="half" idx="14"/>
          </p:nvPr>
        </p:nvSpPr>
        <p:spPr/>
        <p:txBody>
          <a:bodyPr/>
          <a:lstStyle/>
          <a:p>
            <a:r>
              <a:rPr lang="de-DE"/>
              <a:t>| </a:t>
            </a:r>
            <a:fld id="{20E18D08-B75A-4AAE-9E4A-4AC564A928BC}" type="datetime1">
              <a:rPr lang="de-DE" smtClean="0"/>
              <a:t>20.11.2023</a:t>
            </a:fld>
            <a:r>
              <a:t> |</a:t>
            </a:r>
          </a:p>
        </p:txBody>
      </p:sp>
      <p:sp>
        <p:nvSpPr>
          <p:cNvPr id="35" name="Fußzeilenplatzhalter 34">
            <a:extLst>
              <a:ext uri="{FF2B5EF4-FFF2-40B4-BE49-F238E27FC236}">
                <a16:creationId xmlns:a16="http://schemas.microsoft.com/office/drawing/2014/main" id="{29943E9C-6196-102B-377E-DD0A83F2672F}"/>
              </a:ext>
            </a:extLst>
          </p:cNvPr>
          <p:cNvSpPr>
            <a:spLocks noGrp="1"/>
          </p:cNvSpPr>
          <p:nvPr>
            <p:ph type="ftr" sz="quarter" idx="15"/>
          </p:nvPr>
        </p:nvSpPr>
        <p:spPr/>
        <p:txBody>
          <a:bodyPr/>
          <a:lstStyle/>
          <a:p>
            <a:r>
              <a:rPr lang="de-DE"/>
              <a:t>Lexware vor Ort 2024</a:t>
            </a:r>
          </a:p>
        </p:txBody>
      </p:sp>
      <p:sp>
        <p:nvSpPr>
          <p:cNvPr id="36" name="Foliennummernplatzhalter 35">
            <a:extLst>
              <a:ext uri="{FF2B5EF4-FFF2-40B4-BE49-F238E27FC236}">
                <a16:creationId xmlns:a16="http://schemas.microsoft.com/office/drawing/2014/main" id="{991C3625-42E1-860D-3BED-179F96B325A2}"/>
              </a:ext>
            </a:extLst>
          </p:cNvPr>
          <p:cNvSpPr>
            <a:spLocks noGrp="1"/>
          </p:cNvSpPr>
          <p:nvPr>
            <p:ph type="sldNum" sz="quarter" idx="16"/>
          </p:nvPr>
        </p:nvSpPr>
        <p:spPr/>
        <p:txBody>
          <a:bodyPr/>
          <a:lstStyle/>
          <a:p>
            <a:r>
              <a:rPr lang="de-DE"/>
              <a:t>Seite </a:t>
            </a:r>
            <a:fld id="{FFC269A0-BD27-4577-9DED-0AAE60100C51}" type="slidenum">
              <a:rPr lang="de-DE" smtClean="0"/>
              <a:pPr/>
              <a:t>8</a:t>
            </a:fld>
            <a:endParaRPr lang="de-DE"/>
          </a:p>
        </p:txBody>
      </p:sp>
    </p:spTree>
    <p:extLst>
      <p:ext uri="{BB962C8B-B14F-4D97-AF65-F5344CB8AC3E}">
        <p14:creationId xmlns:p14="http://schemas.microsoft.com/office/powerpoint/2010/main" val="57189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fade">
                                      <p:cBhvr>
                                        <p:cTn id="17" dur="50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fade">
                                      <p:cBhvr>
                                        <p:cTn id="22" dur="500"/>
                                        <p:tgtEl>
                                          <p:spTgt spid="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5"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97">
            <a:extLst>
              <a:ext uri="{FF2B5EF4-FFF2-40B4-BE49-F238E27FC236}">
                <a16:creationId xmlns:a16="http://schemas.microsoft.com/office/drawing/2014/main" id="{6F2DF4E8-105A-C00F-B3A8-6B2F61B416C3}"/>
              </a:ext>
            </a:extLst>
          </p:cNvPr>
          <p:cNvSpPr/>
          <p:nvPr/>
        </p:nvSpPr>
        <p:spPr>
          <a:xfrm>
            <a:off x="-1282" y="6365619"/>
            <a:ext cx="12192000" cy="496800"/>
          </a:xfrm>
          <a:prstGeom prst="rect">
            <a:avLst/>
          </a:prstGeom>
          <a:solidFill>
            <a:srgbClr val="CC0000"/>
          </a:solidFill>
          <a:ln w="31750" cap="flat">
            <a:noFill/>
            <a:prstDash val="solid"/>
            <a:miter lim="400000"/>
          </a:ln>
          <a:effectLst/>
        </p:spPr>
        <p:txBody>
          <a:bodyPr wrap="square" lIns="19051" tIns="19051" rIns="19051" bIns="19051"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16" name="Inhaltsplatzhalter 15">
            <a:extLst>
              <a:ext uri="{FF2B5EF4-FFF2-40B4-BE49-F238E27FC236}">
                <a16:creationId xmlns:a16="http://schemas.microsoft.com/office/drawing/2014/main" id="{C9A2AFBF-6315-3012-F0C7-3B3E7CEC0BA1}"/>
              </a:ext>
            </a:extLst>
          </p:cNvPr>
          <p:cNvSpPr>
            <a:spLocks noGrp="1"/>
          </p:cNvSpPr>
          <p:nvPr>
            <p:ph idx="1"/>
          </p:nvPr>
        </p:nvSpPr>
        <p:spPr>
          <a:xfrm>
            <a:off x="552828" y="1465263"/>
            <a:ext cx="11086343" cy="4752976"/>
          </a:xfrm>
        </p:spPr>
        <p:txBody>
          <a:bodyPr vert="horz" lIns="0" tIns="0" rIns="0" bIns="0" rtlCol="0" anchor="t">
            <a:noAutofit/>
          </a:bodyPr>
          <a:lstStyle/>
          <a:p>
            <a:pPr marL="285750" indent="-285750">
              <a:spcBef>
                <a:spcPts val="800"/>
              </a:spcBef>
              <a:buClr>
                <a:schemeClr val="bg2"/>
              </a:buClr>
              <a:buFont typeface="Wingdings" panose="05000000000000000000" pitchFamily="2" charset="2"/>
              <a:buChar char="ü"/>
            </a:pPr>
            <a:r>
              <a:rPr lang="de-DE" sz="1800"/>
              <a:t>Ab der JEV können mehrere Dienstfahrzeuge und/oder Diensträder angelegt werden</a:t>
            </a:r>
          </a:p>
          <a:p>
            <a:pPr marL="342900" indent="-342900">
              <a:buChar char="•"/>
            </a:pPr>
            <a:endParaRPr lang="de-DE" sz="2000">
              <a:cs typeface="Calibri"/>
            </a:endParaRPr>
          </a:p>
          <a:p>
            <a:pPr marL="342900" indent="-342900">
              <a:buChar char="•"/>
            </a:pPr>
            <a:endParaRPr lang="de-DE" sz="2000">
              <a:cs typeface="Calibri"/>
            </a:endParaRPr>
          </a:p>
          <a:p>
            <a:pPr marL="342900" indent="-342900">
              <a:buChar char="•"/>
            </a:pPr>
            <a:endParaRPr lang="de-DE" sz="2000">
              <a:cs typeface="Calibri"/>
            </a:endParaRPr>
          </a:p>
          <a:p>
            <a:pPr marL="342900" indent="-342900">
              <a:buChar char="•"/>
            </a:pPr>
            <a:endParaRPr lang="de-DE" sz="2000">
              <a:cs typeface="Calibri"/>
            </a:endParaRPr>
          </a:p>
          <a:p>
            <a:pPr marL="342900" indent="-342900">
              <a:buChar char="•"/>
            </a:pPr>
            <a:endParaRPr lang="de-DE" sz="2000">
              <a:cs typeface="Calibri"/>
            </a:endParaRPr>
          </a:p>
          <a:p>
            <a:pPr marL="342900" indent="-342900">
              <a:buChar char="•"/>
            </a:pPr>
            <a:endParaRPr lang="de-DE" sz="2000">
              <a:cs typeface="Calibri"/>
            </a:endParaRPr>
          </a:p>
          <a:p>
            <a:pPr marL="342900" indent="-342900">
              <a:buChar char="•"/>
            </a:pPr>
            <a:endParaRPr lang="de-DE" sz="2000">
              <a:cs typeface="Calibri"/>
            </a:endParaRPr>
          </a:p>
          <a:p>
            <a:pPr marL="285750" indent="-285750">
              <a:spcBef>
                <a:spcPts val="800"/>
              </a:spcBef>
              <a:buClr>
                <a:schemeClr val="bg2"/>
              </a:buClr>
              <a:buFont typeface="Wingdings" panose="05000000000000000000" pitchFamily="2" charset="2"/>
              <a:buChar char="ü"/>
            </a:pPr>
            <a:r>
              <a:rPr lang="de-DE" sz="1800"/>
              <a:t>Die zugehörigen Lohnarten werden in der Lohnabrechnung automatisch befüllt.</a:t>
            </a:r>
          </a:p>
          <a:p>
            <a:pPr marL="285750" indent="-285750">
              <a:spcBef>
                <a:spcPts val="800"/>
              </a:spcBef>
              <a:buClr>
                <a:schemeClr val="bg2"/>
              </a:buClr>
              <a:buFont typeface="Wingdings" panose="05000000000000000000" pitchFamily="2" charset="2"/>
              <a:buChar char="ü"/>
            </a:pPr>
            <a:r>
              <a:rPr lang="de-DE" sz="1800"/>
              <a:t>Gesetzlich ab 2024: Anhebung Höchstbetrag beim Anschaffungswert </a:t>
            </a:r>
            <a:r>
              <a:rPr lang="de-DE" sz="1800" err="1"/>
              <a:t>eFahrzeug</a:t>
            </a:r>
            <a:r>
              <a:rPr lang="de-DE" sz="1800"/>
              <a:t> von 60.000 EUR auf 80.000 EUR</a:t>
            </a:r>
          </a:p>
          <a:p>
            <a:endParaRPr lang="de-DE" sz="2000">
              <a:cs typeface="Calibri"/>
            </a:endParaRPr>
          </a:p>
          <a:p>
            <a:endParaRPr lang="de-DE" sz="2000">
              <a:cs typeface="Calibri"/>
            </a:endParaRPr>
          </a:p>
          <a:p>
            <a:endParaRPr lang="de-DE" sz="1950">
              <a:cs typeface="Calibri"/>
            </a:endParaRPr>
          </a:p>
          <a:p>
            <a:endParaRPr lang="de-DE">
              <a:cs typeface="Calibri"/>
            </a:endParaRPr>
          </a:p>
        </p:txBody>
      </p:sp>
      <p:sp>
        <p:nvSpPr>
          <p:cNvPr id="3" name="Textplatzhalter 2">
            <a:extLst>
              <a:ext uri="{FF2B5EF4-FFF2-40B4-BE49-F238E27FC236}">
                <a16:creationId xmlns:a16="http://schemas.microsoft.com/office/drawing/2014/main" id="{018F170D-2789-F3D0-F451-7EBDC9A83467}"/>
              </a:ext>
            </a:extLst>
          </p:cNvPr>
          <p:cNvSpPr>
            <a:spLocks noGrp="1"/>
          </p:cNvSpPr>
          <p:nvPr>
            <p:ph type="body" sz="quarter" idx="18"/>
          </p:nvPr>
        </p:nvSpPr>
        <p:spPr>
          <a:xfrm>
            <a:off x="549275" y="998026"/>
            <a:ext cx="11072957" cy="496887"/>
          </a:xfrm>
        </p:spPr>
        <p:txBody>
          <a:bodyPr/>
          <a:lstStyle/>
          <a:p>
            <a:r>
              <a:rPr lang="de-DE" sz="1950" err="1"/>
              <a:t>eMobilität</a:t>
            </a:r>
            <a:r>
              <a:rPr lang="de-DE" sz="1950"/>
              <a:t> - Mehrere Dienstfahrzeuge und Diensträder</a:t>
            </a:r>
          </a:p>
          <a:p>
            <a:endParaRPr lang="de-DE" sz="1950"/>
          </a:p>
        </p:txBody>
      </p:sp>
      <p:pic>
        <p:nvPicPr>
          <p:cNvPr id="14" name="Grafik 13">
            <a:extLst>
              <a:ext uri="{FF2B5EF4-FFF2-40B4-BE49-F238E27FC236}">
                <a16:creationId xmlns:a16="http://schemas.microsoft.com/office/drawing/2014/main" id="{197C1A35-32C4-0300-305B-B600B5B2C165}"/>
              </a:ext>
            </a:extLst>
          </p:cNvPr>
          <p:cNvPicPr preferRelativeResize="0">
            <a:picLocks/>
          </p:cNvPicPr>
          <p:nvPr/>
        </p:nvPicPr>
        <p:blipFill>
          <a:blip r:embed="rId3"/>
          <a:stretch>
            <a:fillRect/>
          </a:stretch>
        </p:blipFill>
        <p:spPr>
          <a:xfrm>
            <a:off x="9963625" y="0"/>
            <a:ext cx="720000" cy="738000"/>
          </a:xfrm>
          <a:prstGeom prst="rect">
            <a:avLst/>
          </a:prstGeom>
        </p:spPr>
      </p:pic>
      <p:sp>
        <p:nvSpPr>
          <p:cNvPr id="15" name="Pfeil: Fünfeck 14">
            <a:extLst>
              <a:ext uri="{FF2B5EF4-FFF2-40B4-BE49-F238E27FC236}">
                <a16:creationId xmlns:a16="http://schemas.microsoft.com/office/drawing/2014/main" id="{274C544B-BD05-7E33-C089-F7A7290E84EB}"/>
              </a:ext>
            </a:extLst>
          </p:cNvPr>
          <p:cNvSpPr/>
          <p:nvPr/>
        </p:nvSpPr>
        <p:spPr bwMode="gray">
          <a:xfrm rot="5400000">
            <a:off x="10800000" y="-7200"/>
            <a:ext cx="720000" cy="738000"/>
          </a:xfrm>
          <a:prstGeom prst="homePlate">
            <a:avLst>
              <a:gd name="adj" fmla="val 20674"/>
            </a:avLst>
          </a:prstGeom>
          <a:solidFill>
            <a:srgbClr val="CC0000"/>
          </a:solidFill>
          <a:ln w="9525"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Okt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schemeClr val="bg1"/>
                </a:solidFill>
                <a:effectLst/>
                <a:uLnTx/>
                <a:uFillTx/>
                <a:latin typeface="+mj-lt"/>
                <a:ea typeface="+mn-ea"/>
                <a:cs typeface="+mn-cs"/>
              </a:rPr>
              <a:t>23</a:t>
            </a:r>
          </a:p>
        </p:txBody>
      </p:sp>
      <p:sp>
        <p:nvSpPr>
          <p:cNvPr id="9" name="Titel 7">
            <a:extLst>
              <a:ext uri="{FF2B5EF4-FFF2-40B4-BE49-F238E27FC236}">
                <a16:creationId xmlns:a16="http://schemas.microsoft.com/office/drawing/2014/main" id="{7E83368A-9104-6F45-A3C9-75D27175FDDD}"/>
              </a:ext>
            </a:extLst>
          </p:cNvPr>
          <p:cNvSpPr>
            <a:spLocks noGrp="1"/>
          </p:cNvSpPr>
          <p:nvPr>
            <p:ph type="body" sz="quarter" idx="17"/>
          </p:nvPr>
        </p:nvSpPr>
        <p:spPr>
          <a:xfrm>
            <a:off x="549275" y="341313"/>
            <a:ext cx="11087100" cy="369887"/>
          </a:xfrm>
        </p:spPr>
        <p:txBody>
          <a:bodyPr/>
          <a:lstStyle/>
          <a:p>
            <a:r>
              <a:rPr lang="de-DE"/>
              <a:t>Produktneuerungen Version 2024</a:t>
            </a:r>
          </a:p>
        </p:txBody>
      </p:sp>
      <p:pic>
        <p:nvPicPr>
          <p:cNvPr id="2" name="Picture 1">
            <a:extLst>
              <a:ext uri="{FF2B5EF4-FFF2-40B4-BE49-F238E27FC236}">
                <a16:creationId xmlns:a16="http://schemas.microsoft.com/office/drawing/2014/main" id="{B3EB3359-CC51-FC17-0BE2-8C13DA8B832D}"/>
              </a:ext>
            </a:extLst>
          </p:cNvPr>
          <p:cNvPicPr>
            <a:picLocks noChangeAspect="1"/>
          </p:cNvPicPr>
          <p:nvPr/>
        </p:nvPicPr>
        <p:blipFill rotWithShape="1">
          <a:blip r:embed="rId4"/>
          <a:srcRect l="174" t="2347" r="-174" b="-1878"/>
          <a:stretch/>
        </p:blipFill>
        <p:spPr>
          <a:xfrm>
            <a:off x="910166" y="2057400"/>
            <a:ext cx="7497201" cy="2748201"/>
          </a:xfrm>
          <a:prstGeom prst="rect">
            <a:avLst/>
          </a:prstGeom>
          <a:ln>
            <a:solidFill>
              <a:schemeClr val="bg1">
                <a:lumMod val="50000"/>
              </a:schemeClr>
            </a:solidFill>
          </a:ln>
        </p:spPr>
      </p:pic>
      <p:sp>
        <p:nvSpPr>
          <p:cNvPr id="30" name="Datumsplatzhalter 29">
            <a:extLst>
              <a:ext uri="{FF2B5EF4-FFF2-40B4-BE49-F238E27FC236}">
                <a16:creationId xmlns:a16="http://schemas.microsoft.com/office/drawing/2014/main" id="{7D0CDE67-163E-D814-2E8D-3F2008C9E4C8}"/>
              </a:ext>
            </a:extLst>
          </p:cNvPr>
          <p:cNvSpPr>
            <a:spLocks noGrp="1"/>
          </p:cNvSpPr>
          <p:nvPr>
            <p:ph type="dt" sz="half" idx="14"/>
          </p:nvPr>
        </p:nvSpPr>
        <p:spPr/>
        <p:txBody>
          <a:bodyPr/>
          <a:lstStyle/>
          <a:p>
            <a:r>
              <a:rPr lang="de-DE"/>
              <a:t>| </a:t>
            </a:r>
            <a:fld id="{322953E1-1B0F-4769-8E0F-76528C244AA4}" type="datetime1">
              <a:rPr lang="de-DE" smtClean="0"/>
              <a:t>20.11.2023</a:t>
            </a:fld>
            <a:r>
              <a:t> |</a:t>
            </a:r>
          </a:p>
        </p:txBody>
      </p:sp>
      <p:sp>
        <p:nvSpPr>
          <p:cNvPr id="31" name="Fußzeilenplatzhalter 30">
            <a:extLst>
              <a:ext uri="{FF2B5EF4-FFF2-40B4-BE49-F238E27FC236}">
                <a16:creationId xmlns:a16="http://schemas.microsoft.com/office/drawing/2014/main" id="{9B17C033-2540-9795-37CA-34A2133179FB}"/>
              </a:ext>
            </a:extLst>
          </p:cNvPr>
          <p:cNvSpPr>
            <a:spLocks noGrp="1"/>
          </p:cNvSpPr>
          <p:nvPr>
            <p:ph type="ftr" sz="quarter" idx="15"/>
          </p:nvPr>
        </p:nvSpPr>
        <p:spPr/>
        <p:txBody>
          <a:bodyPr/>
          <a:lstStyle/>
          <a:p>
            <a:r>
              <a:rPr lang="de-DE"/>
              <a:t>Lexware vor Ort 2024</a:t>
            </a:r>
          </a:p>
        </p:txBody>
      </p:sp>
      <p:sp>
        <p:nvSpPr>
          <p:cNvPr id="32" name="Foliennummernplatzhalter 31">
            <a:extLst>
              <a:ext uri="{FF2B5EF4-FFF2-40B4-BE49-F238E27FC236}">
                <a16:creationId xmlns:a16="http://schemas.microsoft.com/office/drawing/2014/main" id="{FFD34A96-290C-7821-F716-29E8AFB379A2}"/>
              </a:ext>
            </a:extLst>
          </p:cNvPr>
          <p:cNvSpPr>
            <a:spLocks noGrp="1"/>
          </p:cNvSpPr>
          <p:nvPr>
            <p:ph type="sldNum" sz="quarter" idx="16"/>
          </p:nvPr>
        </p:nvSpPr>
        <p:spPr/>
        <p:txBody>
          <a:bodyPr/>
          <a:lstStyle/>
          <a:p>
            <a:r>
              <a:rPr lang="de-DE"/>
              <a:t>Seite </a:t>
            </a:r>
            <a:fld id="{FFC269A0-BD27-4577-9DED-0AAE60100C51}" type="slidenum">
              <a:rPr lang="de-DE" smtClean="0"/>
              <a:pPr/>
              <a:t>9</a:t>
            </a:fld>
            <a:endParaRPr lang="de-DE"/>
          </a:p>
        </p:txBody>
      </p:sp>
    </p:spTree>
    <p:extLst>
      <p:ext uri="{BB962C8B-B14F-4D97-AF65-F5344CB8AC3E}">
        <p14:creationId xmlns:p14="http://schemas.microsoft.com/office/powerpoint/2010/main" val="413180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6" grpId="1" build="p"/>
    </p:bldLst>
  </p:timing>
</p:sld>
</file>

<file path=ppt/theme/theme1.xml><?xml version="1.0" encoding="utf-8"?>
<a:theme xmlns:a="http://schemas.openxmlformats.org/drawingml/2006/main" name="1_PPT Vorlage Lexware_20151008">
  <a:themeElements>
    <a:clrScheme name="Lexware">
      <a:dk1>
        <a:srgbClr val="000000"/>
      </a:dk1>
      <a:lt1>
        <a:srgbClr val="FFFFFF"/>
      </a:lt1>
      <a:dk2>
        <a:srgbClr val="EB6005"/>
      </a:dk2>
      <a:lt2>
        <a:srgbClr val="CC0000"/>
      </a:lt2>
      <a:accent1>
        <a:srgbClr val="82B9E2"/>
      </a:accent1>
      <a:accent2>
        <a:srgbClr val="F5BD4D"/>
      </a:accent2>
      <a:accent3>
        <a:srgbClr val="005DA5"/>
      </a:accent3>
      <a:accent4>
        <a:srgbClr val="90A22F"/>
      </a:accent4>
      <a:accent5>
        <a:srgbClr val="725E4E"/>
      </a:accent5>
      <a:accent6>
        <a:srgbClr val="A02878"/>
      </a:accent6>
      <a:hlink>
        <a:srgbClr val="CC0000"/>
      </a:hlink>
      <a:folHlink>
        <a:srgbClr val="E16A6F"/>
      </a:folHlink>
    </a:clrScheme>
    <a:fontScheme name="Budde">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lumMod val="75000"/>
          </a:schemeClr>
        </a:solidFill>
        <a:ln w="9525">
          <a:noFill/>
        </a:ln>
      </a:spPr>
      <a:bodyPr rtlCol="0" anchor="ctr"/>
      <a:lstStyle>
        <a:defPPr algn="ctr">
          <a:defRPr dirty="0" err="1" smtClean="0">
            <a:ln>
              <a:noFill/>
            </a:ln>
            <a:solidFill>
              <a:srgbClr val="333333"/>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cap="rnd">
          <a:solidFill>
            <a:schemeClr val="bg2"/>
          </a:solidFill>
          <a:prstDash val="soli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marL="182563" indent="-182563">
          <a:buSzPct val="90000"/>
          <a:buFont typeface="Calibri" panose="020F0502020204030204" pitchFamily="34" charset="0"/>
          <a:buChar char="•"/>
          <a:defRPr dirty="0" err="1" smtClean="0"/>
        </a:defPPr>
      </a:lstStyle>
    </a:txDef>
  </a:objectDefaults>
  <a:extraClrSchemeLst/>
  <a:extLst>
    <a:ext uri="{05A4C25C-085E-4340-85A3-A5531E510DB2}">
      <thm15:themeFamily xmlns:thm15="http://schemas.microsoft.com/office/thememl/2012/main" name="Präsentation9" id="{922C9D0B-39C3-44C0-9656-045CA29FDED1}" vid="{647DFC75-E508-49BA-9694-6FB2EC2E5EE6}"/>
    </a:ext>
  </a:extLst>
</a:theme>
</file>

<file path=ppt/theme/theme2.xml><?xml version="1.0" encoding="utf-8"?>
<a:theme xmlns:a="http://schemas.openxmlformats.org/drawingml/2006/main" name="2_PPT Vorlage Lexware_20151008">
  <a:themeElements>
    <a:clrScheme name="Lexware">
      <a:dk1>
        <a:srgbClr val="000000"/>
      </a:dk1>
      <a:lt1>
        <a:srgbClr val="FFFFFF"/>
      </a:lt1>
      <a:dk2>
        <a:srgbClr val="90A22F"/>
      </a:dk2>
      <a:lt2>
        <a:srgbClr val="CC0000"/>
      </a:lt2>
      <a:accent1>
        <a:srgbClr val="82B9E2"/>
      </a:accent1>
      <a:accent2>
        <a:srgbClr val="F5BD4D"/>
      </a:accent2>
      <a:accent3>
        <a:srgbClr val="EB6005"/>
      </a:accent3>
      <a:accent4>
        <a:srgbClr val="005DA5"/>
      </a:accent4>
      <a:accent5>
        <a:srgbClr val="905E4E"/>
      </a:accent5>
      <a:accent6>
        <a:srgbClr val="A02878"/>
      </a:accent6>
      <a:hlink>
        <a:srgbClr val="CC0000"/>
      </a:hlink>
      <a:folHlink>
        <a:srgbClr val="E16A6F"/>
      </a:folHlink>
    </a:clrScheme>
    <a:fontScheme name="Budde">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lumMod val="75000"/>
          </a:schemeClr>
        </a:solidFill>
        <a:ln w="9525">
          <a:noFill/>
        </a:ln>
      </a:spPr>
      <a:bodyPr rtlCol="0" anchor="ctr"/>
      <a:lstStyle>
        <a:defPPr algn="ctr">
          <a:defRPr dirty="0" err="1" smtClean="0">
            <a:ln>
              <a:noFill/>
            </a:ln>
            <a:solidFill>
              <a:srgbClr val="333333"/>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3175" cap="rnd">
          <a:solidFill>
            <a:schemeClr val="bg2"/>
          </a:solidFill>
          <a:prstDash val="soli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marL="182563" indent="-182563">
          <a:buSzPct val="90000"/>
          <a:buFont typeface="Calibri" panose="020F0502020204030204" pitchFamily="34" charset="0"/>
          <a:buChar char="•"/>
          <a:defRPr dirty="0" err="1" smtClean="0"/>
        </a:defPPr>
      </a:lstStyle>
    </a:txDef>
  </a:objectDefaults>
  <a:extraClrSchemeLst/>
  <a:extLst>
    <a:ext uri="{05A4C25C-085E-4340-85A3-A5531E510DB2}">
      <thm15:themeFamily xmlns:thm15="http://schemas.microsoft.com/office/thememl/2012/main" name="Präsentation1" id="{95777D85-0387-46DE-ACD6-8CA9E74D099C}" vid="{147726CE-7F9E-4882-8133-77BF38CF8164}"/>
    </a:ext>
  </a:extLst>
</a:theme>
</file>

<file path=ppt/theme/theme3.xml><?xml version="1.0" encoding="utf-8"?>
<a:theme xmlns:a="http://schemas.openxmlformats.org/drawingml/2006/main" name="3_PPT Vorlage Lexware_20151008">
  <a:themeElements>
    <a:clrScheme name="Lexware">
      <a:dk1>
        <a:srgbClr val="000000"/>
      </a:dk1>
      <a:lt1>
        <a:srgbClr val="FFFFFF"/>
      </a:lt1>
      <a:dk2>
        <a:srgbClr val="90A22F"/>
      </a:dk2>
      <a:lt2>
        <a:srgbClr val="CC0000"/>
      </a:lt2>
      <a:accent1>
        <a:srgbClr val="82B9E2"/>
      </a:accent1>
      <a:accent2>
        <a:srgbClr val="F5BD4D"/>
      </a:accent2>
      <a:accent3>
        <a:srgbClr val="EB6005"/>
      </a:accent3>
      <a:accent4>
        <a:srgbClr val="005DA5"/>
      </a:accent4>
      <a:accent5>
        <a:srgbClr val="905E4E"/>
      </a:accent5>
      <a:accent6>
        <a:srgbClr val="A02878"/>
      </a:accent6>
      <a:hlink>
        <a:srgbClr val="CC0000"/>
      </a:hlink>
      <a:folHlink>
        <a:srgbClr val="E16A6F"/>
      </a:folHlink>
    </a:clrScheme>
    <a:fontScheme name="Budde">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lumMod val="75000"/>
          </a:schemeClr>
        </a:solidFill>
        <a:ln w="9525">
          <a:noFill/>
        </a:ln>
      </a:spPr>
      <a:bodyPr rtlCol="0" anchor="ctr"/>
      <a:lstStyle>
        <a:defPPr algn="ctr">
          <a:defRPr dirty="0" err="1" smtClean="0">
            <a:ln>
              <a:noFill/>
            </a:ln>
            <a:solidFill>
              <a:srgbClr val="333333"/>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3175" cap="rnd">
          <a:solidFill>
            <a:schemeClr val="bg2"/>
          </a:solidFill>
          <a:prstDash val="soli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marL="182563" indent="-182563">
          <a:buSzPct val="90000"/>
          <a:buFont typeface="Calibri" panose="020F0502020204030204" pitchFamily="34" charset="0"/>
          <a:buChar char="•"/>
          <a:defRPr dirty="0" err="1" smtClean="0"/>
        </a:defPPr>
      </a:lstStyle>
    </a:txDef>
  </a:objectDefaults>
  <a:extraClrSchemeLst/>
  <a:extLst>
    <a:ext uri="{05A4C25C-085E-4340-85A3-A5531E510DB2}">
      <thm15:themeFamily xmlns:thm15="http://schemas.microsoft.com/office/thememl/2012/main" name="Präsentation1" id="{95777D85-0387-46DE-ACD6-8CA9E74D099C}" vid="{147726CE-7F9E-4882-8133-77BF38CF8164}"/>
    </a:ext>
  </a:extLst>
</a:theme>
</file>

<file path=ppt/theme/theme4.xml><?xml version="1.0" encoding="utf-8"?>
<a:theme xmlns:a="http://schemas.openxmlformats.org/drawingml/2006/main" name="1_PPT Vorlage Lexware_20151008">
  <a:themeElements>
    <a:clrScheme name="Lexware">
      <a:dk1>
        <a:srgbClr val="000000"/>
      </a:dk1>
      <a:lt1>
        <a:srgbClr val="FFFFFF"/>
      </a:lt1>
      <a:dk2>
        <a:srgbClr val="EB6005"/>
      </a:dk2>
      <a:lt2>
        <a:srgbClr val="CC0000"/>
      </a:lt2>
      <a:accent1>
        <a:srgbClr val="82B9E2"/>
      </a:accent1>
      <a:accent2>
        <a:srgbClr val="F5BD4D"/>
      </a:accent2>
      <a:accent3>
        <a:srgbClr val="005DA5"/>
      </a:accent3>
      <a:accent4>
        <a:srgbClr val="90A22F"/>
      </a:accent4>
      <a:accent5>
        <a:srgbClr val="725E4E"/>
      </a:accent5>
      <a:accent6>
        <a:srgbClr val="A02878"/>
      </a:accent6>
      <a:hlink>
        <a:srgbClr val="CC0000"/>
      </a:hlink>
      <a:folHlink>
        <a:srgbClr val="E16A6F"/>
      </a:folHlink>
    </a:clrScheme>
    <a:fontScheme name="Budde">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lumMod val="75000"/>
          </a:schemeClr>
        </a:solidFill>
        <a:ln w="9525">
          <a:noFill/>
        </a:ln>
      </a:spPr>
      <a:bodyPr rtlCol="0" anchor="ctr"/>
      <a:lstStyle>
        <a:defPPr algn="ctr">
          <a:defRPr dirty="0" err="1" smtClean="0">
            <a:ln>
              <a:noFill/>
            </a:ln>
            <a:solidFill>
              <a:srgbClr val="333333"/>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cap="rnd">
          <a:solidFill>
            <a:schemeClr val="bg2"/>
          </a:solidFill>
          <a:prstDash val="soli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bwMode="gray"/>
      <a:bodyPr vert="horz" lIns="0" tIns="0" rIns="0" bIns="0" rtlCol="0" anchor="t">
        <a:noAutofit/>
      </a:bodyPr>
      <a:lstStyle>
        <a:defPPr algn="l">
          <a:defRPr dirty="0"/>
        </a:defPPr>
      </a:lstStyle>
    </a:txDef>
  </a:objectDefaults>
  <a:extraClrSchemeLst/>
  <a:extLst>
    <a:ext uri="{05A4C25C-085E-4340-85A3-A5531E510DB2}">
      <thm15:themeFamily xmlns:thm15="http://schemas.microsoft.com/office/thememl/2012/main" name="Präsentation9" id="{922C9D0B-39C3-44C0-9656-045CA29FDED1}" vid="{647DFC75-E508-49BA-9694-6FB2EC2E5EE6}"/>
    </a:ext>
  </a:extLst>
</a:theme>
</file>

<file path=ppt/theme/theme5.xml><?xml version="1.0" encoding="utf-8"?>
<a:theme xmlns:a="http://schemas.openxmlformats.org/drawingml/2006/main" name="4_PPT Vorlage Lexware_20151008">
  <a:themeElements>
    <a:clrScheme name="Lexware">
      <a:dk1>
        <a:srgbClr val="000000"/>
      </a:dk1>
      <a:lt1>
        <a:srgbClr val="FFFFFF"/>
      </a:lt1>
      <a:dk2>
        <a:srgbClr val="EB6005"/>
      </a:dk2>
      <a:lt2>
        <a:srgbClr val="CC0000"/>
      </a:lt2>
      <a:accent1>
        <a:srgbClr val="82B9E2"/>
      </a:accent1>
      <a:accent2>
        <a:srgbClr val="F5BD4D"/>
      </a:accent2>
      <a:accent3>
        <a:srgbClr val="005DA5"/>
      </a:accent3>
      <a:accent4>
        <a:srgbClr val="90A22F"/>
      </a:accent4>
      <a:accent5>
        <a:srgbClr val="725E4E"/>
      </a:accent5>
      <a:accent6>
        <a:srgbClr val="A02878"/>
      </a:accent6>
      <a:hlink>
        <a:srgbClr val="CC0000"/>
      </a:hlink>
      <a:folHlink>
        <a:srgbClr val="E16A6F"/>
      </a:folHlink>
    </a:clrScheme>
    <a:fontScheme name="Budde">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lumMod val="75000"/>
          </a:schemeClr>
        </a:solidFill>
        <a:ln w="9525">
          <a:noFill/>
        </a:ln>
      </a:spPr>
      <a:bodyPr rtlCol="0" anchor="ctr"/>
      <a:lstStyle>
        <a:defPPr algn="ctr">
          <a:defRPr dirty="0" err="1" smtClean="0">
            <a:ln>
              <a:noFill/>
            </a:ln>
            <a:solidFill>
              <a:srgbClr val="333333"/>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cap="rnd">
          <a:solidFill>
            <a:schemeClr val="bg2"/>
          </a:solidFill>
          <a:prstDash val="soli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marL="182563" indent="-182563">
          <a:buSzPct val="90000"/>
          <a:buFont typeface="Calibri" panose="020F0502020204030204" pitchFamily="34" charset="0"/>
          <a:buChar char="•"/>
          <a:defRPr dirty="0" err="1" smtClean="0"/>
        </a:defPPr>
      </a:lstStyle>
    </a:txDef>
  </a:objectDefaults>
  <a:extraClrSchemeLst/>
  <a:extLst>
    <a:ext uri="{05A4C25C-085E-4340-85A3-A5531E510DB2}">
      <thm15:themeFamily xmlns:thm15="http://schemas.microsoft.com/office/thememl/2012/main" name="Präsentation9" id="{922C9D0B-39C3-44C0-9656-045CA29FDED1}" vid="{647DFC75-E508-49BA-9694-6FB2EC2E5EE6}"/>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DC05779717274A91B0ECC707AD229C" ma:contentTypeVersion="5" ma:contentTypeDescription="Create a new document." ma:contentTypeScope="" ma:versionID="7b3020e550f9daddc0fc75b301241e6c">
  <xsd:schema xmlns:xsd="http://www.w3.org/2001/XMLSchema" xmlns:xs="http://www.w3.org/2001/XMLSchema" xmlns:p="http://schemas.microsoft.com/office/2006/metadata/properties" xmlns:ns2="55d70684-54c2-4493-82db-f128b2655624" xmlns:ns3="bde76fb8-75b2-496e-8f20-cff9bc6034cc" targetNamespace="http://schemas.microsoft.com/office/2006/metadata/properties" ma:root="true" ma:fieldsID="8b495c7f6c92b4a2aaf2cf213aaf920d" ns2:_="" ns3:_="">
    <xsd:import namespace="55d70684-54c2-4493-82db-f128b2655624"/>
    <xsd:import namespace="bde76fb8-75b2-496e-8f20-cff9bc6034c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d70684-54c2-4493-82db-f128b26556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e76fb8-75b2-496e-8f20-cff9bc6034c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8BF8E7-CD43-42AA-910D-D312F2C7C50A}">
  <ds:schemaRefs>
    <ds:schemaRef ds:uri="http://schemas.microsoft.com/sharepoint/v3/contenttype/forms"/>
  </ds:schemaRefs>
</ds:datastoreItem>
</file>

<file path=customXml/itemProps2.xml><?xml version="1.0" encoding="utf-8"?>
<ds:datastoreItem xmlns:ds="http://schemas.openxmlformats.org/officeDocument/2006/customXml" ds:itemID="{DD0C83FD-DB7B-43C4-85CF-7E94B7B4B74D}">
  <ds:schemaRefs>
    <ds:schemaRef ds:uri="55d70684-54c2-4493-82db-f128b2655624"/>
    <ds:schemaRef ds:uri="bde76fb8-75b2-496e-8f20-cff9bc6034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6882721-6194-467D-A808-7111F5164EDA}">
  <ds:schemaRefs>
    <ds:schemaRef ds:uri="55d70684-54c2-4493-82db-f128b2655624"/>
    <ds:schemaRef ds:uri="bde76fb8-75b2-496e-8f20-cff9bc6034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5686</Words>
  <Application>Microsoft Office PowerPoint</Application>
  <PresentationFormat>Breitbild</PresentationFormat>
  <Paragraphs>944</Paragraphs>
  <Slides>67</Slides>
  <Notes>46</Notes>
  <HiddenSlides>0</HiddenSlides>
  <MMClips>0</MMClips>
  <ScaleCrop>false</ScaleCrop>
  <HeadingPairs>
    <vt:vector size="6" baseType="variant">
      <vt:variant>
        <vt:lpstr>Verwendete Schriftarten</vt:lpstr>
      </vt:variant>
      <vt:variant>
        <vt:i4>10</vt:i4>
      </vt:variant>
      <vt:variant>
        <vt:lpstr>Design</vt:lpstr>
      </vt:variant>
      <vt:variant>
        <vt:i4>5</vt:i4>
      </vt:variant>
      <vt:variant>
        <vt:lpstr>Folientitel</vt:lpstr>
      </vt:variant>
      <vt:variant>
        <vt:i4>67</vt:i4>
      </vt:variant>
    </vt:vector>
  </HeadingPairs>
  <TitlesOfParts>
    <vt:vector size="82" baseType="lpstr">
      <vt:lpstr>-apple-system</vt:lpstr>
      <vt:lpstr>Arial</vt:lpstr>
      <vt:lpstr>Arial</vt:lpstr>
      <vt:lpstr>Arial,Sans-Serif</vt:lpstr>
      <vt:lpstr>Calibri</vt:lpstr>
      <vt:lpstr>Calibri Light</vt:lpstr>
      <vt:lpstr>HaufeMerriweather</vt:lpstr>
      <vt:lpstr>Segoe UI</vt:lpstr>
      <vt:lpstr>Segoe UI Light</vt:lpstr>
      <vt:lpstr>Wingdings</vt:lpstr>
      <vt:lpstr>1_PPT Vorlage Lexware_20151008</vt:lpstr>
      <vt:lpstr>2_PPT Vorlage Lexware_20151008</vt:lpstr>
      <vt:lpstr>3_PPT Vorlage Lexware_20151008</vt:lpstr>
      <vt:lpstr>1_PPT Vorlage Lexware_20151008</vt:lpstr>
      <vt:lpstr>4_PPT Vorlage Lexware_20151008</vt:lpstr>
      <vt:lpstr>Aufschlauen zu den Versionen 2024!</vt:lpstr>
      <vt:lpstr>wird veranstaltet von  Com-Tech Systems Karlshuld</vt:lpstr>
      <vt:lpstr> Agenda</vt:lpstr>
      <vt:lpstr>Lexware lohn+gehalt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Produktneuerungen Lexware lohn+gehalt </vt:lpstr>
      <vt:lpstr>PowerPoint-Präsentation</vt:lpstr>
      <vt:lpstr>PowerPoint-Präsentation</vt:lpstr>
      <vt:lpstr>Lexware buchhaltung</vt:lpstr>
      <vt:lpstr>Weiterentwicklung „Buchungsmaske mit digitalen Belegen“</vt:lpstr>
      <vt:lpstr>Sonstige Funktionen &amp; Optimierungen</vt:lpstr>
      <vt:lpstr>Sonstige Funktionen &amp; Optimierungen</vt:lpstr>
      <vt:lpstr>Allgemeine Neuerungen</vt:lpstr>
      <vt:lpstr>Wichtige Optimierungen</vt:lpstr>
      <vt:lpstr>Wachstumschancengesetz  </vt:lpstr>
      <vt:lpstr>Wachstumschancengesetz ab 01.01.2024  </vt:lpstr>
      <vt:lpstr>Wachstumschancengesetz</vt:lpstr>
      <vt:lpstr>Überblick sonstige Anpassungen</vt:lpstr>
      <vt:lpstr>Gesetzliche wiederkehrende Themen</vt:lpstr>
      <vt:lpstr>Anbindung DATEV Buchungsdatenservice</vt:lpstr>
      <vt:lpstr>Lexware faktura+auftrag Lexware warenwirtschaft &amp; handwerk</vt:lpstr>
      <vt:lpstr>Prüfbescheinigungen für Lexware warenwirtschaft pro/premium 2023   Kriterien:</vt:lpstr>
      <vt:lpstr>U.a. wurden folgende Themen umgesetzt:</vt:lpstr>
      <vt:lpstr> Informationen Lexware warenwirtschaft/handwerk premium </vt:lpstr>
      <vt:lpstr>Neu in Lexware faktura+auftrag plus 2024</vt:lpstr>
      <vt:lpstr>Lexware faktura+auftrag/plus 2024</vt:lpstr>
      <vt:lpstr> </vt:lpstr>
      <vt:lpstr>Überarbeitung des Statistikmoduls</vt:lpstr>
      <vt:lpstr> Neuerungen Lexware warenwirtschaft/handwerk plus/pro/premium </vt:lpstr>
      <vt:lpstr> Weitere Optimierungen in Pro/Premium/Handwerk plus </vt:lpstr>
      <vt:lpstr>Gesetzliche Themen</vt:lpstr>
      <vt:lpstr> Getting ready for ViDA (VAT in the Digital Age)</vt:lpstr>
      <vt:lpstr>Lexware warenwirtschaft /handwerk/faktura+auftrag plus </vt:lpstr>
      <vt:lpstr> Statistik Pivotauswertungen</vt:lpstr>
      <vt:lpstr>Weitere Themen, die kommen werden: </vt:lpstr>
      <vt:lpstr>Lexware archivierung </vt:lpstr>
      <vt:lpstr>Lexware archivierung</vt:lpstr>
      <vt:lpstr>Technik / Übergreifende Themen</vt:lpstr>
      <vt:lpstr>Blick auf die Setup-Statistik</vt:lpstr>
      <vt:lpstr>Entwicklung der Betriebssystemverteilung</vt:lpstr>
      <vt:lpstr>PowerPoint-Präsentation</vt:lpstr>
      <vt:lpstr>PowerPoint-Präsentation</vt:lpstr>
      <vt:lpstr>PowerPoint-Präsentation</vt:lpstr>
      <vt:lpstr>Migrationsversion (Update von einer Altversion)</vt:lpstr>
      <vt:lpstr>Änderungen im Setup – Ankündigung von LISA-Update</vt:lpstr>
      <vt:lpstr>Sonstige technische Änderungen</vt:lpstr>
      <vt:lpstr>Systemvoraussetzungen der Version 2024</vt:lpstr>
      <vt:lpstr>Release-Planung Version 2024*</vt:lpstr>
      <vt:lpstr>Lexware unterstützen</vt:lpstr>
      <vt:lpstr> Release Notes</vt:lpstr>
      <vt:lpstr>Schulungen zum Jahreswechsel 23/24</vt:lpstr>
      <vt:lpstr> Schulungen zum Jahreswechsel</vt:lpstr>
      <vt:lpstr>Ihr Partner vor Ort</vt:lpstr>
      <vt:lpstr> Ihr Gold-Partner vor Ort</vt:lpstr>
      <vt:lpstr>Herzlichen Dank für Ihre Teilnahme!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Neuerungen Lexware lohn+gehalt</dc:title>
  <dc:creator>Hebling, Sandra</dc:creator>
  <cp:lastModifiedBy>Thorr Baeuerle</cp:lastModifiedBy>
  <cp:revision>8</cp:revision>
  <dcterms:created xsi:type="dcterms:W3CDTF">2023-08-28T12:43:36Z</dcterms:created>
  <dcterms:modified xsi:type="dcterms:W3CDTF">2023-11-20T13:38:01Z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0x010100EADC05779717274A91B0ECC707AD229C</vt:lpwstr>
  </property>
</Properties>
</file>