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86"/>
  </p:notesMasterIdLst>
  <p:sldIdLst>
    <p:sldId id="321" r:id="rId5"/>
    <p:sldId id="444" r:id="rId6"/>
    <p:sldId id="430" r:id="rId7"/>
    <p:sldId id="440" r:id="rId8"/>
    <p:sldId id="466" r:id="rId9"/>
    <p:sldId id="469" r:id="rId10"/>
    <p:sldId id="470" r:id="rId11"/>
    <p:sldId id="449" r:id="rId12"/>
    <p:sldId id="467" r:id="rId13"/>
    <p:sldId id="450" r:id="rId14"/>
    <p:sldId id="471" r:id="rId15"/>
    <p:sldId id="472" r:id="rId16"/>
    <p:sldId id="473" r:id="rId17"/>
    <p:sldId id="477" r:id="rId18"/>
    <p:sldId id="2147476982" r:id="rId19"/>
    <p:sldId id="441" r:id="rId20"/>
    <p:sldId id="465" r:id="rId21"/>
    <p:sldId id="331" r:id="rId22"/>
    <p:sldId id="458" r:id="rId23"/>
    <p:sldId id="448" r:id="rId24"/>
    <p:sldId id="481" r:id="rId25"/>
    <p:sldId id="484" r:id="rId26"/>
    <p:sldId id="468" r:id="rId27"/>
    <p:sldId id="485" r:id="rId28"/>
    <p:sldId id="446" r:id="rId29"/>
    <p:sldId id="487" r:id="rId30"/>
    <p:sldId id="474" r:id="rId31"/>
    <p:sldId id="490" r:id="rId32"/>
    <p:sldId id="459" r:id="rId33"/>
    <p:sldId id="488" r:id="rId34"/>
    <p:sldId id="489" r:id="rId35"/>
    <p:sldId id="442" r:id="rId36"/>
    <p:sldId id="491" r:id="rId37"/>
    <p:sldId id="462" r:id="rId38"/>
    <p:sldId id="7415" r:id="rId39"/>
    <p:sldId id="7416" r:id="rId40"/>
    <p:sldId id="7409" r:id="rId41"/>
    <p:sldId id="7411" r:id="rId42"/>
    <p:sldId id="330" r:id="rId43"/>
    <p:sldId id="7412" r:id="rId44"/>
    <p:sldId id="7413" r:id="rId45"/>
    <p:sldId id="7426" r:id="rId46"/>
    <p:sldId id="7414" r:id="rId47"/>
    <p:sldId id="7417" r:id="rId48"/>
    <p:sldId id="7419" r:id="rId49"/>
    <p:sldId id="7420" r:id="rId50"/>
    <p:sldId id="7423" r:id="rId51"/>
    <p:sldId id="7422" r:id="rId52"/>
    <p:sldId id="463" r:id="rId53"/>
    <p:sldId id="7428" r:id="rId54"/>
    <p:sldId id="464" r:id="rId55"/>
    <p:sldId id="7430" r:id="rId56"/>
    <p:sldId id="457" r:id="rId57"/>
    <p:sldId id="7194" r:id="rId58"/>
    <p:sldId id="7433" r:id="rId59"/>
    <p:sldId id="443" r:id="rId60"/>
    <p:sldId id="2147476152" r:id="rId61"/>
    <p:sldId id="2147476153" r:id="rId62"/>
    <p:sldId id="312" r:id="rId63"/>
    <p:sldId id="310" r:id="rId64"/>
    <p:sldId id="333" r:id="rId65"/>
    <p:sldId id="334" r:id="rId66"/>
    <p:sldId id="338" r:id="rId67"/>
    <p:sldId id="2147476966" r:id="rId68"/>
    <p:sldId id="2147476981" r:id="rId69"/>
    <p:sldId id="311" r:id="rId70"/>
    <p:sldId id="2147476970" r:id="rId71"/>
    <p:sldId id="2147476969" r:id="rId72"/>
    <p:sldId id="506" r:id="rId73"/>
    <p:sldId id="2147476984" r:id="rId74"/>
    <p:sldId id="2147476964" r:id="rId75"/>
    <p:sldId id="2147476965" r:id="rId76"/>
    <p:sldId id="2147476971" r:id="rId77"/>
    <p:sldId id="2147476975" r:id="rId78"/>
    <p:sldId id="2147476978" r:id="rId79"/>
    <p:sldId id="504" r:id="rId80"/>
    <p:sldId id="2147476985" r:id="rId81"/>
    <p:sldId id="313" r:id="rId82"/>
    <p:sldId id="445" r:id="rId83"/>
    <p:sldId id="461" r:id="rId84"/>
    <p:sldId id="358" r:id="rId85"/>
  </p:sldIdLst>
  <p:sldSz cx="12192000" cy="6858000"/>
  <p:notesSz cx="6858000" cy="9144000"/>
  <p:embeddedFontLst>
    <p:embeddedFont>
      <p:font typeface="Arial Black" panose="020B0A04020102020204" pitchFamily="34" charset="0"/>
      <p:bold r:id="rId87"/>
    </p:embeddedFont>
    <p:embeddedFont>
      <p:font typeface="Calibri" panose="020F0502020204030204" pitchFamily="34" charset="0"/>
      <p:regular r:id="rId88"/>
      <p:bold r:id="rId89"/>
      <p:italic r:id="rId90"/>
      <p:boldItalic r:id="rId91"/>
    </p:embeddedFont>
    <p:embeddedFont>
      <p:font typeface="Urbanist" panose="020B0604020202020204" charset="0"/>
      <p:regular r:id="rId92"/>
      <p:bold r:id="rId93"/>
      <p:italic r:id="rId94"/>
      <p:boldItalic r:id="rId95"/>
    </p:embeddedFont>
    <p:embeddedFont>
      <p:font typeface="Urbanist Bold" panose="020B0604020202020204" charset="0"/>
      <p:bold r:id="rId96"/>
      <p:italic r:id="rId97"/>
      <p:boldItalic r:id="rId98"/>
    </p:embeddedFont>
    <p:embeddedFont>
      <p:font typeface="Urbanist ExtraBold" panose="020B0604020202020204" charset="0"/>
      <p:bold r:id="rId99"/>
      <p:italic r:id="rId100"/>
      <p:boldItalic r:id="rId101"/>
    </p:embeddedFont>
    <p:embeddedFont>
      <p:font typeface="Urbanist Medium" panose="020B0604020202020204" charset="0"/>
      <p:regular r:id="rId102"/>
      <p:italic r:id="rId103"/>
    </p:embeddedFont>
    <p:embeddedFont>
      <p:font typeface="Urbanist SemiBold" panose="020B0604020202020204" charset="0"/>
      <p:regular r:id="rId104"/>
      <p:bold r:id="rId105"/>
      <p:italic r:id="rId106"/>
      <p:boldItalic r:id="rId107"/>
    </p:embeddedFont>
  </p:embeddedFontLst>
  <p:defaultTex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5C3AB1-2A9B-FEFC-9A11-7890FB105CD3}" name="Wolf, Dunja" initials="WD" userId="S::dunjaw@haufe.com::e2e1a2a3-e893-4031-a47d-8f8622fa0fd9" providerId="AD"/>
  <p188:author id="{08CC3CB9-BFEC-7224-8A01-26FFE5621EE3}" name="Wolf, Dunja" initials="DW" userId="S::DunjaW@haufe.com::e2e1a2a3-e893-4031-a47d-8f8622fa0f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F1"/>
    <a:srgbClr val="EBE7E7"/>
    <a:srgbClr val="039ADB"/>
    <a:srgbClr val="FF4554"/>
    <a:srgbClr val="FCFAFA"/>
    <a:srgbClr val="992932"/>
    <a:srgbClr val="CC3743"/>
    <a:srgbClr val="141010"/>
    <a:srgbClr val="BE2EAD"/>
    <a:srgbClr val="20C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DA95113-2458-41F2-90E7-2D5C07429E30}">
  <a:tblStyle styleId="{8DA95113-2458-41F2-90E7-2D5C07429E30}" styleName="Lexware Table">
    <a:tblBg/>
    <a:wholeTbl>
      <a:tcTxStyle b="off" i="off">
        <a:fontRef idx="minor"/>
        <a:schemeClr val="tx1"/>
      </a:tcTxStyle>
      <a:tcStyle>
        <a:tcBdr>
          <a:left>
            <a:ln>
              <a:noFill/>
            </a:ln>
          </a:left>
          <a:right>
            <a:ln>
              <a:noFill/>
            </a:ln>
          </a:right>
          <a:top>
            <a:ln>
              <a:noFill/>
            </a:ln>
          </a:top>
          <a:bottom>
            <a:ln>
              <a:noFill/>
            </a:ln>
          </a:bottom>
          <a:insideH>
            <a:ln w="6350" cap="flat" cmpd="sng" algn="ctr">
              <a:solidFill>
                <a:schemeClr val="dk1"/>
              </a:solidFill>
              <a:prstDash val="solid"/>
            </a:ln>
          </a:insideH>
          <a:insideV>
            <a:ln w="6350" cap="flat" cmpd="sng" algn="ctr">
              <a:solidFill>
                <a:schemeClr val="dk1"/>
              </a:solidFill>
              <a:prstDash val="solid"/>
            </a:ln>
          </a:insideV>
          <a:tl2br>
            <a:ln>
              <a:noFill/>
            </a:ln>
          </a:tl2br>
          <a:tr2bl>
            <a:ln>
              <a:noFill/>
            </a:ln>
          </a:tr2bl>
        </a:tcBdr>
        <a:fill>
          <a:noFill/>
        </a:fill>
      </a:tcStyle>
    </a:wholeTbl>
    <a:band1H>
      <a:tcStyle>
        <a:tcBdr/>
      </a:tcStyle>
    </a:band1H>
    <a:band2H>
      <a:tcStyle>
        <a:tcBdr>
          <a:top>
            <a:ln>
              <a:noFill/>
            </a:ln>
          </a:top>
          <a:bottom>
            <a:ln>
              <a:noFill/>
            </a:ln>
          </a:bottom>
        </a:tcBdr>
        <a:fill>
          <a:solidFill>
            <a:srgbClr val="F0F0F0"/>
          </a:solidFill>
        </a:fill>
      </a:tcStyle>
    </a:band2H>
    <a:band1V>
      <a:tcStyle>
        <a:tcBdr/>
      </a:tcStyle>
    </a:band1V>
    <a:band2V>
      <a:tcStyle>
        <a:tcBdr/>
      </a:tcStyle>
    </a:band2V>
    <a:lastCol>
      <a:tcTxStyle b="on" i="off">
        <a:fontRef idx="major"/>
        <a:schemeClr val="tx1"/>
      </a:tcTxStyle>
      <a:tcStyle>
        <a:tcBdr/>
      </a:tcStyle>
    </a:lastCol>
    <a:firstCol>
      <a:tcTxStyle b="on" i="off">
        <a:fontRef idx="major"/>
        <a:schemeClr val="tx1"/>
      </a:tcTxStyle>
      <a:tcStyle>
        <a:tcBdr/>
      </a:tcStyle>
    </a:firstCol>
    <a:lastRow>
      <a:tcTxStyle b="on" i="off">
        <a:fontRef idx="major"/>
        <a:schemeClr val="tx1"/>
      </a:tcTxStyle>
      <a:tcStyle>
        <a:tcBdr>
          <a:top>
            <a:ln w="6350" cap="flat" cmpd="sng" algn="ctr">
              <a:solidFill>
                <a:schemeClr val="dk1"/>
              </a:solidFill>
              <a:prstDash val="solid"/>
            </a:ln>
          </a:top>
        </a:tcBdr>
      </a:tcStyle>
    </a:lastRow>
    <a:seCell>
      <a:tcStyle>
        <a:tcBdr/>
      </a:tcStyle>
    </a:seCell>
    <a:swCell>
      <a:tcStyle>
        <a:tcBdr/>
      </a:tcStyle>
    </a:swCell>
    <a:firstRow>
      <a:tcTxStyle b="on" i="off">
        <a:fontRef idx="major"/>
        <a:schemeClr val="lt1"/>
      </a:tcTxStyle>
      <a:tcStyle>
        <a:tcBdr>
          <a:bottom>
            <a:ln>
              <a:noFill/>
            </a:ln>
          </a:bottom>
          <a:insideH>
            <a:ln w="6350" cap="flat" cmpd="sng" algn="ctr">
              <a:solidFill>
                <a:schemeClr val="lt1"/>
              </a:solidFill>
              <a:prstDash val="solid"/>
            </a:ln>
          </a:insideH>
          <a:insideV>
            <a:ln w="6350" cap="flat" cmpd="sng" algn="ctr">
              <a:solidFill>
                <a:schemeClr val="lt1"/>
              </a:solidFill>
              <a:prstDash val="solid"/>
            </a:ln>
          </a:insideV>
        </a:tcBdr>
        <a:fill>
          <a:solidFill>
            <a:schemeClr val="dk2"/>
          </a:solidFill>
        </a:fill>
      </a:tcStyle>
    </a:firstRow>
    <a:neCell>
      <a:tcStyle>
        <a:tcBdr/>
      </a:tcStyle>
    </a:neCell>
    <a:nwCell>
      <a:tcStyle>
        <a:tcBdr/>
      </a:tcStyle>
    </a:nwCel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3" autoAdjust="0"/>
  </p:normalViewPr>
  <p:slideViewPr>
    <p:cSldViewPr snapToGrid="0">
      <p:cViewPr varScale="1">
        <p:scale>
          <a:sx n="58" d="100"/>
          <a:sy n="58" d="100"/>
        </p:scale>
        <p:origin x="9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3.fntdata"/><Relationship Id="rId11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font" Target="fonts/font2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font" Target="fonts/font1.fntdata"/><Relationship Id="rId102" Type="http://schemas.openxmlformats.org/officeDocument/2006/relationships/font" Target="fonts/font16.fntdata"/><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14.fntdata"/><Relationship Id="rId105"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17.fntdata"/><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1.fntdata"/><Relationship Id="rId104" Type="http://schemas.openxmlformats.org/officeDocument/2006/relationships/font" Target="fonts/font18.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err="1">
                <a:solidFill>
                  <a:schemeClr val="tx1"/>
                </a:solidFill>
              </a:rPr>
              <a:t>Angenommene</a:t>
            </a:r>
            <a:r>
              <a:rPr lang="en-US" sz="1800" b="1">
                <a:solidFill>
                  <a:schemeClr val="tx1"/>
                </a:solidFill>
              </a:rPr>
              <a:t> </a:t>
            </a:r>
            <a:r>
              <a:rPr lang="en-US" sz="1800" b="1" err="1">
                <a:solidFill>
                  <a:schemeClr val="tx1"/>
                </a:solidFill>
              </a:rPr>
              <a:t>Anrufe</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Tabelle2!$B$1:$B$2</c:f>
              <c:strCache>
                <c:ptCount val="2"/>
                <c:pt idx="0">
                  <c:v>Summe von Angenommene Anrufe</c:v>
                </c:pt>
                <c:pt idx="1">
                  <c:v>Gesamtergebnis</c:v>
                </c:pt>
              </c:strCache>
            </c:strRef>
          </c:tx>
          <c:spPr>
            <a:solidFill>
              <a:srgbClr val="CC0000">
                <a:lumMod val="75000"/>
              </a:srgbClr>
            </a:solidFill>
            <a:ln>
              <a:noFill/>
            </a:ln>
            <a:effectLst/>
          </c:spPr>
          <c:invertIfNegative val="0"/>
          <c:dPt>
            <c:idx val="0"/>
            <c:invertIfNegative val="0"/>
            <c:bubble3D val="0"/>
            <c:spPr>
              <a:solidFill>
                <a:srgbClr val="C3C3C3"/>
              </a:solidFill>
              <a:ln>
                <a:noFill/>
              </a:ln>
              <a:effectLst/>
            </c:spPr>
            <c:extLst>
              <c:ext xmlns:c16="http://schemas.microsoft.com/office/drawing/2014/chart" uri="{C3380CC4-5D6E-409C-BE32-E72D297353CC}">
                <c16:uniqueId val="{00000002-F6D0-43A3-9B96-F6F3729E6505}"/>
              </c:ext>
            </c:extLst>
          </c:dPt>
          <c:dPt>
            <c:idx val="1"/>
            <c:invertIfNegative val="0"/>
            <c:bubble3D val="0"/>
            <c:spPr>
              <a:solidFill>
                <a:srgbClr val="C3C3C3"/>
              </a:solidFill>
              <a:ln>
                <a:noFill/>
              </a:ln>
              <a:effectLst/>
            </c:spPr>
            <c:extLst>
              <c:ext xmlns:c16="http://schemas.microsoft.com/office/drawing/2014/chart" uri="{C3380CC4-5D6E-409C-BE32-E72D297353CC}">
                <c16:uniqueId val="{00000003-F6D0-43A3-9B96-F6F3729E6505}"/>
              </c:ext>
            </c:extLst>
          </c:dPt>
          <c:dPt>
            <c:idx val="2"/>
            <c:invertIfNegative val="0"/>
            <c:bubble3D val="0"/>
            <c:spPr>
              <a:solidFill>
                <a:srgbClr val="C3C3C3"/>
              </a:solidFill>
              <a:ln>
                <a:noFill/>
              </a:ln>
              <a:effectLst/>
            </c:spPr>
            <c:extLst>
              <c:ext xmlns:c16="http://schemas.microsoft.com/office/drawing/2014/chart" uri="{C3380CC4-5D6E-409C-BE32-E72D297353CC}">
                <c16:uniqueId val="{00000004-F6D0-43A3-9B96-F6F3729E6505}"/>
              </c:ext>
            </c:extLst>
          </c:dPt>
          <c:dPt>
            <c:idx val="3"/>
            <c:invertIfNegative val="0"/>
            <c:bubble3D val="0"/>
            <c:spPr>
              <a:solidFill>
                <a:srgbClr val="C3C3C3"/>
              </a:solidFill>
              <a:ln>
                <a:noFill/>
              </a:ln>
              <a:effectLst/>
            </c:spPr>
            <c:extLst>
              <c:ext xmlns:c16="http://schemas.microsoft.com/office/drawing/2014/chart" uri="{C3380CC4-5D6E-409C-BE32-E72D297353CC}">
                <c16:uniqueId val="{00000005-F6D0-43A3-9B96-F6F3729E6505}"/>
              </c:ext>
            </c:extLst>
          </c:dPt>
          <c:dPt>
            <c:idx val="4"/>
            <c:invertIfNegative val="0"/>
            <c:bubble3D val="0"/>
            <c:spPr>
              <a:solidFill>
                <a:srgbClr val="C3C3C3"/>
              </a:solidFill>
              <a:ln>
                <a:noFill/>
              </a:ln>
              <a:effectLst/>
            </c:spPr>
            <c:extLst>
              <c:ext xmlns:c16="http://schemas.microsoft.com/office/drawing/2014/chart" uri="{C3380CC4-5D6E-409C-BE32-E72D297353CC}">
                <c16:uniqueId val="{00000001-F6D0-43A3-9B96-F6F3729E6505}"/>
              </c:ext>
            </c:extLst>
          </c:dPt>
          <c:dPt>
            <c:idx val="5"/>
            <c:invertIfNegative val="0"/>
            <c:bubble3D val="0"/>
            <c:spPr>
              <a:solidFill>
                <a:srgbClr val="FF4554"/>
              </a:solidFill>
              <a:ln>
                <a:noFill/>
              </a:ln>
              <a:effectLst/>
            </c:spPr>
            <c:extLst>
              <c:ext xmlns:c16="http://schemas.microsoft.com/office/drawing/2014/chart" uri="{C3380CC4-5D6E-409C-BE32-E72D297353CC}">
                <c16:uniqueId val="{00000002-5567-405A-AAF2-94CBA3D118E8}"/>
              </c:ext>
            </c:extLst>
          </c:dPt>
          <c:dLbls>
            <c:dLbl>
              <c:idx val="0"/>
              <c:layout>
                <c:manualLayout>
                  <c:x val="-1.2015756357487729E-3"/>
                  <c:y val="8.4658853466259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D0-43A3-9B96-F6F3729E6505}"/>
                </c:ext>
              </c:extLst>
            </c:dLbl>
            <c:dLbl>
              <c:idx val="1"/>
              <c:layout>
                <c:manualLayout>
                  <c:x val="-2.4035121592100631E-4"/>
                  <c:y val="8.9288399554202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D0-43A3-9B96-F6F3729E6505}"/>
                </c:ext>
              </c:extLst>
            </c:dLbl>
            <c:dLbl>
              <c:idx val="2"/>
              <c:layout>
                <c:manualLayout>
                  <c:x val="2.4761408111673095E-3"/>
                  <c:y val="9.3587693421679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D0-43A3-9B96-F6F3729E6505}"/>
                </c:ext>
              </c:extLst>
            </c:dLbl>
            <c:dLbl>
              <c:idx val="3"/>
              <c:layout>
                <c:manualLayout>
                  <c:x val="-8.1560622820012671E-5"/>
                  <c:y val="8.64072138771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D0-43A3-9B96-F6F3729E6505}"/>
                </c:ext>
              </c:extLst>
            </c:dLbl>
            <c:dLbl>
              <c:idx val="4"/>
              <c:layout>
                <c:manualLayout>
                  <c:x val="0"/>
                  <c:y val="8.0028161663760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D0-43A3-9B96-F6F3729E6505}"/>
                </c:ext>
              </c:extLst>
            </c:dLbl>
            <c:dLbl>
              <c:idx val="5"/>
              <c:layout>
                <c:manualLayout>
                  <c:x val="-1.753540557179473E-16"/>
                  <c:y val="8.3665805375749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67-405A-AAF2-94CBA3D118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Tabelle2!$A$4:$A$9</c:f>
              <c:strCache>
                <c:ptCount val="6"/>
                <c:pt idx="0">
                  <c:v>2020</c:v>
                </c:pt>
                <c:pt idx="1">
                  <c:v>2021</c:v>
                </c:pt>
                <c:pt idx="2">
                  <c:v>2022</c:v>
                </c:pt>
                <c:pt idx="3">
                  <c:v>2023</c:v>
                </c:pt>
                <c:pt idx="4">
                  <c:v>2024</c:v>
                </c:pt>
                <c:pt idx="5">
                  <c:v>2025</c:v>
                </c:pt>
              </c:strCache>
            </c:strRef>
          </c:cat>
          <c:val>
            <c:numRef>
              <c:f>Tabelle2!$B$4:$B$9</c:f>
              <c:numCache>
                <c:formatCode>#,##0</c:formatCode>
                <c:ptCount val="6"/>
                <c:pt idx="0">
                  <c:v>450602</c:v>
                </c:pt>
                <c:pt idx="1">
                  <c:v>341667</c:v>
                </c:pt>
                <c:pt idx="2">
                  <c:v>299157</c:v>
                </c:pt>
                <c:pt idx="3">
                  <c:v>221298</c:v>
                </c:pt>
                <c:pt idx="4">
                  <c:v>220014</c:v>
                </c:pt>
                <c:pt idx="5">
                  <c:v>235615</c:v>
                </c:pt>
              </c:numCache>
            </c:numRef>
          </c:val>
          <c:extLst>
            <c:ext xmlns:c16="http://schemas.microsoft.com/office/drawing/2014/chart" uri="{C3380CC4-5D6E-409C-BE32-E72D297353CC}">
              <c16:uniqueId val="{00000006-F6D0-43A3-9B96-F6F3729E6505}"/>
            </c:ext>
          </c:extLst>
        </c:ser>
        <c:dLbls>
          <c:showLegendKey val="0"/>
          <c:showVal val="0"/>
          <c:showCatName val="0"/>
          <c:showSerName val="0"/>
          <c:showPercent val="0"/>
          <c:showBubbleSize val="0"/>
        </c:dLbls>
        <c:gapWidth val="150"/>
        <c:axId val="409696352"/>
        <c:axId val="319366816"/>
      </c:barChart>
      <c:catAx>
        <c:axId val="4096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de-DE"/>
          </a:p>
        </c:txPr>
        <c:crossAx val="319366816"/>
        <c:crosses val="autoZero"/>
        <c:auto val="1"/>
        <c:lblAlgn val="ctr"/>
        <c:lblOffset val="100"/>
        <c:noMultiLvlLbl val="0"/>
      </c:catAx>
      <c:valAx>
        <c:axId val="319366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09696352"/>
        <c:crosses val="autoZero"/>
        <c:crossBetween val="between"/>
        <c:majorUnit val="1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Tabelle1!$A$2</c:f>
              <c:strCache>
                <c:ptCount val="1"/>
                <c:pt idx="0">
                  <c:v>Win 11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2.3963360543234849E-2"/>
                  <c:y val="-4.6307972324605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D-4EBD-B9E7-EEC900418696}"/>
                </c:ext>
              </c:extLst>
            </c:dLbl>
            <c:dLbl>
              <c:idx val="7"/>
              <c:layout>
                <c:manualLayout>
                  <c:x val="-2.5390796792602758E-2"/>
                  <c:y val="-3.7402593031412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ED-4EBD-B9E7-EEC9004186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Tabelle1!$B$2:$I$2</c:f>
              <c:numCache>
                <c:formatCode>0%</c:formatCode>
                <c:ptCount val="8"/>
                <c:pt idx="0">
                  <c:v>0.39772018024567735</c:v>
                </c:pt>
                <c:pt idx="1">
                  <c:v>0.39855346896455374</c:v>
                </c:pt>
                <c:pt idx="2">
                  <c:v>0.43813773355407643</c:v>
                </c:pt>
                <c:pt idx="3">
                  <c:v>0.45791419551745965</c:v>
                </c:pt>
                <c:pt idx="4">
                  <c:v>0.43688792165397172</c:v>
                </c:pt>
                <c:pt idx="5">
                  <c:v>0.46569855494949725</c:v>
                </c:pt>
                <c:pt idx="6">
                  <c:v>0.51679265105800343</c:v>
                </c:pt>
                <c:pt idx="7">
                  <c:v>0.55974325858087748</c:v>
                </c:pt>
              </c:numCache>
            </c:numRef>
          </c:val>
          <c:smooth val="0"/>
          <c:extLst>
            <c:ext xmlns:c16="http://schemas.microsoft.com/office/drawing/2014/chart" uri="{C3380CC4-5D6E-409C-BE32-E72D297353CC}">
              <c16:uniqueId val="{00000002-88ED-4EBD-B9E7-EEC900418696}"/>
            </c:ext>
          </c:extLst>
        </c:ser>
        <c:ser>
          <c:idx val="1"/>
          <c:order val="1"/>
          <c:tx>
            <c:strRef>
              <c:f>Tabelle1!$A$3</c:f>
              <c:strCache>
                <c:ptCount val="1"/>
                <c:pt idx="0">
                  <c:v>Win 10 64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layout>
                <c:manualLayout>
                  <c:x val="-2.2326605504587264E-2"/>
                  <c:y val="5.5213351617798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ED-4EBD-B9E7-EEC900418696}"/>
                </c:ext>
              </c:extLst>
            </c:dLbl>
            <c:dLbl>
              <c:idx val="7"/>
              <c:layout>
                <c:manualLayout>
                  <c:x val="-2.5387213754244131E-2"/>
                  <c:y val="4.3339512560207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ED-4EBD-B9E7-EEC9004186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Tabelle1!$B$3:$I$3</c:f>
              <c:numCache>
                <c:formatCode>0%</c:formatCode>
                <c:ptCount val="8"/>
                <c:pt idx="0">
                  <c:v>0.59310292796345709</c:v>
                </c:pt>
                <c:pt idx="1">
                  <c:v>0.59408763682207533</c:v>
                </c:pt>
                <c:pt idx="2">
                  <c:v>0.55508581950873404</c:v>
                </c:pt>
                <c:pt idx="3">
                  <c:v>0.53675175080333348</c:v>
                </c:pt>
                <c:pt idx="4">
                  <c:v>0.56218189476640101</c:v>
                </c:pt>
                <c:pt idx="5">
                  <c:v>0.53419326554084057</c:v>
                </c:pt>
                <c:pt idx="6">
                  <c:v>0.48316942087636588</c:v>
                </c:pt>
                <c:pt idx="7">
                  <c:v>0.43986536730460646</c:v>
                </c:pt>
              </c:numCache>
            </c:numRef>
          </c:val>
          <c:smooth val="0"/>
          <c:extLst>
            <c:ext xmlns:c16="http://schemas.microsoft.com/office/drawing/2014/chart" uri="{C3380CC4-5D6E-409C-BE32-E72D297353CC}">
              <c16:uniqueId val="{00000005-88ED-4EBD-B9E7-EEC900418696}"/>
            </c:ext>
          </c:extLst>
        </c:ser>
        <c:ser>
          <c:idx val="2"/>
          <c:order val="2"/>
          <c:tx>
            <c:strRef>
              <c:f>Tabelle1!$A$4</c:f>
              <c:strCache>
                <c:ptCount val="1"/>
                <c:pt idx="0">
                  <c:v>Win 10 32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Tabelle1!$B$4:$I$4</c:f>
              <c:numCache>
                <c:formatCode>0%</c:formatCode>
                <c:ptCount val="8"/>
                <c:pt idx="0">
                  <c:v>7.520524550586073E-3</c:v>
                </c:pt>
                <c:pt idx="1">
                  <c:v>6.7613627756429352E-3</c:v>
                </c:pt>
                <c:pt idx="2">
                  <c:v>6.2126229009696931E-3</c:v>
                </c:pt>
                <c:pt idx="3">
                  <c:v>5.0598921900261665E-3</c:v>
                </c:pt>
                <c:pt idx="4">
                  <c:v>8.5998104531573587E-4</c:v>
                </c:pt>
                <c:pt idx="5">
                  <c:v>7.9711217645786128E-5</c:v>
                </c:pt>
                <c:pt idx="6">
                  <c:v>3.0342452504579815E-5</c:v>
                </c:pt>
                <c:pt idx="7">
                  <c:v>1.5654964580642637E-4</c:v>
                </c:pt>
              </c:numCache>
            </c:numRef>
          </c:val>
          <c:smooth val="0"/>
          <c:extLst>
            <c:ext xmlns:c16="http://schemas.microsoft.com/office/drawing/2014/chart" uri="{C3380CC4-5D6E-409C-BE32-E72D297353CC}">
              <c16:uniqueId val="{00000006-88ED-4EBD-B9E7-EEC900418696}"/>
            </c:ext>
          </c:extLst>
        </c:ser>
        <c:dLbls>
          <c:showLegendKey val="0"/>
          <c:showVal val="0"/>
          <c:showCatName val="0"/>
          <c:showSerName val="0"/>
          <c:showPercent val="0"/>
          <c:showBubbleSize val="0"/>
        </c:dLbls>
        <c:marker val="1"/>
        <c:smooth val="0"/>
        <c:axId val="1070274992"/>
        <c:axId val="1070276432"/>
      </c:lineChart>
      <c:catAx>
        <c:axId val="107027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0276432"/>
        <c:crosses val="autoZero"/>
        <c:auto val="1"/>
        <c:lblAlgn val="ctr"/>
        <c:lblOffset val="100"/>
        <c:noMultiLvlLbl val="0"/>
      </c:catAx>
      <c:valAx>
        <c:axId val="1070276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0702749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Tabelle1!$A$2</c:f>
              <c:strCache>
                <c:ptCount val="1"/>
                <c:pt idx="0">
                  <c:v>Server 2025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Tabelle1!$B$2:$I$2</c:f>
              <c:numCache>
                <c:formatCode>0%</c:formatCode>
                <c:ptCount val="8"/>
                <c:pt idx="0">
                  <c:v>2.8814291888776835E-3</c:v>
                </c:pt>
                <c:pt idx="1">
                  <c:v>2.8814291888776835E-3</c:v>
                </c:pt>
                <c:pt idx="2">
                  <c:v>2.8814291888776835E-3</c:v>
                </c:pt>
                <c:pt idx="3">
                  <c:v>2.8814291888776835E-3</c:v>
                </c:pt>
                <c:pt idx="4">
                  <c:v>2.8814291888776835E-3</c:v>
                </c:pt>
                <c:pt idx="5">
                  <c:v>5.6380568839667754E-3</c:v>
                </c:pt>
                <c:pt idx="6">
                  <c:v>1.3925684396440459E-2</c:v>
                </c:pt>
                <c:pt idx="7">
                  <c:v>6.4892926670992862E-2</c:v>
                </c:pt>
              </c:numCache>
            </c:numRef>
          </c:val>
          <c:smooth val="0"/>
          <c:extLst>
            <c:ext xmlns:c16="http://schemas.microsoft.com/office/drawing/2014/chart" uri="{C3380CC4-5D6E-409C-BE32-E72D297353CC}">
              <c16:uniqueId val="{00000000-A1EA-485D-9FDF-996B5B54627C}"/>
            </c:ext>
          </c:extLst>
        </c:ser>
        <c:ser>
          <c:idx val="1"/>
          <c:order val="1"/>
          <c:tx>
            <c:strRef>
              <c:f>Tabelle1!$A$3</c:f>
              <c:strCache>
                <c:ptCount val="1"/>
                <c:pt idx="0">
                  <c:v>Server 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Tabelle1!$B$3:$I$3</c:f>
              <c:numCache>
                <c:formatCode>0%</c:formatCode>
                <c:ptCount val="8"/>
                <c:pt idx="0">
                  <c:v>0.26309566039966892</c:v>
                </c:pt>
                <c:pt idx="1">
                  <c:v>0.27316274557361142</c:v>
                </c:pt>
                <c:pt idx="2">
                  <c:v>0.28636118598382748</c:v>
                </c:pt>
                <c:pt idx="3">
                  <c:v>0.29730972637387904</c:v>
                </c:pt>
                <c:pt idx="4">
                  <c:v>0.29721942083273306</c:v>
                </c:pt>
                <c:pt idx="5">
                  <c:v>0.315227787566071</c:v>
                </c:pt>
                <c:pt idx="6">
                  <c:v>0.31139188913796617</c:v>
                </c:pt>
                <c:pt idx="7">
                  <c:v>0.45554834523036991</c:v>
                </c:pt>
              </c:numCache>
            </c:numRef>
          </c:val>
          <c:smooth val="0"/>
          <c:extLst>
            <c:ext xmlns:c16="http://schemas.microsoft.com/office/drawing/2014/chart" uri="{C3380CC4-5D6E-409C-BE32-E72D297353CC}">
              <c16:uniqueId val="{00000001-A1EA-485D-9FDF-996B5B54627C}"/>
            </c:ext>
          </c:extLst>
        </c:ser>
        <c:ser>
          <c:idx val="2"/>
          <c:order val="2"/>
          <c:tx>
            <c:strRef>
              <c:f>Tabelle1!$A$4</c:f>
              <c:strCache>
                <c:ptCount val="1"/>
                <c:pt idx="0">
                  <c:v>Server 2019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Tabelle1!$B$4:$I$4</c:f>
              <c:numCache>
                <c:formatCode>0%</c:formatCode>
                <c:ptCount val="8"/>
                <c:pt idx="0">
                  <c:v>0.47771077214142132</c:v>
                </c:pt>
                <c:pt idx="1">
                  <c:v>0.47695852534562211</c:v>
                </c:pt>
                <c:pt idx="2">
                  <c:v>0.47008086253369274</c:v>
                </c:pt>
                <c:pt idx="3">
                  <c:v>0.46815359852839733</c:v>
                </c:pt>
                <c:pt idx="4">
                  <c:v>0.44042645151995391</c:v>
                </c:pt>
                <c:pt idx="5">
                  <c:v>0.4636294991190536</c:v>
                </c:pt>
                <c:pt idx="6">
                  <c:v>0.44929012974662047</c:v>
                </c:pt>
                <c:pt idx="7">
                  <c:v>0.35236859182349123</c:v>
                </c:pt>
              </c:numCache>
            </c:numRef>
          </c:val>
          <c:smooth val="0"/>
          <c:extLst>
            <c:ext xmlns:c16="http://schemas.microsoft.com/office/drawing/2014/chart" uri="{C3380CC4-5D6E-409C-BE32-E72D297353CC}">
              <c16:uniqueId val="{00000002-A1EA-485D-9FDF-996B5B54627C}"/>
            </c:ext>
          </c:extLst>
        </c:ser>
        <c:ser>
          <c:idx val="3"/>
          <c:order val="3"/>
          <c:tx>
            <c:strRef>
              <c:f>Tabelle1!$A$5</c:f>
              <c:strCache>
                <c:ptCount val="1"/>
                <c:pt idx="0">
                  <c:v>Server 2016</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Tabelle1!$B$5:$I$5</c:f>
              <c:numCache>
                <c:formatCode>0%</c:formatCode>
                <c:ptCount val="8"/>
                <c:pt idx="0">
                  <c:v>0.24736904339600332</c:v>
                </c:pt>
                <c:pt idx="1">
                  <c:v>0.24581615328644191</c:v>
                </c:pt>
                <c:pt idx="2">
                  <c:v>0.24064690026954177</c:v>
                </c:pt>
                <c:pt idx="3">
                  <c:v>0.23377021537518203</c:v>
                </c:pt>
                <c:pt idx="4">
                  <c:v>0.26235412764731308</c:v>
                </c:pt>
                <c:pt idx="5">
                  <c:v>0.22114271331487542</c:v>
                </c:pt>
                <c:pt idx="6">
                  <c:v>0.23931798111541336</c:v>
                </c:pt>
                <c:pt idx="7">
                  <c:v>0.19208306294613886</c:v>
                </c:pt>
              </c:numCache>
            </c:numRef>
          </c:val>
          <c:smooth val="0"/>
          <c:extLst>
            <c:ext xmlns:c16="http://schemas.microsoft.com/office/drawing/2014/chart" uri="{C3380CC4-5D6E-409C-BE32-E72D297353CC}">
              <c16:uniqueId val="{00000003-A1EA-485D-9FDF-996B5B54627C}"/>
            </c:ext>
          </c:extLst>
        </c:ser>
        <c:dLbls>
          <c:dLblPos val="t"/>
          <c:showLegendKey val="0"/>
          <c:showVal val="1"/>
          <c:showCatName val="0"/>
          <c:showSerName val="0"/>
          <c:showPercent val="0"/>
          <c:showBubbleSize val="0"/>
        </c:dLbls>
        <c:marker val="1"/>
        <c:smooth val="0"/>
        <c:axId val="1070274992"/>
        <c:axId val="1070276432"/>
      </c:lineChart>
      <c:catAx>
        <c:axId val="107027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0276432"/>
        <c:crosses val="autoZero"/>
        <c:auto val="1"/>
        <c:lblAlgn val="ctr"/>
        <c:lblOffset val="100"/>
        <c:noMultiLvlLbl val="0"/>
      </c:catAx>
      <c:valAx>
        <c:axId val="1070276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0702749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94033-E590-4353-A8B3-264FFA01F7A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85FF9EC-BAEB-4964-9027-B2093012FEB8}">
      <dgm:prSet/>
      <dgm:spPr/>
      <dgm:t>
        <a:bodyPr/>
        <a:lstStyle/>
        <a:p>
          <a:pPr>
            <a:lnSpc>
              <a:spcPct val="100000"/>
            </a:lnSpc>
          </a:pPr>
          <a:r>
            <a:rPr lang="en-US" dirty="0"/>
            <a:t>Elster in </a:t>
          </a:r>
          <a:r>
            <a:rPr lang="en-US" dirty="0" err="1"/>
            <a:t>Produkt</a:t>
          </a:r>
          <a:r>
            <a:rPr lang="en-US" dirty="0"/>
            <a:t> Setup und Updates </a:t>
          </a:r>
          <a:r>
            <a:rPr lang="en-US" dirty="0" err="1"/>
            <a:t>integriert</a:t>
          </a:r>
          <a:endParaRPr lang="en-US" dirty="0"/>
        </a:p>
      </dgm:t>
    </dgm:pt>
    <dgm:pt modelId="{0E5E824C-2A66-4F17-B0AC-1020FC160317}" type="parTrans" cxnId="{0ED51EE8-3AA6-49FD-ABAB-5A1D1F9EF4A7}">
      <dgm:prSet/>
      <dgm:spPr/>
      <dgm:t>
        <a:bodyPr/>
        <a:lstStyle/>
        <a:p>
          <a:endParaRPr lang="de-DE"/>
        </a:p>
      </dgm:t>
    </dgm:pt>
    <dgm:pt modelId="{14589C1B-41B7-45FF-B1E8-8F0E1A1E045C}" type="sibTrans" cxnId="{0ED51EE8-3AA6-49FD-ABAB-5A1D1F9EF4A7}">
      <dgm:prSet/>
      <dgm:spPr/>
      <dgm:t>
        <a:bodyPr/>
        <a:lstStyle/>
        <a:p>
          <a:endParaRPr lang="de-DE"/>
        </a:p>
      </dgm:t>
    </dgm:pt>
    <dgm:pt modelId="{B55C3E05-1B09-4558-A51F-A7BE9E95C270}" type="pres">
      <dgm:prSet presAssocID="{2A394033-E590-4353-A8B3-264FFA01F7AD}" presName="root" presStyleCnt="0">
        <dgm:presLayoutVars>
          <dgm:dir/>
          <dgm:resizeHandles val="exact"/>
        </dgm:presLayoutVars>
      </dgm:prSet>
      <dgm:spPr/>
    </dgm:pt>
    <dgm:pt modelId="{E6748C8F-A99A-4453-9AEF-7087E17CFB36}" type="pres">
      <dgm:prSet presAssocID="{085FF9EC-BAEB-4964-9027-B2093012FEB8}" presName="compNode" presStyleCnt="0"/>
      <dgm:spPr/>
    </dgm:pt>
    <dgm:pt modelId="{15F27FAB-6F05-40A7-94D2-0C10FF9CEC8B}" type="pres">
      <dgm:prSet presAssocID="{085FF9EC-BAEB-4964-9027-B2093012FEB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hnräder"/>
        </a:ext>
      </dgm:extLst>
    </dgm:pt>
    <dgm:pt modelId="{027A367F-8904-41B9-AA90-69C09CE70F1E}" type="pres">
      <dgm:prSet presAssocID="{085FF9EC-BAEB-4964-9027-B2093012FEB8}" presName="spaceRect" presStyleCnt="0"/>
      <dgm:spPr/>
    </dgm:pt>
    <dgm:pt modelId="{9FED72FD-3397-447B-9207-19443CCC4578}" type="pres">
      <dgm:prSet presAssocID="{085FF9EC-BAEB-4964-9027-B2093012FEB8}" presName="textRect" presStyleLbl="revTx" presStyleIdx="0" presStyleCnt="1">
        <dgm:presLayoutVars>
          <dgm:chMax val="1"/>
          <dgm:chPref val="1"/>
        </dgm:presLayoutVars>
      </dgm:prSet>
      <dgm:spPr/>
    </dgm:pt>
  </dgm:ptLst>
  <dgm:cxnLst>
    <dgm:cxn modelId="{B9E8C637-A000-4406-8351-8B4D87B3F91F}" type="presOf" srcId="{2A394033-E590-4353-A8B3-264FFA01F7AD}" destId="{B55C3E05-1B09-4558-A51F-A7BE9E95C270}" srcOrd="0" destOrd="0" presId="urn:microsoft.com/office/officeart/2018/2/layout/IconLabelList"/>
    <dgm:cxn modelId="{6F0964C4-6DD0-494F-BDC7-D04FBFE85A0F}" type="presOf" srcId="{085FF9EC-BAEB-4964-9027-B2093012FEB8}" destId="{9FED72FD-3397-447B-9207-19443CCC4578}" srcOrd="0" destOrd="0" presId="urn:microsoft.com/office/officeart/2018/2/layout/IconLabelList"/>
    <dgm:cxn modelId="{0ED51EE8-3AA6-49FD-ABAB-5A1D1F9EF4A7}" srcId="{2A394033-E590-4353-A8B3-264FFA01F7AD}" destId="{085FF9EC-BAEB-4964-9027-B2093012FEB8}" srcOrd="0" destOrd="0" parTransId="{0E5E824C-2A66-4F17-B0AC-1020FC160317}" sibTransId="{14589C1B-41B7-45FF-B1E8-8F0E1A1E045C}"/>
    <dgm:cxn modelId="{AB6E6CED-904A-48BF-8820-9A5511A1322B}" type="presParOf" srcId="{B55C3E05-1B09-4558-A51F-A7BE9E95C270}" destId="{E6748C8F-A99A-4453-9AEF-7087E17CFB36}" srcOrd="0" destOrd="0" presId="urn:microsoft.com/office/officeart/2018/2/layout/IconLabelList"/>
    <dgm:cxn modelId="{988392BC-BFBB-4550-B706-4073CBCC73EE}" type="presParOf" srcId="{E6748C8F-A99A-4453-9AEF-7087E17CFB36}" destId="{15F27FAB-6F05-40A7-94D2-0C10FF9CEC8B}" srcOrd="0" destOrd="0" presId="urn:microsoft.com/office/officeart/2018/2/layout/IconLabelList"/>
    <dgm:cxn modelId="{2AFC8F90-F947-45F4-BD63-CE2DAA3CDC5F}" type="presParOf" srcId="{E6748C8F-A99A-4453-9AEF-7087E17CFB36}" destId="{027A367F-8904-41B9-AA90-69C09CE70F1E}" srcOrd="1" destOrd="0" presId="urn:microsoft.com/office/officeart/2018/2/layout/IconLabelList"/>
    <dgm:cxn modelId="{4E724601-857D-4CAA-92ED-61A5D47CB51E}" type="presParOf" srcId="{E6748C8F-A99A-4453-9AEF-7087E17CFB36}" destId="{9FED72FD-3397-447B-9207-19443CCC45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27FAB-6F05-40A7-94D2-0C10FF9CEC8B}">
      <dsp:nvSpPr>
        <dsp:cNvPr id="0" name=""/>
        <dsp:cNvSpPr/>
      </dsp:nvSpPr>
      <dsp:spPr>
        <a:xfrm>
          <a:off x="4428675" y="25052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D72FD-3397-447B-9207-19443CCC4578}">
      <dsp:nvSpPr>
        <dsp:cNvPr id="0" name=""/>
        <dsp:cNvSpPr/>
      </dsp:nvSpPr>
      <dsp:spPr>
        <a:xfrm>
          <a:off x="3240675" y="266485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Elster in </a:t>
          </a:r>
          <a:r>
            <a:rPr lang="en-US" sz="2300" kern="1200" dirty="0" err="1"/>
            <a:t>Produkt</a:t>
          </a:r>
          <a:r>
            <a:rPr lang="en-US" sz="2300" kern="1200" dirty="0"/>
            <a:t> Setup und Updates </a:t>
          </a:r>
          <a:r>
            <a:rPr lang="en-US" sz="2300" kern="1200" dirty="0" err="1"/>
            <a:t>integriert</a:t>
          </a:r>
          <a:endParaRPr lang="en-US" sz="2300" kern="1200" dirty="0"/>
        </a:p>
      </dsp:txBody>
      <dsp:txXfrm>
        <a:off x="3240675" y="266485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54B83-B330-46B6-BBBC-B264C3FCA65F}" type="datetimeFigureOut">
              <a:rPr lang="de-DE" smtClean="0"/>
              <a:t>17.11.2025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A591-9401-4817-8D0C-13B195A605CC}" type="slidenum">
              <a:rPr lang="de-DE" smtClean="0"/>
              <a:t>‹Nr.›</a:t>
            </a:fld>
            <a:endParaRPr lang="de-DE"/>
          </a:p>
        </p:txBody>
      </p:sp>
    </p:spTree>
    <p:extLst>
      <p:ext uri="{BB962C8B-B14F-4D97-AF65-F5344CB8AC3E}">
        <p14:creationId xmlns:p14="http://schemas.microsoft.com/office/powerpoint/2010/main" val="381749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rechnungsgipfel.de/newsroom/graphic-record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exware.de/wissen/buchhaltung-finanzen/vo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lexware.de/support/faq/faq-beitrag/00003590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exware.de/wissen/buchhaltung-finanzen/vo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lexware.de/support/faq/faq-beitrag/00003590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Barbara</a:t>
            </a:r>
          </a:p>
        </p:txBody>
      </p:sp>
      <p:sp>
        <p:nvSpPr>
          <p:cNvPr id="4" name="Foliennummernplatzhalter 3"/>
          <p:cNvSpPr>
            <a:spLocks noGrp="1"/>
          </p:cNvSpPr>
          <p:nvPr>
            <p:ph type="sldNum" sz="quarter" idx="5"/>
          </p:nvPr>
        </p:nvSpPr>
        <p:spPr/>
        <p:txBody>
          <a:bodyPr/>
          <a:lstStyle/>
          <a:p>
            <a:fld id="{55AEA591-9401-4817-8D0C-13B195A605CC}" type="slidenum">
              <a:rPr lang="de-DE" smtClean="0"/>
              <a:t>6</a:t>
            </a:fld>
            <a:endParaRPr lang="de-DE"/>
          </a:p>
        </p:txBody>
      </p:sp>
    </p:spTree>
    <p:extLst>
      <p:ext uri="{BB962C8B-B14F-4D97-AF65-F5344CB8AC3E}">
        <p14:creationId xmlns:p14="http://schemas.microsoft.com/office/powerpoint/2010/main" val="322973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E-Rechnungs-Gipfel: Das </a:t>
            </a:r>
            <a:r>
              <a:rPr lang="de-DE" dirty="0" err="1">
                <a:hlinkClick r:id="rId3"/>
              </a:rPr>
              <a:t>Graphic</a:t>
            </a:r>
            <a:r>
              <a:rPr lang="de-DE" dirty="0">
                <a:hlinkClick r:id="rId3"/>
              </a:rPr>
              <a:t> Recording bei der Veranstaltung</a:t>
            </a:r>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20</a:t>
            </a:fld>
            <a:endParaRPr lang="de-DE"/>
          </a:p>
        </p:txBody>
      </p:sp>
    </p:spTree>
    <p:extLst>
      <p:ext uri="{BB962C8B-B14F-4D97-AF65-F5344CB8AC3E}">
        <p14:creationId xmlns:p14="http://schemas.microsoft.com/office/powerpoint/2010/main" val="415112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33</a:t>
            </a:fld>
            <a:endParaRPr lang="de-DE"/>
          </a:p>
        </p:txBody>
      </p:sp>
    </p:spTree>
    <p:extLst>
      <p:ext uri="{BB962C8B-B14F-4D97-AF65-F5344CB8AC3E}">
        <p14:creationId xmlns:p14="http://schemas.microsoft.com/office/powerpoint/2010/main" val="192630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35</a:t>
            </a:fld>
            <a:endParaRPr lang="de-DE"/>
          </a:p>
        </p:txBody>
      </p:sp>
    </p:spTree>
    <p:extLst>
      <p:ext uri="{BB962C8B-B14F-4D97-AF65-F5344CB8AC3E}">
        <p14:creationId xmlns:p14="http://schemas.microsoft.com/office/powerpoint/2010/main" val="184702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39</a:t>
            </a:fld>
            <a:endParaRPr lang="de-DE"/>
          </a:p>
        </p:txBody>
      </p:sp>
    </p:spTree>
    <p:extLst>
      <p:ext uri="{BB962C8B-B14F-4D97-AF65-F5344CB8AC3E}">
        <p14:creationId xmlns:p14="http://schemas.microsoft.com/office/powerpoint/2010/main" val="185591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50</a:t>
            </a:fld>
            <a:endParaRPr lang="de-DE"/>
          </a:p>
        </p:txBody>
      </p:sp>
    </p:spTree>
    <p:extLst>
      <p:ext uri="{BB962C8B-B14F-4D97-AF65-F5344CB8AC3E}">
        <p14:creationId xmlns:p14="http://schemas.microsoft.com/office/powerpoint/2010/main" val="11546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52</a:t>
            </a:fld>
            <a:endParaRPr lang="de-DE"/>
          </a:p>
        </p:txBody>
      </p:sp>
    </p:spTree>
    <p:extLst>
      <p:ext uri="{BB962C8B-B14F-4D97-AF65-F5344CB8AC3E}">
        <p14:creationId xmlns:p14="http://schemas.microsoft.com/office/powerpoint/2010/main" val="207960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4279-EE0E-E274-3257-DE974CAB6F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4A4C9F-F6FC-5747-2BBE-6E15BBABBE7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0FD965-BE13-7925-AB4E-84C2881B4D0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293D273-A7FA-BB32-B186-529EA0C71171}"/>
              </a:ext>
            </a:extLst>
          </p:cNvPr>
          <p:cNvSpPr>
            <a:spLocks noGrp="1"/>
          </p:cNvSpPr>
          <p:nvPr>
            <p:ph type="sldNum" sz="quarter" idx="5"/>
          </p:nvPr>
        </p:nvSpPr>
        <p:spPr/>
        <p:txBody>
          <a:bodyPr/>
          <a:lstStyle/>
          <a:p>
            <a:fld id="{B79496D3-AACB-454F-8A9E-4FF10FBFF175}" type="slidenum">
              <a:rPr lang="de-DE" smtClean="0"/>
              <a:pPr/>
              <a:t>57</a:t>
            </a:fld>
            <a:endParaRPr lang="de-DE"/>
          </a:p>
        </p:txBody>
      </p:sp>
    </p:spTree>
    <p:extLst>
      <p:ext uri="{BB962C8B-B14F-4D97-AF65-F5344CB8AC3E}">
        <p14:creationId xmlns:p14="http://schemas.microsoft.com/office/powerpoint/2010/main" val="241774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69</a:t>
            </a:fld>
            <a:endParaRPr lang="de-DE"/>
          </a:p>
        </p:txBody>
      </p:sp>
    </p:spTree>
    <p:extLst>
      <p:ext uri="{BB962C8B-B14F-4D97-AF65-F5344CB8AC3E}">
        <p14:creationId xmlns:p14="http://schemas.microsoft.com/office/powerpoint/2010/main" val="84345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989C5-4B19-B13E-D964-645B47CE34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7CDDCF-DEDE-A3ED-D9D4-DDE187DF9C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A1B4355-2532-30CB-C721-14E490D799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a:solidFill>
                  <a:srgbClr val="000000"/>
                </a:solidFill>
                <a:effectLst/>
              </a:rPr>
              <a:t>(Anmerkung: Hier ist sicher die Installation zweier Pro-Server in einem Netzwerk gemeint) </a:t>
            </a:r>
            <a:endParaRPr lang="de-DE"/>
          </a:p>
        </p:txBody>
      </p:sp>
      <p:sp>
        <p:nvSpPr>
          <p:cNvPr id="4" name="Foliennummernplatzhalter 3">
            <a:extLst>
              <a:ext uri="{FF2B5EF4-FFF2-40B4-BE49-F238E27FC236}">
                <a16:creationId xmlns:a16="http://schemas.microsoft.com/office/drawing/2014/main" id="{4B29393D-37DD-B294-6910-519E7348E033}"/>
              </a:ext>
            </a:extLst>
          </p:cNvPr>
          <p:cNvSpPr>
            <a:spLocks noGrp="1"/>
          </p:cNvSpPr>
          <p:nvPr>
            <p:ph type="sldNum" sz="quarter" idx="5"/>
          </p:nvPr>
        </p:nvSpPr>
        <p:spPr/>
        <p:txBody>
          <a:bodyPr/>
          <a:lstStyle/>
          <a:p>
            <a:fld id="{55AEA591-9401-4817-8D0C-13B195A605CC}" type="slidenum">
              <a:rPr lang="de-DE" smtClean="0"/>
              <a:t>75</a:t>
            </a:fld>
            <a:endParaRPr lang="de-DE"/>
          </a:p>
        </p:txBody>
      </p:sp>
    </p:spTree>
    <p:extLst>
      <p:ext uri="{BB962C8B-B14F-4D97-AF65-F5344CB8AC3E}">
        <p14:creationId xmlns:p14="http://schemas.microsoft.com/office/powerpoint/2010/main" val="82703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77</a:t>
            </a:fld>
            <a:endParaRPr lang="de-DE"/>
          </a:p>
        </p:txBody>
      </p:sp>
    </p:spTree>
    <p:extLst>
      <p:ext uri="{BB962C8B-B14F-4D97-AF65-F5344CB8AC3E}">
        <p14:creationId xmlns:p14="http://schemas.microsoft.com/office/powerpoint/2010/main" val="159856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Barbara</a:t>
            </a:r>
          </a:p>
          <a:p>
            <a:r>
              <a:rPr lang="de-DE"/>
              <a:t>Im Dialog Manuelle Werte haben wir die Seite Kleinunternehmer entfernt, da wir die Werte nun direkt vom </a:t>
            </a:r>
            <a:r>
              <a:rPr lang="de-DE" err="1"/>
              <a:t>jew</a:t>
            </a:r>
            <a:r>
              <a:rPr lang="de-DE"/>
              <a:t>. Konto in die </a:t>
            </a:r>
            <a:r>
              <a:rPr lang="de-DE" err="1"/>
              <a:t>UStE</a:t>
            </a:r>
            <a:r>
              <a:rPr lang="de-DE"/>
              <a:t> übernehmen.</a:t>
            </a:r>
          </a:p>
        </p:txBody>
      </p:sp>
      <p:sp>
        <p:nvSpPr>
          <p:cNvPr id="4" name="Foliennummernplatzhalter 3"/>
          <p:cNvSpPr>
            <a:spLocks noGrp="1"/>
          </p:cNvSpPr>
          <p:nvPr>
            <p:ph type="sldNum" sz="quarter" idx="5"/>
          </p:nvPr>
        </p:nvSpPr>
        <p:spPr/>
        <p:txBody>
          <a:bodyPr/>
          <a:lstStyle/>
          <a:p>
            <a:fld id="{55AEA591-9401-4817-8D0C-13B195A605CC}" type="slidenum">
              <a:rPr lang="de-DE" smtClean="0"/>
              <a:t>7</a:t>
            </a:fld>
            <a:endParaRPr lang="de-DE"/>
          </a:p>
        </p:txBody>
      </p:sp>
    </p:spTree>
    <p:extLst>
      <p:ext uri="{BB962C8B-B14F-4D97-AF65-F5344CB8AC3E}">
        <p14:creationId xmlns:p14="http://schemas.microsoft.com/office/powerpoint/2010/main" val="10449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Barbara</a:t>
            </a:r>
          </a:p>
        </p:txBody>
      </p:sp>
      <p:sp>
        <p:nvSpPr>
          <p:cNvPr id="4" name="Foliennummernplatzhalter 3"/>
          <p:cNvSpPr>
            <a:spLocks noGrp="1"/>
          </p:cNvSpPr>
          <p:nvPr>
            <p:ph type="sldNum" sz="quarter" idx="5"/>
          </p:nvPr>
        </p:nvSpPr>
        <p:spPr/>
        <p:txBody>
          <a:bodyPr/>
          <a:lstStyle/>
          <a:p>
            <a:fld id="{55AEA591-9401-4817-8D0C-13B195A605CC}" type="slidenum">
              <a:rPr lang="de-DE" smtClean="0"/>
              <a:t>8</a:t>
            </a:fld>
            <a:endParaRPr lang="de-DE"/>
          </a:p>
        </p:txBody>
      </p:sp>
    </p:spTree>
    <p:extLst>
      <p:ext uri="{BB962C8B-B14F-4D97-AF65-F5344CB8AC3E}">
        <p14:creationId xmlns:p14="http://schemas.microsoft.com/office/powerpoint/2010/main" val="21117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W-ID haben wir ja bereits im Firmenassistenten erfasst, Firma Finanzamt Umsatzsteuer über der USt-ID, Formulare mit Unterscheidungsmerkmal EÜR und ohne.</a:t>
            </a:r>
          </a:p>
          <a:p>
            <a:r>
              <a:rPr lang="de-DE"/>
              <a:t>W-</a:t>
            </a:r>
            <a:r>
              <a:rPr lang="de-DE" err="1"/>
              <a:t>IDNr</a:t>
            </a:r>
            <a:r>
              <a:rPr lang="de-DE"/>
              <a:t> in Bilanz für Unternehmen, Gesamthand, Gesellschafter, Sonder- und Ergänzungsbilanzen.</a:t>
            </a:r>
          </a:p>
          <a:p>
            <a:r>
              <a:rPr lang="de-DE"/>
              <a:t>Beispiel negatives Anlagevermögen</a:t>
            </a:r>
          </a:p>
          <a:p>
            <a:endParaRPr lang="de-DE"/>
          </a:p>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10</a:t>
            </a:fld>
            <a:endParaRPr lang="de-DE"/>
          </a:p>
        </p:txBody>
      </p:sp>
    </p:spTree>
    <p:extLst>
      <p:ext uri="{BB962C8B-B14F-4D97-AF65-F5344CB8AC3E}">
        <p14:creationId xmlns:p14="http://schemas.microsoft.com/office/powerpoint/2010/main" val="348641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Wachstumschancengesetz den Investitionsbooster</a:t>
            </a:r>
          </a:p>
          <a:p>
            <a:r>
              <a:rPr lang="de-DE"/>
              <a:t>Elektrofahrzeuge damit 75% im ersten Jahr. Kein Leasing, Neue und gebrauchte Fahrzeuge, keine Hybrid Fahrzeuge</a:t>
            </a:r>
          </a:p>
          <a:p>
            <a:r>
              <a:rPr lang="de-DE"/>
              <a:t>https://www.bundesregierung.de/breg-de/aktuelles/wachstumsbooster-2351752 - Verabschiedet im Juli 2025</a:t>
            </a:r>
          </a:p>
        </p:txBody>
      </p:sp>
      <p:sp>
        <p:nvSpPr>
          <p:cNvPr id="4" name="Foliennummernplatzhalter 3"/>
          <p:cNvSpPr>
            <a:spLocks noGrp="1"/>
          </p:cNvSpPr>
          <p:nvPr>
            <p:ph type="sldNum" sz="quarter" idx="5"/>
          </p:nvPr>
        </p:nvSpPr>
        <p:spPr/>
        <p:txBody>
          <a:bodyPr/>
          <a:lstStyle/>
          <a:p>
            <a:fld id="{55AEA591-9401-4817-8D0C-13B195A605CC}" type="slidenum">
              <a:rPr lang="de-DE" smtClean="0"/>
              <a:t>11</a:t>
            </a:fld>
            <a:endParaRPr lang="de-DE"/>
          </a:p>
        </p:txBody>
      </p:sp>
    </p:spTree>
    <p:extLst>
      <p:ext uri="{BB962C8B-B14F-4D97-AF65-F5344CB8AC3E}">
        <p14:creationId xmlns:p14="http://schemas.microsoft.com/office/powerpoint/2010/main" val="97048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Beleganzeige – Wunsch Partner</a:t>
            </a:r>
          </a:p>
        </p:txBody>
      </p:sp>
      <p:sp>
        <p:nvSpPr>
          <p:cNvPr id="4" name="Foliennummernplatzhalter 3"/>
          <p:cNvSpPr>
            <a:spLocks noGrp="1"/>
          </p:cNvSpPr>
          <p:nvPr>
            <p:ph type="sldNum" sz="quarter" idx="5"/>
          </p:nvPr>
        </p:nvSpPr>
        <p:spPr/>
        <p:txBody>
          <a:bodyPr/>
          <a:lstStyle/>
          <a:p>
            <a:fld id="{55AEA591-9401-4817-8D0C-13B195A605CC}" type="slidenum">
              <a:rPr lang="de-DE" smtClean="0"/>
              <a:t>12</a:t>
            </a:fld>
            <a:endParaRPr lang="de-DE"/>
          </a:p>
        </p:txBody>
      </p:sp>
    </p:spTree>
    <p:extLst>
      <p:ext uri="{BB962C8B-B14F-4D97-AF65-F5344CB8AC3E}">
        <p14:creationId xmlns:p14="http://schemas.microsoft.com/office/powerpoint/2010/main" val="74991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DE" sz="200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Barbara</a:t>
            </a:r>
          </a:p>
          <a:p>
            <a:pPr lvl="3"/>
            <a:r>
              <a:rPr lang="de-DE" sz="2000">
                <a:solidFill>
                  <a:srgbClr val="0563C1"/>
                </a:solidFill>
                <a:sym typeface="Wingdings" panose="05000000000000000000" pitchFamily="2" charset="2"/>
                <a:hlinkClick r:id="rId3">
                  <a:extLst>
                    <a:ext uri="{A12FA001-AC4F-418D-AE19-62706E023703}">
                      <ahyp:hlinkClr xmlns:ahyp="http://schemas.microsoft.com/office/drawing/2018/hyperlinkcolor" val="tx"/>
                    </a:ext>
                  </a:extLst>
                </a:hlinkClick>
              </a:rPr>
              <a:t>https://www.lexware.de/wissen/buchhaltung-finanzen/vop/</a:t>
            </a:r>
            <a:endParaRPr lang="de-DE" sz="2000">
              <a:sym typeface="Wingdings" panose="05000000000000000000" pitchFamily="2" charset="2"/>
            </a:endParaRPr>
          </a:p>
          <a:p>
            <a:pPr lvl="3"/>
            <a:r>
              <a:rPr lang="de-DE" sz="2000">
                <a:sym typeface="Wingdings" panose="05000000000000000000" pitchFamily="2" charset="2"/>
                <a:hlinkClick r:id="rId4"/>
              </a:rPr>
              <a:t>https://www.lexware.de/support/faq/faq-beitrag/000035908/</a:t>
            </a:r>
            <a:endParaRPr lang="de-DE" sz="2000">
              <a:sym typeface="Wingdings" panose="05000000000000000000" pitchFamily="2" charset="2"/>
            </a:endParaRPr>
          </a:p>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13</a:t>
            </a:fld>
            <a:endParaRPr lang="de-DE"/>
          </a:p>
        </p:txBody>
      </p:sp>
    </p:spTree>
    <p:extLst>
      <p:ext uri="{BB962C8B-B14F-4D97-AF65-F5344CB8AC3E}">
        <p14:creationId xmlns:p14="http://schemas.microsoft.com/office/powerpoint/2010/main" val="418710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51D6-F70C-AAE3-E7E6-147FBE2B89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11B087-D794-9645-03DB-277565D26B7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63C270-380E-970E-3810-E233965EB3CB}"/>
              </a:ext>
            </a:extLst>
          </p:cNvPr>
          <p:cNvSpPr>
            <a:spLocks noGrp="1"/>
          </p:cNvSpPr>
          <p:nvPr>
            <p:ph type="body" idx="1"/>
          </p:nvPr>
        </p:nvSpPr>
        <p:spPr/>
        <p:txBody>
          <a:bodyPr/>
          <a:lstStyle/>
          <a:p>
            <a:pPr marL="0" lvl="0" indent="0">
              <a:buFont typeface="Arial" panose="020B0604020202020204" pitchFamily="34" charset="0"/>
              <a:buNone/>
            </a:pPr>
            <a:r>
              <a:rPr lang="de-DE" sz="200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Barbara</a:t>
            </a:r>
          </a:p>
          <a:p>
            <a:pPr lvl="3"/>
            <a:r>
              <a:rPr lang="de-DE" sz="2000">
                <a:solidFill>
                  <a:srgbClr val="0563C1"/>
                </a:solidFill>
                <a:sym typeface="Wingdings" panose="05000000000000000000" pitchFamily="2" charset="2"/>
                <a:hlinkClick r:id="rId3">
                  <a:extLst>
                    <a:ext uri="{A12FA001-AC4F-418D-AE19-62706E023703}">
                      <ahyp:hlinkClr xmlns:ahyp="http://schemas.microsoft.com/office/drawing/2018/hyperlinkcolor" val="tx"/>
                    </a:ext>
                  </a:extLst>
                </a:hlinkClick>
              </a:rPr>
              <a:t>https://www.lexware.de/wissen/buchhaltung-finanzen/vop/</a:t>
            </a:r>
            <a:endParaRPr lang="de-DE" sz="2000">
              <a:sym typeface="Wingdings" panose="05000000000000000000" pitchFamily="2" charset="2"/>
            </a:endParaRPr>
          </a:p>
          <a:p>
            <a:pPr lvl="3"/>
            <a:r>
              <a:rPr lang="de-DE" sz="2000">
                <a:sym typeface="Wingdings" panose="05000000000000000000" pitchFamily="2" charset="2"/>
                <a:hlinkClick r:id="rId4"/>
              </a:rPr>
              <a:t>https://www.lexware.de/support/faq/faq-beitrag/000035908/</a:t>
            </a:r>
            <a:endParaRPr lang="de-DE" sz="2000">
              <a:sym typeface="Wingdings" panose="05000000000000000000" pitchFamily="2" charset="2"/>
            </a:endParaRPr>
          </a:p>
          <a:p>
            <a:endParaRPr lang="de-DE"/>
          </a:p>
        </p:txBody>
      </p:sp>
      <p:sp>
        <p:nvSpPr>
          <p:cNvPr id="4" name="Foliennummernplatzhalter 3">
            <a:extLst>
              <a:ext uri="{FF2B5EF4-FFF2-40B4-BE49-F238E27FC236}">
                <a16:creationId xmlns:a16="http://schemas.microsoft.com/office/drawing/2014/main" id="{35ADE88E-E4CB-0E76-A603-2366B539132C}"/>
              </a:ext>
            </a:extLst>
          </p:cNvPr>
          <p:cNvSpPr>
            <a:spLocks noGrp="1"/>
          </p:cNvSpPr>
          <p:nvPr>
            <p:ph type="sldNum" sz="quarter" idx="5"/>
          </p:nvPr>
        </p:nvSpPr>
        <p:spPr/>
        <p:txBody>
          <a:bodyPr/>
          <a:lstStyle/>
          <a:p>
            <a:fld id="{55AEA591-9401-4817-8D0C-13B195A605CC}" type="slidenum">
              <a:rPr lang="de-DE" smtClean="0"/>
              <a:t>14</a:t>
            </a:fld>
            <a:endParaRPr lang="de-DE"/>
          </a:p>
        </p:txBody>
      </p:sp>
    </p:spTree>
    <p:extLst>
      <p:ext uri="{BB962C8B-B14F-4D97-AF65-F5344CB8AC3E}">
        <p14:creationId xmlns:p14="http://schemas.microsoft.com/office/powerpoint/2010/main" val="168594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Voraussichtlich April Update</a:t>
            </a:r>
          </a:p>
        </p:txBody>
      </p:sp>
      <p:sp>
        <p:nvSpPr>
          <p:cNvPr id="4" name="Foliennummernplatzhalter 3"/>
          <p:cNvSpPr>
            <a:spLocks noGrp="1"/>
          </p:cNvSpPr>
          <p:nvPr>
            <p:ph type="sldNum" sz="quarter" idx="5"/>
          </p:nvPr>
        </p:nvSpPr>
        <p:spPr/>
        <p:txBody>
          <a:bodyPr/>
          <a:lstStyle/>
          <a:p>
            <a:fld id="{55AEA591-9401-4817-8D0C-13B195A605CC}" type="slidenum">
              <a:rPr lang="de-DE" smtClean="0"/>
              <a:t>15</a:t>
            </a:fld>
            <a:endParaRPr lang="de-DE"/>
          </a:p>
        </p:txBody>
      </p:sp>
    </p:spTree>
    <p:extLst>
      <p:ext uri="{BB962C8B-B14F-4D97-AF65-F5344CB8AC3E}">
        <p14:creationId xmlns:p14="http://schemas.microsoft.com/office/powerpoint/2010/main" val="4056637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rechts">
    <p:bg>
      <p:bgPr>
        <a:solidFill>
          <a:schemeClr val="tx2"/>
        </a:solidFill>
        <a:effectLst/>
      </p:bgPr>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B1C44B14-F787-E4F1-6C64-B16827C9AF48}"/>
              </a:ext>
            </a:extLst>
          </p:cNvPr>
          <p:cNvSpPr>
            <a:spLocks noGrp="1"/>
          </p:cNvSpPr>
          <p:nvPr>
            <p:ph type="pic" sz="quarter" idx="12"/>
          </p:nvPr>
        </p:nvSpPr>
        <p:spPr>
          <a:xfrm>
            <a:off x="6383338" y="0"/>
            <a:ext cx="4770331" cy="6858000"/>
          </a:xfrm>
          <a:solidFill>
            <a:schemeClr val="tx2">
              <a:lumMod val="20000"/>
              <a:lumOff val="80000"/>
            </a:schemeClr>
          </a:solidFill>
        </p:spPr>
        <p:txBody>
          <a:bodyPr/>
          <a:lstStyle/>
          <a:p>
            <a:r>
              <a:rPr lang="de-DE"/>
              <a:t>Bild durch Klicken auf Symbol hinzufügen</a:t>
            </a:r>
          </a:p>
        </p:txBody>
      </p:sp>
      <p:sp>
        <p:nvSpPr>
          <p:cNvPr id="2" name="Titel 1">
            <a:extLst>
              <a:ext uri="{FF2B5EF4-FFF2-40B4-BE49-F238E27FC236}">
                <a16:creationId xmlns:a16="http://schemas.microsoft.com/office/drawing/2014/main" id="{70C9F039-C634-4080-B40A-719215D7CC16}"/>
              </a:ext>
            </a:extLst>
          </p:cNvPr>
          <p:cNvSpPr>
            <a:spLocks noGrp="1"/>
          </p:cNvSpPr>
          <p:nvPr>
            <p:ph type="ctrTitle"/>
          </p:nvPr>
        </p:nvSpPr>
        <p:spPr>
          <a:xfrm>
            <a:off x="700311" y="2349499"/>
            <a:ext cx="5383138" cy="2383275"/>
          </a:xfrm>
          <a:prstGeom prst="rect">
            <a:avLst/>
          </a:prstGeom>
        </p:spPr>
        <p:txBody>
          <a:bodyPr anchor="b"/>
          <a:lstStyle>
            <a:lvl1pPr algn="l">
              <a:defRPr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3" name="Untertitel 2">
            <a:extLst>
              <a:ext uri="{FF2B5EF4-FFF2-40B4-BE49-F238E27FC236}">
                <a16:creationId xmlns:a16="http://schemas.microsoft.com/office/drawing/2014/main" id="{43348FF7-2724-4A6A-8426-AB0D7E13FDF7}"/>
              </a:ext>
            </a:extLst>
          </p:cNvPr>
          <p:cNvSpPr>
            <a:spLocks noGrp="1"/>
          </p:cNvSpPr>
          <p:nvPr>
            <p:ph type="subTitle" idx="1"/>
          </p:nvPr>
        </p:nvSpPr>
        <p:spPr>
          <a:xfrm>
            <a:off x="695324" y="5011517"/>
            <a:ext cx="5400675" cy="288000"/>
          </a:xfrm>
          <a:prstGeom prst="rect">
            <a:avLst/>
          </a:prstGeom>
        </p:spPr>
        <p:txBody>
          <a:bodyPr/>
          <a:lstStyle>
            <a:lvl1pPr marL="0" indent="0" algn="l">
              <a:lnSpc>
                <a:spcPct val="100000"/>
              </a:lnSpc>
              <a:spcBef>
                <a:spcPts val="0"/>
              </a:spcBef>
              <a:buNone/>
              <a:defRPr sz="22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4" name="Grafik 3">
            <a:extLst>
              <a:ext uri="{FF2B5EF4-FFF2-40B4-BE49-F238E27FC236}">
                <a16:creationId xmlns:a16="http://schemas.microsoft.com/office/drawing/2014/main" id="{99F320C8-37B3-D287-18C0-A64587428B19}"/>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476961875"/>
      </p:ext>
    </p:extLst>
  </p:cSld>
  <p:clrMapOvr>
    <a:masterClrMapping/>
  </p:clrMapOvr>
  <p:extLst>
    <p:ext uri="{DCECCB84-F9BA-43D5-87BE-67443E8EF086}">
      <p15:sldGuideLst xmlns:p15="http://schemas.microsoft.com/office/powerpoint/2012/main">
        <p15:guide id="1" pos="3840" userDrawn="1">
          <p15:clr>
            <a:srgbClr val="FBAE40"/>
          </p15:clr>
        </p15:guide>
        <p15:guide id="2" pos="40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pfzeile, Titel und Inhal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sp>
        <p:nvSpPr>
          <p:cNvPr id="10" name="Textplatzhalter 12">
            <a:extLst>
              <a:ext uri="{FF2B5EF4-FFF2-40B4-BE49-F238E27FC236}">
                <a16:creationId xmlns:a16="http://schemas.microsoft.com/office/drawing/2014/main" id="{379B64C9-6484-0313-E91C-5965F69081EC}"/>
              </a:ext>
            </a:extLst>
          </p:cNvPr>
          <p:cNvSpPr>
            <a:spLocks noGrp="1"/>
          </p:cNvSpPr>
          <p:nvPr>
            <p:ph type="body" sz="quarter" idx="13"/>
          </p:nvPr>
        </p:nvSpPr>
        <p:spPr>
          <a:xfrm>
            <a:off x="695325" y="2356604"/>
            <a:ext cx="10801350"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1" name="Grafik 10">
            <a:extLst>
              <a:ext uri="{FF2B5EF4-FFF2-40B4-BE49-F238E27FC236}">
                <a16:creationId xmlns:a16="http://schemas.microsoft.com/office/drawing/2014/main" id="{9C1C55F6-AE5A-59EF-0E5E-78A1C448D0CF}"/>
              </a:ext>
            </a:extLst>
          </p:cNvPr>
          <p:cNvPicPr>
            <a:picLocks noChangeAspect="1"/>
          </p:cNvPicPr>
          <p:nvPr userDrawn="1"/>
        </p:nvPicPr>
        <p:blipFill>
          <a:blip r:embed="rId2"/>
          <a:stretch>
            <a:fillRect/>
          </a:stretch>
        </p:blipFill>
        <p:spPr>
          <a:xfrm>
            <a:off x="695324" y="549276"/>
            <a:ext cx="172580" cy="144000"/>
          </a:xfrm>
          <a:prstGeom prst="rect">
            <a:avLst/>
          </a:prstGeom>
        </p:spPr>
      </p:pic>
      <p:sp>
        <p:nvSpPr>
          <p:cNvPr id="4" name="Fußzeilenplatzhalter 10">
            <a:extLst>
              <a:ext uri="{FF2B5EF4-FFF2-40B4-BE49-F238E27FC236}">
                <a16:creationId xmlns:a16="http://schemas.microsoft.com/office/drawing/2014/main" id="{72175758-F288-113F-F568-48EBA905DBF3}"/>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5" name="Foliennummernplatzhalter 12">
            <a:extLst>
              <a:ext uri="{FF2B5EF4-FFF2-40B4-BE49-F238E27FC236}">
                <a16:creationId xmlns:a16="http://schemas.microsoft.com/office/drawing/2014/main" id="{85C03CC8-B95D-E10F-C7D2-8D69BAD2DB14}"/>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747802413"/>
      </p:ext>
    </p:extLst>
  </p:cSld>
  <p:clrMapOvr>
    <a:masterClrMapping/>
  </p:clrMapOvr>
  <p:extLst>
    <p:ext uri="{DCECCB84-F9BA-43D5-87BE-67443E8EF086}">
      <p15:sldGuideLst xmlns:p15="http://schemas.microsoft.com/office/powerpoint/2012/main">
        <p15:guide id="1" orient="horz" pos="436" userDrawn="1">
          <p15:clr>
            <a:srgbClr val="FBAE40"/>
          </p15:clr>
        </p15:guide>
        <p15:guide id="2" orient="horz" pos="640" userDrawn="1">
          <p15:clr>
            <a:srgbClr val="FBAE40"/>
          </p15:clr>
        </p15:guide>
        <p15:guide id="3" orient="horz" pos="1275" userDrawn="1">
          <p15:clr>
            <a:srgbClr val="FBAE40"/>
          </p15:clr>
        </p15:guide>
        <p15:guide id="4" orient="horz" pos="1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2" name="Textplatzhalter 12">
            <a:extLst>
              <a:ext uri="{FF2B5EF4-FFF2-40B4-BE49-F238E27FC236}">
                <a16:creationId xmlns:a16="http://schemas.microsoft.com/office/drawing/2014/main" id="{4282E1F6-3015-A98A-0D60-C01E9BE8152B}"/>
              </a:ext>
            </a:extLst>
          </p:cNvPr>
          <p:cNvSpPr>
            <a:spLocks noGrp="1"/>
          </p:cNvSpPr>
          <p:nvPr>
            <p:ph type="body" sz="quarter" idx="13"/>
          </p:nvPr>
        </p:nvSpPr>
        <p:spPr>
          <a:xfrm>
            <a:off x="695325" y="1952626"/>
            <a:ext cx="5040313"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12">
            <a:extLst>
              <a:ext uri="{FF2B5EF4-FFF2-40B4-BE49-F238E27FC236}">
                <a16:creationId xmlns:a16="http://schemas.microsoft.com/office/drawing/2014/main" id="{0FFFDD28-5EFB-94EB-59DA-3472D5733D08}"/>
              </a:ext>
            </a:extLst>
          </p:cNvPr>
          <p:cNvSpPr>
            <a:spLocks noGrp="1"/>
          </p:cNvSpPr>
          <p:nvPr>
            <p:ph type="body" sz="quarter" idx="14"/>
          </p:nvPr>
        </p:nvSpPr>
        <p:spPr>
          <a:xfrm>
            <a:off x="6456362" y="1957659"/>
            <a:ext cx="5040313"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7754314D-0951-8310-740A-00A3D54D2DC0}"/>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7" name="Foliennummernplatzhalter 12">
            <a:extLst>
              <a:ext uri="{FF2B5EF4-FFF2-40B4-BE49-F238E27FC236}">
                <a16:creationId xmlns:a16="http://schemas.microsoft.com/office/drawing/2014/main" id="{125309A4-FB25-8BD7-8B55-1E6CA5737AF3}"/>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184244147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pfzeile, Titel und Inhalt 2-spaltig">
    <p:spTree>
      <p:nvGrpSpPr>
        <p:cNvPr id="1" name=""/>
        <p:cNvGrpSpPr/>
        <p:nvPr/>
      </p:nvGrpSpPr>
      <p:grpSpPr>
        <a:xfrm>
          <a:off x="0" y="0"/>
          <a:ext cx="0" cy="0"/>
          <a:chOff x="0" y="0"/>
          <a:chExt cx="0" cy="0"/>
        </a:xfrm>
      </p:grpSpPr>
      <p:sp>
        <p:nvSpPr>
          <p:cNvPr id="11" name="Textplatzhalter 7">
            <a:extLst>
              <a:ext uri="{FF2B5EF4-FFF2-40B4-BE49-F238E27FC236}">
                <a16:creationId xmlns:a16="http://schemas.microsoft.com/office/drawing/2014/main" id="{2CD41D2B-A21D-9590-1DF1-9FFF0D0AF57D}"/>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5799B132-E108-3188-1D30-BD0569EC4EA1}"/>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CC4888-69B2-2C69-E66B-672761D692A6}"/>
              </a:ext>
            </a:extLst>
          </p:cNvPr>
          <p:cNvSpPr>
            <a:spLocks noGrp="1"/>
          </p:cNvSpPr>
          <p:nvPr>
            <p:ph type="body" sz="quarter" idx="13"/>
          </p:nvPr>
        </p:nvSpPr>
        <p:spPr>
          <a:xfrm>
            <a:off x="695325" y="2356604"/>
            <a:ext cx="5040313"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2">
            <a:extLst>
              <a:ext uri="{FF2B5EF4-FFF2-40B4-BE49-F238E27FC236}">
                <a16:creationId xmlns:a16="http://schemas.microsoft.com/office/drawing/2014/main" id="{CA4EFF3B-0176-0966-5643-1429F6F8C423}"/>
              </a:ext>
            </a:extLst>
          </p:cNvPr>
          <p:cNvSpPr>
            <a:spLocks noGrp="1"/>
          </p:cNvSpPr>
          <p:nvPr>
            <p:ph type="body" sz="quarter" idx="14"/>
          </p:nvPr>
        </p:nvSpPr>
        <p:spPr>
          <a:xfrm>
            <a:off x="6456362" y="2361637"/>
            <a:ext cx="5040313"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5" name="Grafik 14">
            <a:extLst>
              <a:ext uri="{FF2B5EF4-FFF2-40B4-BE49-F238E27FC236}">
                <a16:creationId xmlns:a16="http://schemas.microsoft.com/office/drawing/2014/main" id="{F52782E7-E7F2-4FA5-ACA6-FF46B13F072A}"/>
              </a:ext>
            </a:extLst>
          </p:cNvPr>
          <p:cNvPicPr/>
          <p:nvPr userDrawn="1"/>
        </p:nvPicPr>
        <p:blipFill>
          <a:blip r:embed="rId2"/>
          <a:stretch>
            <a:fillRect/>
          </a:stretch>
        </p:blipFill>
        <p:spPr>
          <a:xfrm>
            <a:off x="695324" y="549276"/>
            <a:ext cx="172580" cy="144000"/>
          </a:xfrm>
          <a:prstGeom prst="rect">
            <a:avLst/>
          </a:prstGeom>
        </p:spPr>
      </p:pic>
      <p:sp>
        <p:nvSpPr>
          <p:cNvPr id="4" name="Fußzeilenplatzhalter 10">
            <a:extLst>
              <a:ext uri="{FF2B5EF4-FFF2-40B4-BE49-F238E27FC236}">
                <a16:creationId xmlns:a16="http://schemas.microsoft.com/office/drawing/2014/main" id="{F9AC5ED4-2B9B-3BB5-551C-5E318D0C92F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5" name="Foliennummernplatzhalter 12">
            <a:extLst>
              <a:ext uri="{FF2B5EF4-FFF2-40B4-BE49-F238E27FC236}">
                <a16:creationId xmlns:a16="http://schemas.microsoft.com/office/drawing/2014/main" id="{654C6F43-90CF-8648-7D0C-FA543904261A}"/>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447001151"/>
      </p:ext>
    </p:extLst>
  </p:cSld>
  <p:clrMapOvr>
    <a:masterClrMapping/>
  </p:clrMapOvr>
  <p:extLst>
    <p:ext uri="{DCECCB84-F9BA-43D5-87BE-67443E8EF086}">
      <p15:sldGuideLst xmlns:p15="http://schemas.microsoft.com/office/powerpoint/2012/main">
        <p15:guide id="4" pos="4061" userDrawn="1">
          <p15:clr>
            <a:srgbClr val="FBAE40"/>
          </p15:clr>
        </p15:guide>
        <p15:guide id="5" pos="3613" userDrawn="1">
          <p15:clr>
            <a:srgbClr val="FBAE40"/>
          </p15:clr>
        </p15:guide>
        <p15:guide id="6" orient="horz" pos="1275" userDrawn="1">
          <p15:clr>
            <a:srgbClr val="FBAE40"/>
          </p15:clr>
        </p15:guide>
        <p15:guide id="7" orient="horz" pos="1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und Inhalt 2-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2" name="Textplatzhalter 12">
            <a:extLst>
              <a:ext uri="{FF2B5EF4-FFF2-40B4-BE49-F238E27FC236}">
                <a16:creationId xmlns:a16="http://schemas.microsoft.com/office/drawing/2014/main" id="{4282E1F6-3015-A98A-0D60-C01E9BE8152B}"/>
              </a:ext>
            </a:extLst>
          </p:cNvPr>
          <p:cNvSpPr>
            <a:spLocks noGrp="1"/>
          </p:cNvSpPr>
          <p:nvPr>
            <p:ph type="body" sz="quarter" idx="13"/>
          </p:nvPr>
        </p:nvSpPr>
        <p:spPr>
          <a:xfrm>
            <a:off x="695325" y="1952626"/>
            <a:ext cx="5040313"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6">
            <a:extLst>
              <a:ext uri="{FF2B5EF4-FFF2-40B4-BE49-F238E27FC236}">
                <a16:creationId xmlns:a16="http://schemas.microsoft.com/office/drawing/2014/main" id="{AC3BAC37-624C-E278-8202-A16A688364AB}"/>
              </a:ext>
            </a:extLst>
          </p:cNvPr>
          <p:cNvSpPr>
            <a:spLocks noGrp="1"/>
          </p:cNvSpPr>
          <p:nvPr>
            <p:ph sz="quarter" idx="15"/>
          </p:nvPr>
        </p:nvSpPr>
        <p:spPr>
          <a:xfrm>
            <a:off x="6456363" y="1952625"/>
            <a:ext cx="5040312" cy="40401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66A08BA0-CB4C-54F3-7551-5190DB8C1C32}"/>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6" name="Foliennummernplatzhalter 12">
            <a:extLst>
              <a:ext uri="{FF2B5EF4-FFF2-40B4-BE49-F238E27FC236}">
                <a16:creationId xmlns:a16="http://schemas.microsoft.com/office/drawing/2014/main" id="{E7F9685E-EB19-C01A-1D21-78C5A165FFE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920235494"/>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pfzeile, Titel und Inhalt 2-spaltig">
    <p:spTree>
      <p:nvGrpSpPr>
        <p:cNvPr id="1" name=""/>
        <p:cNvGrpSpPr/>
        <p:nvPr/>
      </p:nvGrpSpPr>
      <p:grpSpPr>
        <a:xfrm>
          <a:off x="0" y="0"/>
          <a:ext cx="0" cy="0"/>
          <a:chOff x="0" y="0"/>
          <a:chExt cx="0" cy="0"/>
        </a:xfrm>
      </p:grpSpPr>
      <p:sp>
        <p:nvSpPr>
          <p:cNvPr id="11" name="Textplatzhalter 7">
            <a:extLst>
              <a:ext uri="{FF2B5EF4-FFF2-40B4-BE49-F238E27FC236}">
                <a16:creationId xmlns:a16="http://schemas.microsoft.com/office/drawing/2014/main" id="{2CD41D2B-A21D-9590-1DF1-9FFF0D0AF57D}"/>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5799B132-E108-3188-1D30-BD0569EC4EA1}"/>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CC4888-69B2-2C69-E66B-672761D692A6}"/>
              </a:ext>
            </a:extLst>
          </p:cNvPr>
          <p:cNvSpPr>
            <a:spLocks noGrp="1"/>
          </p:cNvSpPr>
          <p:nvPr>
            <p:ph type="body" sz="quarter" idx="13"/>
          </p:nvPr>
        </p:nvSpPr>
        <p:spPr>
          <a:xfrm>
            <a:off x="695325" y="2356604"/>
            <a:ext cx="5040313"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5" name="Grafik 14">
            <a:extLst>
              <a:ext uri="{FF2B5EF4-FFF2-40B4-BE49-F238E27FC236}">
                <a16:creationId xmlns:a16="http://schemas.microsoft.com/office/drawing/2014/main" id="{F52782E7-E7F2-4FA5-ACA6-FF46B13F072A}"/>
              </a:ext>
            </a:extLst>
          </p:cNvPr>
          <p:cNvPicPr/>
          <p:nvPr userDrawn="1"/>
        </p:nvPicPr>
        <p:blipFill>
          <a:blip r:embed="rId2"/>
          <a:stretch>
            <a:fillRect/>
          </a:stretch>
        </p:blipFill>
        <p:spPr>
          <a:xfrm>
            <a:off x="695324" y="549276"/>
            <a:ext cx="172580" cy="144000"/>
          </a:xfrm>
          <a:prstGeom prst="rect">
            <a:avLst/>
          </a:prstGeom>
        </p:spPr>
      </p:pic>
      <p:sp>
        <p:nvSpPr>
          <p:cNvPr id="4" name="Inhaltsplatzhalter 2">
            <a:extLst>
              <a:ext uri="{FF2B5EF4-FFF2-40B4-BE49-F238E27FC236}">
                <a16:creationId xmlns:a16="http://schemas.microsoft.com/office/drawing/2014/main" id="{13651609-30B9-C0A0-E574-1495657DBA8C}"/>
              </a:ext>
            </a:extLst>
          </p:cNvPr>
          <p:cNvSpPr>
            <a:spLocks noGrp="1"/>
          </p:cNvSpPr>
          <p:nvPr>
            <p:ph sz="quarter" idx="15"/>
          </p:nvPr>
        </p:nvSpPr>
        <p:spPr>
          <a:xfrm>
            <a:off x="6456363" y="2356604"/>
            <a:ext cx="5040312" cy="36282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10">
            <a:extLst>
              <a:ext uri="{FF2B5EF4-FFF2-40B4-BE49-F238E27FC236}">
                <a16:creationId xmlns:a16="http://schemas.microsoft.com/office/drawing/2014/main" id="{DE5D867D-B8E1-1A50-0805-9523182C7A2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6" name="Foliennummernplatzhalter 12">
            <a:extLst>
              <a:ext uri="{FF2B5EF4-FFF2-40B4-BE49-F238E27FC236}">
                <a16:creationId xmlns:a16="http://schemas.microsoft.com/office/drawing/2014/main" id="{143CB0AA-25C9-6547-44EF-0B7F6B79721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873761672"/>
      </p:ext>
    </p:extLst>
  </p:cSld>
  <p:clrMapOvr>
    <a:masterClrMapping/>
  </p:clrMapOvr>
  <p:extLst>
    <p:ext uri="{DCECCB84-F9BA-43D5-87BE-67443E8EF086}">
      <p15:sldGuideLst xmlns:p15="http://schemas.microsoft.com/office/powerpoint/2012/main">
        <p15:guide id="4" pos="4061">
          <p15:clr>
            <a:srgbClr val="FBAE40"/>
          </p15:clr>
        </p15:guide>
        <p15:guide id="5" pos="3613">
          <p15:clr>
            <a:srgbClr val="FBAE40"/>
          </p15:clr>
        </p15:guide>
        <p15:guide id="6" orient="horz" pos="1275" userDrawn="1">
          <p15:clr>
            <a:srgbClr val="FBAE40"/>
          </p15:clr>
        </p15:guide>
        <p15:guide id="7" orient="horz" pos="14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Titel und Inhal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8E7E4DD-D2D6-61BA-1A17-50A820CA7CA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7" name="Bildplatzhalter 11">
            <a:extLst>
              <a:ext uri="{FF2B5EF4-FFF2-40B4-BE49-F238E27FC236}">
                <a16:creationId xmlns:a16="http://schemas.microsoft.com/office/drawing/2014/main" id="{BA2EECD0-4C99-0CBC-DCE9-7F2FC5342469}"/>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8" name="Fußzeilenplatzhalter 2">
            <a:extLst>
              <a:ext uri="{FF2B5EF4-FFF2-40B4-BE49-F238E27FC236}">
                <a16:creationId xmlns:a16="http://schemas.microsoft.com/office/drawing/2014/main" id="{E66081DE-BD33-74C9-8F45-73521800EEB5}"/>
              </a:ext>
            </a:extLst>
          </p:cNvPr>
          <p:cNvSpPr>
            <a:spLocks noGrp="1"/>
          </p:cNvSpPr>
          <p:nvPr>
            <p:ph type="ftr" sz="quarter" idx="10"/>
          </p:nvPr>
        </p:nvSpPr>
        <p:spPr>
          <a:xfrm>
            <a:off x="5411788" y="6308725"/>
            <a:ext cx="4075112" cy="180975"/>
          </a:xfrm>
        </p:spPr>
        <p:txBody>
          <a:bodyPr/>
          <a:lstStyle/>
          <a:p>
            <a:endParaRPr lang="de-DE"/>
          </a:p>
        </p:txBody>
      </p:sp>
      <p:sp>
        <p:nvSpPr>
          <p:cNvPr id="19" name="Foliennummernplatzhalter 3">
            <a:extLst>
              <a:ext uri="{FF2B5EF4-FFF2-40B4-BE49-F238E27FC236}">
                <a16:creationId xmlns:a16="http://schemas.microsoft.com/office/drawing/2014/main" id="{5EF74273-1FF1-B565-3AFA-4A9A6260E4EA}"/>
              </a:ext>
            </a:extLst>
          </p:cNvPr>
          <p:cNvSpPr>
            <a:spLocks noGrp="1"/>
          </p:cNvSpPr>
          <p:nvPr>
            <p:ph type="sldNum" sz="quarter" idx="11"/>
          </p:nvPr>
        </p:nvSpPr>
        <p:spPr>
          <a:xfrm>
            <a:off x="705600" y="6308725"/>
            <a:ext cx="350088" cy="180975"/>
          </a:xfrm>
        </p:spPr>
        <p:txBody>
          <a:bodyPr/>
          <a:lstStyle>
            <a:lvl1pPr>
              <a:defRPr>
                <a:solidFill>
                  <a:schemeClr val="bg1"/>
                </a:solidFill>
              </a:defRPr>
            </a:lvl1pPr>
          </a:lstStyle>
          <a:p>
            <a:fld id="{1BC874F3-4D94-4049-B5BA-9E832CF89C1A}" type="slidenum">
              <a:rPr lang="de-DE" smtClean="0"/>
              <a:pPr/>
              <a:t>‹Nr.›</a:t>
            </a:fld>
            <a:endParaRPr lang="de-DE"/>
          </a:p>
        </p:txBody>
      </p:sp>
      <p:sp>
        <p:nvSpPr>
          <p:cNvPr id="20" name="Titel 10">
            <a:extLst>
              <a:ext uri="{FF2B5EF4-FFF2-40B4-BE49-F238E27FC236}">
                <a16:creationId xmlns:a16="http://schemas.microsoft.com/office/drawing/2014/main" id="{DEDE58F2-90FD-A3DF-C1FC-5E8CA3C48A57}"/>
              </a:ext>
            </a:extLst>
          </p:cNvPr>
          <p:cNvSpPr>
            <a:spLocks noGrp="1"/>
          </p:cNvSpPr>
          <p:nvPr>
            <p:ph type="title"/>
          </p:nvPr>
        </p:nvSpPr>
        <p:spPr>
          <a:xfrm>
            <a:off x="5411788" y="558277"/>
            <a:ext cx="6079750" cy="999061"/>
          </a:xfrm>
        </p:spPr>
        <p:txBody>
          <a:bodyPr lIns="0" tIns="0" rIns="0" bIns="0"/>
          <a:lstStyle/>
          <a:p>
            <a:r>
              <a:rPr lang="de-DE"/>
              <a:t>Mastertitelformat bearbeiten</a:t>
            </a:r>
          </a:p>
        </p:txBody>
      </p:sp>
      <p:sp>
        <p:nvSpPr>
          <p:cNvPr id="21" name="Textplatzhalter 12">
            <a:extLst>
              <a:ext uri="{FF2B5EF4-FFF2-40B4-BE49-F238E27FC236}">
                <a16:creationId xmlns:a16="http://schemas.microsoft.com/office/drawing/2014/main" id="{B2BBBE75-2454-04B6-2181-A989E60AFBF2}"/>
              </a:ext>
            </a:extLst>
          </p:cNvPr>
          <p:cNvSpPr>
            <a:spLocks noGrp="1"/>
          </p:cNvSpPr>
          <p:nvPr>
            <p:ph type="body" sz="quarter" idx="13"/>
          </p:nvPr>
        </p:nvSpPr>
        <p:spPr>
          <a:xfrm>
            <a:off x="5411137" y="1952626"/>
            <a:ext cx="6085538" cy="4039638"/>
          </a:xfrm>
        </p:spPr>
        <p:txBody>
          <a:bodyPr lIns="0" tIns="0" rIns="0" bIns="0"/>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3" name="Grafik 2">
            <a:extLst>
              <a:ext uri="{FF2B5EF4-FFF2-40B4-BE49-F238E27FC236}">
                <a16:creationId xmlns:a16="http://schemas.microsoft.com/office/drawing/2014/main" id="{18E5A952-E2AC-B4DB-57BF-2475245D5BAA}"/>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263271064"/>
      </p:ext>
    </p:extLst>
  </p:cSld>
  <p:clrMapOvr>
    <a:masterClrMapping/>
  </p:clrMapOvr>
  <p:extLst>
    <p:ext uri="{DCECCB84-F9BA-43D5-87BE-67443E8EF086}">
      <p15:sldGuideLst xmlns:p15="http://schemas.microsoft.com/office/powerpoint/2012/main">
        <p15:guide id="1" pos="3001" userDrawn="1">
          <p15:clr>
            <a:srgbClr val="FBAE40"/>
          </p15:clr>
        </p15:guide>
        <p15:guide id="2" pos="340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Kopfzeile, Titel und Inhal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913612B-A6D1-B54B-0F61-D87D667C061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0" name="Bildplatzhalter 11">
            <a:extLst>
              <a:ext uri="{FF2B5EF4-FFF2-40B4-BE49-F238E27FC236}">
                <a16:creationId xmlns:a16="http://schemas.microsoft.com/office/drawing/2014/main" id="{964E3245-A0E6-5378-ADAD-E71213850F5A}"/>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1" name="Fußzeilenplatzhalter 2">
            <a:extLst>
              <a:ext uri="{FF2B5EF4-FFF2-40B4-BE49-F238E27FC236}">
                <a16:creationId xmlns:a16="http://schemas.microsoft.com/office/drawing/2014/main" id="{D23541AD-DDF9-374D-F8F0-1EA7CB884D83}"/>
              </a:ext>
            </a:extLst>
          </p:cNvPr>
          <p:cNvSpPr>
            <a:spLocks noGrp="1"/>
          </p:cNvSpPr>
          <p:nvPr>
            <p:ph type="ftr" sz="quarter" idx="10"/>
          </p:nvPr>
        </p:nvSpPr>
        <p:spPr>
          <a:xfrm>
            <a:off x="5411788" y="6308725"/>
            <a:ext cx="4075112" cy="180975"/>
          </a:xfrm>
        </p:spPr>
        <p:txBody>
          <a:bodyPr/>
          <a:lstStyle/>
          <a:p>
            <a:endParaRPr lang="de-DE"/>
          </a:p>
        </p:txBody>
      </p:sp>
      <p:sp>
        <p:nvSpPr>
          <p:cNvPr id="12" name="Foliennummernplatzhalter 3">
            <a:extLst>
              <a:ext uri="{FF2B5EF4-FFF2-40B4-BE49-F238E27FC236}">
                <a16:creationId xmlns:a16="http://schemas.microsoft.com/office/drawing/2014/main" id="{B45D1EA4-649A-55DD-B6CD-9DA64235062D}"/>
              </a:ext>
            </a:extLst>
          </p:cNvPr>
          <p:cNvSpPr>
            <a:spLocks noGrp="1"/>
          </p:cNvSpPr>
          <p:nvPr>
            <p:ph type="sldNum" sz="quarter" idx="11"/>
          </p:nvPr>
        </p:nvSpPr>
        <p:spPr>
          <a:xfrm>
            <a:off x="705600" y="6308725"/>
            <a:ext cx="350088" cy="180975"/>
          </a:xfrm>
        </p:spPr>
        <p:txBody>
          <a:bodyPr/>
          <a:lstStyle>
            <a:lvl1pPr>
              <a:defRPr>
                <a:solidFill>
                  <a:schemeClr val="bg1"/>
                </a:solidFill>
              </a:defRPr>
            </a:lvl1pPr>
          </a:lstStyle>
          <a:p>
            <a:fld id="{1BC874F3-4D94-4049-B5BA-9E832CF89C1A}" type="slidenum">
              <a:rPr lang="de-DE" smtClean="0"/>
              <a:pPr/>
              <a:t>‹Nr.›</a:t>
            </a:fld>
            <a:endParaRPr lang="de-DE"/>
          </a:p>
        </p:txBody>
      </p:sp>
      <p:sp>
        <p:nvSpPr>
          <p:cNvPr id="16" name="Textplatzhalter 7">
            <a:extLst>
              <a:ext uri="{FF2B5EF4-FFF2-40B4-BE49-F238E27FC236}">
                <a16:creationId xmlns:a16="http://schemas.microsoft.com/office/drawing/2014/main" id="{6DE44243-5DC4-3E23-4E6E-2E71ADD51E21}"/>
              </a:ext>
            </a:extLst>
          </p:cNvPr>
          <p:cNvSpPr>
            <a:spLocks noGrp="1"/>
          </p:cNvSpPr>
          <p:nvPr>
            <p:ph type="body" sz="quarter" idx="13"/>
          </p:nvPr>
        </p:nvSpPr>
        <p:spPr>
          <a:xfrm>
            <a:off x="5772150" y="501119"/>
            <a:ext cx="5724524" cy="256715"/>
          </a:xfrm>
        </p:spPr>
        <p:txBody>
          <a:bodyPr lIns="0" tIns="0" rIns="0" bIns="0">
            <a:noAutofit/>
          </a:bodyPr>
          <a:lstStyle>
            <a:lvl1pPr>
              <a:defRPr sz="1500"/>
            </a:lvl1pPr>
          </a:lstStyle>
          <a:p>
            <a:pPr lvl="0"/>
            <a:r>
              <a:rPr lang="de-DE"/>
              <a:t>Mastertextformat bearbeiten</a:t>
            </a:r>
          </a:p>
        </p:txBody>
      </p:sp>
      <p:sp>
        <p:nvSpPr>
          <p:cNvPr id="17" name="Titel 10">
            <a:extLst>
              <a:ext uri="{FF2B5EF4-FFF2-40B4-BE49-F238E27FC236}">
                <a16:creationId xmlns:a16="http://schemas.microsoft.com/office/drawing/2014/main" id="{DBF1BDB3-AF05-1B09-555F-2736C8B4154B}"/>
              </a:ext>
            </a:extLst>
          </p:cNvPr>
          <p:cNvSpPr>
            <a:spLocks noGrp="1"/>
          </p:cNvSpPr>
          <p:nvPr>
            <p:ph type="title"/>
          </p:nvPr>
        </p:nvSpPr>
        <p:spPr>
          <a:xfrm>
            <a:off x="5411787" y="1018429"/>
            <a:ext cx="6084887" cy="1005634"/>
          </a:xfrm>
        </p:spPr>
        <p:txBody>
          <a:bodyPr lIns="0" tIns="0" rIns="0" bIns="0"/>
          <a:lstStyle/>
          <a:p>
            <a:r>
              <a:rPr lang="de-DE"/>
              <a:t>Mastertitelformat bearbeiten</a:t>
            </a:r>
          </a:p>
        </p:txBody>
      </p:sp>
      <p:sp>
        <p:nvSpPr>
          <p:cNvPr id="18" name="Textplatzhalter 12">
            <a:extLst>
              <a:ext uri="{FF2B5EF4-FFF2-40B4-BE49-F238E27FC236}">
                <a16:creationId xmlns:a16="http://schemas.microsoft.com/office/drawing/2014/main" id="{233A312C-40DF-582F-2C76-47EE06998AB2}"/>
              </a:ext>
            </a:extLst>
          </p:cNvPr>
          <p:cNvSpPr>
            <a:spLocks noGrp="1"/>
          </p:cNvSpPr>
          <p:nvPr>
            <p:ph type="body" sz="quarter" idx="14"/>
          </p:nvPr>
        </p:nvSpPr>
        <p:spPr>
          <a:xfrm>
            <a:off x="5411787" y="2356604"/>
            <a:ext cx="6084888"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9" name="Grafik 18">
            <a:extLst>
              <a:ext uri="{FF2B5EF4-FFF2-40B4-BE49-F238E27FC236}">
                <a16:creationId xmlns:a16="http://schemas.microsoft.com/office/drawing/2014/main" id="{AAB357B0-F00F-C455-3A6C-5764ECB1DCD6}"/>
              </a:ext>
            </a:extLst>
          </p:cNvPr>
          <p:cNvPicPr/>
          <p:nvPr userDrawn="1"/>
        </p:nvPicPr>
        <p:blipFill>
          <a:blip r:embed="rId4"/>
          <a:stretch>
            <a:fillRect/>
          </a:stretch>
        </p:blipFill>
        <p:spPr>
          <a:xfrm>
            <a:off x="5424487" y="555414"/>
            <a:ext cx="172580" cy="144000"/>
          </a:xfrm>
          <a:prstGeom prst="rect">
            <a:avLst/>
          </a:prstGeom>
        </p:spPr>
      </p:pic>
      <p:pic>
        <p:nvPicPr>
          <p:cNvPr id="3" name="Grafik 2">
            <a:extLst>
              <a:ext uri="{FF2B5EF4-FFF2-40B4-BE49-F238E27FC236}">
                <a16:creationId xmlns:a16="http://schemas.microsoft.com/office/drawing/2014/main" id="{92E6442D-7A62-3418-339E-0E0DEB66DD78}"/>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18012263"/>
      </p:ext>
    </p:extLst>
  </p:cSld>
  <p:clrMapOvr>
    <a:masterClrMapping/>
  </p:clrMapOvr>
  <p:extLst>
    <p:ext uri="{DCECCB84-F9BA-43D5-87BE-67443E8EF086}">
      <p15:sldGuideLst xmlns:p15="http://schemas.microsoft.com/office/powerpoint/2012/main">
        <p15:guide id="1" pos="3409" userDrawn="1">
          <p15:clr>
            <a:srgbClr val="FBAE40"/>
          </p15:clr>
        </p15:guide>
        <p15:guide id="2" pos="3522" userDrawn="1">
          <p15:clr>
            <a:srgbClr val="FBAE40"/>
          </p15:clr>
        </p15:guide>
        <p15:guide id="3" pos="3636" userDrawn="1">
          <p15:clr>
            <a:srgbClr val="FBAE40"/>
          </p15:clr>
        </p15:guide>
        <p15:guide id="4" orient="horz" pos="1275" userDrawn="1">
          <p15:clr>
            <a:srgbClr val="FBAE40"/>
          </p15:clr>
        </p15:guide>
        <p15:guide id="5" orient="horz" pos="14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 und Zitat auf Grau">
    <p:bg>
      <p:bgRef idx="1001">
        <a:schemeClr val="bg2"/>
      </p:bgRef>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8E7E4DD-D2D6-61BA-1A17-50A820CA7CA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7" name="Bildplatzhalter 11">
            <a:extLst>
              <a:ext uri="{FF2B5EF4-FFF2-40B4-BE49-F238E27FC236}">
                <a16:creationId xmlns:a16="http://schemas.microsoft.com/office/drawing/2014/main" id="{BA2EECD0-4C99-0CBC-DCE9-7F2FC5342469}"/>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8" name="Fußzeilenplatzhalter 2">
            <a:extLst>
              <a:ext uri="{FF2B5EF4-FFF2-40B4-BE49-F238E27FC236}">
                <a16:creationId xmlns:a16="http://schemas.microsoft.com/office/drawing/2014/main" id="{E66081DE-BD33-74C9-8F45-73521800EEB5}"/>
              </a:ext>
            </a:extLst>
          </p:cNvPr>
          <p:cNvSpPr>
            <a:spLocks noGrp="1"/>
          </p:cNvSpPr>
          <p:nvPr>
            <p:ph type="ftr" sz="quarter" idx="10"/>
          </p:nvPr>
        </p:nvSpPr>
        <p:spPr>
          <a:xfrm>
            <a:off x="5411788" y="6308725"/>
            <a:ext cx="4075112" cy="180975"/>
          </a:xfrm>
        </p:spPr>
        <p:txBody>
          <a:bodyPr/>
          <a:lstStyle/>
          <a:p>
            <a:endParaRPr lang="de-DE"/>
          </a:p>
        </p:txBody>
      </p:sp>
      <p:sp>
        <p:nvSpPr>
          <p:cNvPr id="19" name="Foliennummernplatzhalter 3">
            <a:extLst>
              <a:ext uri="{FF2B5EF4-FFF2-40B4-BE49-F238E27FC236}">
                <a16:creationId xmlns:a16="http://schemas.microsoft.com/office/drawing/2014/main" id="{5EF74273-1FF1-B565-3AFA-4A9A6260E4EA}"/>
              </a:ext>
            </a:extLst>
          </p:cNvPr>
          <p:cNvSpPr>
            <a:spLocks noGrp="1"/>
          </p:cNvSpPr>
          <p:nvPr>
            <p:ph type="sldNum" sz="quarter" idx="11"/>
          </p:nvPr>
        </p:nvSpPr>
        <p:spPr>
          <a:xfrm>
            <a:off x="705600" y="6308725"/>
            <a:ext cx="350088" cy="180975"/>
          </a:xfrm>
        </p:spPr>
        <p:txBody>
          <a:bodyPr/>
          <a:lstStyle>
            <a:lvl1pPr>
              <a:defRPr>
                <a:solidFill>
                  <a:schemeClr val="bg1"/>
                </a:solidFill>
              </a:defRPr>
            </a:lvl1pPr>
          </a:lstStyle>
          <a:p>
            <a:fld id="{1BC874F3-4D94-4049-B5BA-9E832CF89C1A}" type="slidenum">
              <a:rPr lang="de-DE" smtClean="0"/>
              <a:pPr/>
              <a:t>‹Nr.›</a:t>
            </a:fld>
            <a:endParaRPr lang="de-DE"/>
          </a:p>
        </p:txBody>
      </p:sp>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5411787" y="549275"/>
            <a:ext cx="6084887"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pic>
        <p:nvPicPr>
          <p:cNvPr id="4" name="Grafik 3">
            <a:extLst>
              <a:ext uri="{FF2B5EF4-FFF2-40B4-BE49-F238E27FC236}">
                <a16:creationId xmlns:a16="http://schemas.microsoft.com/office/drawing/2014/main" id="{87E1A03E-03A0-2D88-BCAB-DAF247B0EB68}"/>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2809001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Zitat auf Grau">
    <p:bg>
      <p:bgRef idx="1002">
        <a:schemeClr val="bg2"/>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705601" y="549275"/>
            <a:ext cx="10791074"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sp>
        <p:nvSpPr>
          <p:cNvPr id="6" name="Fußzeilenplatzhalter 10">
            <a:extLst>
              <a:ext uri="{FF2B5EF4-FFF2-40B4-BE49-F238E27FC236}">
                <a16:creationId xmlns:a16="http://schemas.microsoft.com/office/drawing/2014/main" id="{EC68F13F-E025-A0C8-696C-D63C63FD1D0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7" name="Foliennummernplatzhalter 12">
            <a:extLst>
              <a:ext uri="{FF2B5EF4-FFF2-40B4-BE49-F238E27FC236}">
                <a16:creationId xmlns:a16="http://schemas.microsoft.com/office/drawing/2014/main" id="{80B130D9-CC20-FB2F-24A3-2F8C71D82E34}"/>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4" name="Grafik 3">
            <a:extLst>
              <a:ext uri="{FF2B5EF4-FFF2-40B4-BE49-F238E27FC236}">
                <a16:creationId xmlns:a16="http://schemas.microsoft.com/office/drawing/2014/main" id="{573B8A61-0114-532C-8BF0-301B038CBD0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137812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und Zitat auf Rot">
    <p:bg>
      <p:bgRef idx="1001">
        <a:schemeClr val="bg2"/>
      </p:bgRef>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8E7E4DD-D2D6-61BA-1A17-50A820CA7CA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7" name="Bildplatzhalter 11">
            <a:extLst>
              <a:ext uri="{FF2B5EF4-FFF2-40B4-BE49-F238E27FC236}">
                <a16:creationId xmlns:a16="http://schemas.microsoft.com/office/drawing/2014/main" id="{BA2EECD0-4C99-0CBC-DCE9-7F2FC5342469}"/>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8" name="Fußzeilenplatzhalter 2">
            <a:extLst>
              <a:ext uri="{FF2B5EF4-FFF2-40B4-BE49-F238E27FC236}">
                <a16:creationId xmlns:a16="http://schemas.microsoft.com/office/drawing/2014/main" id="{E66081DE-BD33-74C9-8F45-73521800EEB5}"/>
              </a:ext>
            </a:extLst>
          </p:cNvPr>
          <p:cNvSpPr>
            <a:spLocks noGrp="1"/>
          </p:cNvSpPr>
          <p:nvPr>
            <p:ph type="ftr" sz="quarter" idx="10"/>
          </p:nvPr>
        </p:nvSpPr>
        <p:spPr>
          <a:xfrm>
            <a:off x="5411788" y="6308725"/>
            <a:ext cx="4075112" cy="180975"/>
          </a:xfrm>
        </p:spPr>
        <p:txBody>
          <a:bodyPr/>
          <a:lstStyle/>
          <a:p>
            <a:endParaRPr lang="de-DE"/>
          </a:p>
        </p:txBody>
      </p:sp>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5411787" y="549275"/>
            <a:ext cx="6084887"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sp>
        <p:nvSpPr>
          <p:cNvPr id="4" name="Foliennummernplatzhalter 12">
            <a:extLst>
              <a:ext uri="{FF2B5EF4-FFF2-40B4-BE49-F238E27FC236}">
                <a16:creationId xmlns:a16="http://schemas.microsoft.com/office/drawing/2014/main" id="{4925F6FA-FA89-519E-7C15-48FBF0022C0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1FF2A2EF-4045-7919-A207-67B45DADAE40}"/>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13157421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links">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9F039-C634-4080-B40A-719215D7CC16}"/>
              </a:ext>
            </a:extLst>
          </p:cNvPr>
          <p:cNvSpPr>
            <a:spLocks noGrp="1"/>
          </p:cNvSpPr>
          <p:nvPr>
            <p:ph type="ctrTitle"/>
          </p:nvPr>
        </p:nvSpPr>
        <p:spPr>
          <a:xfrm>
            <a:off x="5421836" y="2359549"/>
            <a:ext cx="6079584" cy="1579404"/>
          </a:xfrm>
          <a:prstGeom prst="rect">
            <a:avLst/>
          </a:prstGeom>
        </p:spPr>
        <p:txBody>
          <a:bodyPr anchor="b"/>
          <a:lstStyle>
            <a:lvl1pPr algn="l">
              <a:defRPr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3" name="Untertitel 2">
            <a:extLst>
              <a:ext uri="{FF2B5EF4-FFF2-40B4-BE49-F238E27FC236}">
                <a16:creationId xmlns:a16="http://schemas.microsoft.com/office/drawing/2014/main" id="{43348FF7-2724-4A6A-8426-AB0D7E13FDF7}"/>
              </a:ext>
            </a:extLst>
          </p:cNvPr>
          <p:cNvSpPr>
            <a:spLocks noGrp="1"/>
          </p:cNvSpPr>
          <p:nvPr>
            <p:ph type="subTitle" idx="1" hasCustomPrompt="1"/>
          </p:nvPr>
        </p:nvSpPr>
        <p:spPr>
          <a:xfrm>
            <a:off x="5421835" y="4215830"/>
            <a:ext cx="6084887" cy="319054"/>
          </a:xfrm>
          <a:prstGeom prst="rect">
            <a:avLst/>
          </a:prstGeom>
        </p:spPr>
        <p:txBody>
          <a:bodyPr/>
          <a:lstStyle>
            <a:lvl1pPr marL="0" indent="0" algn="l">
              <a:lnSpc>
                <a:spcPct val="100000"/>
              </a:lnSpc>
              <a:spcBef>
                <a:spcPts val="0"/>
              </a:spcBef>
              <a:buNone/>
              <a:defRPr sz="2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4" name="Grafik 3">
            <a:extLst>
              <a:ext uri="{FF2B5EF4-FFF2-40B4-BE49-F238E27FC236}">
                <a16:creationId xmlns:a16="http://schemas.microsoft.com/office/drawing/2014/main" id="{CDBA3B71-324F-F42D-F7C4-AB9A805CB83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2" name="Bildplatzhalter 11">
            <a:extLst>
              <a:ext uri="{FF2B5EF4-FFF2-40B4-BE49-F238E27FC236}">
                <a16:creationId xmlns:a16="http://schemas.microsoft.com/office/drawing/2014/main" id="{3A7CAE09-C8A6-6797-11B8-7EBAA246ECD3}"/>
              </a:ext>
            </a:extLst>
          </p:cNvPr>
          <p:cNvSpPr>
            <a:spLocks noGrp="1"/>
          </p:cNvSpPr>
          <p:nvPr>
            <p:ph type="pic" sz="quarter" idx="12"/>
          </p:nvPr>
        </p:nvSpPr>
        <p:spPr>
          <a:xfrm>
            <a:off x="0" y="0"/>
            <a:ext cx="4764088" cy="6867525"/>
          </a:xfrm>
        </p:spPr>
        <p:txBody>
          <a:bodyPr/>
          <a:lstStyle/>
          <a:p>
            <a:r>
              <a:rPr lang="de-DE"/>
              <a:t>Bild durch Klicken auf Symbol hinzufügen</a:t>
            </a:r>
          </a:p>
        </p:txBody>
      </p:sp>
      <p:pic>
        <p:nvPicPr>
          <p:cNvPr id="5" name="Grafik 4">
            <a:extLst>
              <a:ext uri="{FF2B5EF4-FFF2-40B4-BE49-F238E27FC236}">
                <a16:creationId xmlns:a16="http://schemas.microsoft.com/office/drawing/2014/main" id="{FD7B2F44-F149-CB39-5359-6D6C1619B8CA}"/>
              </a:ext>
            </a:extLst>
          </p:cNvPr>
          <p:cNvPicPr/>
          <p:nvPr userDrawn="1"/>
        </p:nvPicPr>
        <p:blipFill>
          <a:blip r:embed="rId4">
            <a:extLst>
              <a:ext uri="{96DAC541-7B7A-43D3-8B79-37D633B846F1}">
                <asvg:svgBlip xmlns:asvg="http://schemas.microsoft.com/office/drawing/2016/SVG/main" r:embed="rId5"/>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1519423343"/>
      </p:ext>
    </p:extLst>
  </p:cSld>
  <p:clrMapOvr>
    <a:masterClrMapping/>
  </p:clrMapOvr>
  <p:extLst>
    <p:ext uri="{DCECCB84-F9BA-43D5-87BE-67443E8EF086}">
      <p15:sldGuideLst xmlns:p15="http://schemas.microsoft.com/office/powerpoint/2012/main">
        <p15:guide id="1" pos="3001" userDrawn="1">
          <p15:clr>
            <a:srgbClr val="FBAE40"/>
          </p15:clr>
        </p15:guide>
        <p15:guide id="4" pos="340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Zitat auf Rot">
    <p:bg>
      <p:bgRef idx="1001">
        <a:schemeClr val="bg2"/>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705601" y="549275"/>
            <a:ext cx="10791074"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sp>
        <p:nvSpPr>
          <p:cNvPr id="2" name="Fußzeilenplatzhalter 10">
            <a:extLst>
              <a:ext uri="{FF2B5EF4-FFF2-40B4-BE49-F238E27FC236}">
                <a16:creationId xmlns:a16="http://schemas.microsoft.com/office/drawing/2014/main" id="{31D6DC69-E797-E7F5-5D32-34844C08EC4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A86D99E0-D6B8-23DA-4276-CFA40FC1F71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46956174-231F-4AF6-2986-8B0B867C895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36615069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Bilder 4-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hasCustomPrompt="1"/>
          </p:nvPr>
        </p:nvSpPr>
        <p:spPr>
          <a:xfrm>
            <a:off x="703366"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5" name="Bildplatzhalter 4">
            <a:extLst>
              <a:ext uri="{FF2B5EF4-FFF2-40B4-BE49-F238E27FC236}">
                <a16:creationId xmlns:a16="http://schemas.microsoft.com/office/drawing/2014/main" id="{27AE12D8-26AB-DA80-0EA5-72AA9F6E3432}"/>
              </a:ext>
            </a:extLst>
          </p:cNvPr>
          <p:cNvSpPr>
            <a:spLocks noGrp="1"/>
          </p:cNvSpPr>
          <p:nvPr>
            <p:ph type="pic" sz="quarter" idx="14"/>
          </p:nvPr>
        </p:nvSpPr>
        <p:spPr>
          <a:xfrm>
            <a:off x="705600" y="1952625"/>
            <a:ext cx="2520000" cy="2520000"/>
          </a:xfrm>
        </p:spPr>
        <p:txBody>
          <a:bodyPr/>
          <a:lstStyle/>
          <a:p>
            <a:r>
              <a:rPr lang="de-DE"/>
              <a:t>Bild durch Klicken auf Symbol hinzufügen</a:t>
            </a:r>
          </a:p>
        </p:txBody>
      </p:sp>
      <p:sp>
        <p:nvSpPr>
          <p:cNvPr id="6" name="Bildplatzhalter 4">
            <a:extLst>
              <a:ext uri="{FF2B5EF4-FFF2-40B4-BE49-F238E27FC236}">
                <a16:creationId xmlns:a16="http://schemas.microsoft.com/office/drawing/2014/main" id="{6A35CFE2-BE1E-A17D-E886-B29C56963C50}"/>
              </a:ext>
            </a:extLst>
          </p:cNvPr>
          <p:cNvSpPr>
            <a:spLocks noGrp="1"/>
          </p:cNvSpPr>
          <p:nvPr>
            <p:ph type="pic" sz="quarter" idx="15"/>
          </p:nvPr>
        </p:nvSpPr>
        <p:spPr>
          <a:xfrm>
            <a:off x="3465306" y="1952625"/>
            <a:ext cx="2520000" cy="2520000"/>
          </a:xfrm>
        </p:spPr>
        <p:txBody>
          <a:bodyPr/>
          <a:lstStyle/>
          <a:p>
            <a:r>
              <a:rPr lang="de-DE"/>
              <a:t>Bild durch Klicken auf Symbol hinzufügen</a:t>
            </a:r>
          </a:p>
        </p:txBody>
      </p:sp>
      <p:sp>
        <p:nvSpPr>
          <p:cNvPr id="7" name="Bildplatzhalter 4">
            <a:extLst>
              <a:ext uri="{FF2B5EF4-FFF2-40B4-BE49-F238E27FC236}">
                <a16:creationId xmlns:a16="http://schemas.microsoft.com/office/drawing/2014/main" id="{C1A67D9B-4A85-DCAB-3D5E-5B159BBAF5D4}"/>
              </a:ext>
            </a:extLst>
          </p:cNvPr>
          <p:cNvSpPr>
            <a:spLocks noGrp="1"/>
          </p:cNvSpPr>
          <p:nvPr>
            <p:ph type="pic" sz="quarter" idx="16"/>
          </p:nvPr>
        </p:nvSpPr>
        <p:spPr>
          <a:xfrm>
            <a:off x="6225012" y="1952625"/>
            <a:ext cx="2520000" cy="2520000"/>
          </a:xfrm>
        </p:spPr>
        <p:txBody>
          <a:bodyPr/>
          <a:lstStyle/>
          <a:p>
            <a:r>
              <a:rPr lang="de-DE"/>
              <a:t>Bild durch Klicken auf Symbol hinzufügen</a:t>
            </a:r>
          </a:p>
        </p:txBody>
      </p:sp>
      <p:sp>
        <p:nvSpPr>
          <p:cNvPr id="8" name="Bildplatzhalter 4">
            <a:extLst>
              <a:ext uri="{FF2B5EF4-FFF2-40B4-BE49-F238E27FC236}">
                <a16:creationId xmlns:a16="http://schemas.microsoft.com/office/drawing/2014/main" id="{AFB06F1E-832A-9491-48E8-4A73C514C7CD}"/>
              </a:ext>
            </a:extLst>
          </p:cNvPr>
          <p:cNvSpPr>
            <a:spLocks noGrp="1"/>
          </p:cNvSpPr>
          <p:nvPr>
            <p:ph type="pic" sz="quarter" idx="17"/>
          </p:nvPr>
        </p:nvSpPr>
        <p:spPr>
          <a:xfrm>
            <a:off x="8984719" y="1952625"/>
            <a:ext cx="2520000" cy="2520000"/>
          </a:xfrm>
        </p:spPr>
        <p:txBody>
          <a:bodyPr/>
          <a:lstStyle/>
          <a:p>
            <a:r>
              <a:rPr lang="de-DE"/>
              <a:t>Bild durch Klicken auf Symbol hinzufügen</a:t>
            </a:r>
          </a:p>
        </p:txBody>
      </p:sp>
      <p:sp>
        <p:nvSpPr>
          <p:cNvPr id="9" name="Textplatzhalter 12">
            <a:extLst>
              <a:ext uri="{FF2B5EF4-FFF2-40B4-BE49-F238E27FC236}">
                <a16:creationId xmlns:a16="http://schemas.microsoft.com/office/drawing/2014/main" id="{2E7E49A6-1170-C5AA-C223-8372D34FD373}"/>
              </a:ext>
            </a:extLst>
          </p:cNvPr>
          <p:cNvSpPr>
            <a:spLocks noGrp="1"/>
          </p:cNvSpPr>
          <p:nvPr>
            <p:ph type="body" sz="quarter" idx="18" hasCustomPrompt="1"/>
          </p:nvPr>
        </p:nvSpPr>
        <p:spPr>
          <a:xfrm>
            <a:off x="3455031"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0" name="Textplatzhalter 12">
            <a:extLst>
              <a:ext uri="{FF2B5EF4-FFF2-40B4-BE49-F238E27FC236}">
                <a16:creationId xmlns:a16="http://schemas.microsoft.com/office/drawing/2014/main" id="{E2C6FEA5-FA10-21F7-D4F0-780DD529FC3D}"/>
              </a:ext>
            </a:extLst>
          </p:cNvPr>
          <p:cNvSpPr>
            <a:spLocks noGrp="1"/>
          </p:cNvSpPr>
          <p:nvPr>
            <p:ph type="body" sz="quarter" idx="19" hasCustomPrompt="1"/>
          </p:nvPr>
        </p:nvSpPr>
        <p:spPr>
          <a:xfrm>
            <a:off x="6206696"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2">
            <a:extLst>
              <a:ext uri="{FF2B5EF4-FFF2-40B4-BE49-F238E27FC236}">
                <a16:creationId xmlns:a16="http://schemas.microsoft.com/office/drawing/2014/main" id="{ABED824F-C45D-2617-30E4-25BDCA8CF0EA}"/>
              </a:ext>
            </a:extLst>
          </p:cNvPr>
          <p:cNvSpPr>
            <a:spLocks noGrp="1"/>
          </p:cNvSpPr>
          <p:nvPr>
            <p:ph type="body" sz="quarter" idx="20" hasCustomPrompt="1"/>
          </p:nvPr>
        </p:nvSpPr>
        <p:spPr>
          <a:xfrm>
            <a:off x="8958361"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4" name="Fußzeilenplatzhalter 10">
            <a:extLst>
              <a:ext uri="{FF2B5EF4-FFF2-40B4-BE49-F238E27FC236}">
                <a16:creationId xmlns:a16="http://schemas.microsoft.com/office/drawing/2014/main" id="{45E9229B-85F1-C3A9-91C5-059484A507C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14" name="Foliennummernplatzhalter 12">
            <a:extLst>
              <a:ext uri="{FF2B5EF4-FFF2-40B4-BE49-F238E27FC236}">
                <a16:creationId xmlns:a16="http://schemas.microsoft.com/office/drawing/2014/main" id="{58346FF5-3D00-EFE6-649A-6925C106C24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970738279"/>
      </p:ext>
    </p:extLst>
  </p:cSld>
  <p:clrMapOvr>
    <a:masterClrMapping/>
  </p:clrMapOvr>
  <p:extLst>
    <p:ext uri="{DCECCB84-F9BA-43D5-87BE-67443E8EF086}">
      <p15:sldGuideLst xmlns:p15="http://schemas.microsoft.com/office/powerpoint/2012/main">
        <p15:guide id="1" orient="horz" pos="2818" userDrawn="1">
          <p15:clr>
            <a:srgbClr val="FBAE40"/>
          </p15:clr>
        </p15:guide>
        <p15:guide id="2" orient="horz" pos="295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pfzeile, Titel und Bilder 4-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9C1C55F6-AE5A-59EF-0E5E-78A1C448D0C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95324" y="549276"/>
            <a:ext cx="172580" cy="144000"/>
          </a:xfrm>
          <a:prstGeom prst="rect">
            <a:avLst/>
          </a:prstGeom>
        </p:spPr>
      </p:pic>
      <p:sp>
        <p:nvSpPr>
          <p:cNvPr id="2" name="Textplatzhalter 12">
            <a:extLst>
              <a:ext uri="{FF2B5EF4-FFF2-40B4-BE49-F238E27FC236}">
                <a16:creationId xmlns:a16="http://schemas.microsoft.com/office/drawing/2014/main" id="{6D6DC659-FEAA-03F5-2DD7-F96A74206439}"/>
              </a:ext>
            </a:extLst>
          </p:cNvPr>
          <p:cNvSpPr>
            <a:spLocks noGrp="1"/>
          </p:cNvSpPr>
          <p:nvPr>
            <p:ph type="body" sz="quarter" idx="13" hasCustomPrompt="1"/>
          </p:nvPr>
        </p:nvSpPr>
        <p:spPr>
          <a:xfrm>
            <a:off x="705599" y="5119310"/>
            <a:ext cx="2530275" cy="865566"/>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3" name="Bildplatzhalter 4">
            <a:extLst>
              <a:ext uri="{FF2B5EF4-FFF2-40B4-BE49-F238E27FC236}">
                <a16:creationId xmlns:a16="http://schemas.microsoft.com/office/drawing/2014/main" id="{47FF13B7-6E17-28B1-7612-82D289C1BDDF}"/>
              </a:ext>
            </a:extLst>
          </p:cNvPr>
          <p:cNvSpPr>
            <a:spLocks noGrp="1"/>
          </p:cNvSpPr>
          <p:nvPr>
            <p:ph type="pic" sz="quarter" idx="14"/>
          </p:nvPr>
        </p:nvSpPr>
        <p:spPr>
          <a:xfrm>
            <a:off x="707833" y="2356499"/>
            <a:ext cx="2520000" cy="2520000"/>
          </a:xfrm>
        </p:spPr>
        <p:txBody>
          <a:bodyPr/>
          <a:lstStyle/>
          <a:p>
            <a:r>
              <a:rPr lang="de-DE"/>
              <a:t>Bild durch Klicken auf Symbol hinzufügen</a:t>
            </a:r>
          </a:p>
        </p:txBody>
      </p:sp>
      <p:sp>
        <p:nvSpPr>
          <p:cNvPr id="5" name="Bildplatzhalter 4">
            <a:extLst>
              <a:ext uri="{FF2B5EF4-FFF2-40B4-BE49-F238E27FC236}">
                <a16:creationId xmlns:a16="http://schemas.microsoft.com/office/drawing/2014/main" id="{5041E6C1-5B99-8DC3-F3FB-751A375E2117}"/>
              </a:ext>
            </a:extLst>
          </p:cNvPr>
          <p:cNvSpPr>
            <a:spLocks noGrp="1"/>
          </p:cNvSpPr>
          <p:nvPr>
            <p:ph type="pic" sz="quarter" idx="15"/>
          </p:nvPr>
        </p:nvSpPr>
        <p:spPr>
          <a:xfrm>
            <a:off x="3467539" y="2356499"/>
            <a:ext cx="2520000" cy="2520000"/>
          </a:xfrm>
        </p:spPr>
        <p:txBody>
          <a:bodyPr/>
          <a:lstStyle/>
          <a:p>
            <a:r>
              <a:rPr lang="de-DE"/>
              <a:t>Bild durch Klicken auf Symbol hinzufügen</a:t>
            </a:r>
          </a:p>
        </p:txBody>
      </p:sp>
      <p:sp>
        <p:nvSpPr>
          <p:cNvPr id="6" name="Bildplatzhalter 4">
            <a:extLst>
              <a:ext uri="{FF2B5EF4-FFF2-40B4-BE49-F238E27FC236}">
                <a16:creationId xmlns:a16="http://schemas.microsoft.com/office/drawing/2014/main" id="{B03B1414-0D5F-9B34-ABEC-10C0C2E29BDB}"/>
              </a:ext>
            </a:extLst>
          </p:cNvPr>
          <p:cNvSpPr>
            <a:spLocks noGrp="1"/>
          </p:cNvSpPr>
          <p:nvPr>
            <p:ph type="pic" sz="quarter" idx="16"/>
          </p:nvPr>
        </p:nvSpPr>
        <p:spPr>
          <a:xfrm>
            <a:off x="6227245" y="2356499"/>
            <a:ext cx="2520000" cy="2520000"/>
          </a:xfrm>
        </p:spPr>
        <p:txBody>
          <a:bodyPr/>
          <a:lstStyle/>
          <a:p>
            <a:r>
              <a:rPr lang="de-DE"/>
              <a:t>Bild durch Klicken auf Symbol hinzufügen</a:t>
            </a:r>
          </a:p>
        </p:txBody>
      </p:sp>
      <p:sp>
        <p:nvSpPr>
          <p:cNvPr id="12" name="Bildplatzhalter 4">
            <a:extLst>
              <a:ext uri="{FF2B5EF4-FFF2-40B4-BE49-F238E27FC236}">
                <a16:creationId xmlns:a16="http://schemas.microsoft.com/office/drawing/2014/main" id="{759621A9-C549-868B-A98F-7B4E15F4A2AF}"/>
              </a:ext>
            </a:extLst>
          </p:cNvPr>
          <p:cNvSpPr>
            <a:spLocks noGrp="1"/>
          </p:cNvSpPr>
          <p:nvPr>
            <p:ph type="pic" sz="quarter" idx="17"/>
          </p:nvPr>
        </p:nvSpPr>
        <p:spPr>
          <a:xfrm>
            <a:off x="8986952" y="2356499"/>
            <a:ext cx="2520000" cy="2520000"/>
          </a:xfrm>
        </p:spPr>
        <p:txBody>
          <a:bodyPr/>
          <a:lstStyle/>
          <a:p>
            <a:r>
              <a:rPr lang="de-DE"/>
              <a:t>Bild durch Klicken auf Symbol hinzufügen</a:t>
            </a:r>
          </a:p>
        </p:txBody>
      </p:sp>
      <p:sp>
        <p:nvSpPr>
          <p:cNvPr id="13" name="Textplatzhalter 12">
            <a:extLst>
              <a:ext uri="{FF2B5EF4-FFF2-40B4-BE49-F238E27FC236}">
                <a16:creationId xmlns:a16="http://schemas.microsoft.com/office/drawing/2014/main" id="{788C7A17-0A71-B80C-13A3-3BABD9D91622}"/>
              </a:ext>
            </a:extLst>
          </p:cNvPr>
          <p:cNvSpPr>
            <a:spLocks noGrp="1"/>
          </p:cNvSpPr>
          <p:nvPr>
            <p:ph type="body" sz="quarter" idx="18" hasCustomPrompt="1"/>
          </p:nvPr>
        </p:nvSpPr>
        <p:spPr>
          <a:xfrm>
            <a:off x="3467539" y="5119309"/>
            <a:ext cx="2520000" cy="865567"/>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14" name="Textplatzhalter 12">
            <a:extLst>
              <a:ext uri="{FF2B5EF4-FFF2-40B4-BE49-F238E27FC236}">
                <a16:creationId xmlns:a16="http://schemas.microsoft.com/office/drawing/2014/main" id="{3EEB6E99-FF86-BDA1-75F3-5E316B125DB3}"/>
              </a:ext>
            </a:extLst>
          </p:cNvPr>
          <p:cNvSpPr>
            <a:spLocks noGrp="1"/>
          </p:cNvSpPr>
          <p:nvPr>
            <p:ph type="body" sz="quarter" idx="19" hasCustomPrompt="1"/>
          </p:nvPr>
        </p:nvSpPr>
        <p:spPr>
          <a:xfrm>
            <a:off x="6219204" y="5119309"/>
            <a:ext cx="2520000" cy="865567"/>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15" name="Textplatzhalter 12">
            <a:extLst>
              <a:ext uri="{FF2B5EF4-FFF2-40B4-BE49-F238E27FC236}">
                <a16:creationId xmlns:a16="http://schemas.microsoft.com/office/drawing/2014/main" id="{C677F559-87E6-58C3-9401-50AC5AE6EA3D}"/>
              </a:ext>
            </a:extLst>
          </p:cNvPr>
          <p:cNvSpPr>
            <a:spLocks noGrp="1"/>
          </p:cNvSpPr>
          <p:nvPr>
            <p:ph type="body" sz="quarter" idx="20" hasCustomPrompt="1"/>
          </p:nvPr>
        </p:nvSpPr>
        <p:spPr>
          <a:xfrm>
            <a:off x="8986952" y="5119309"/>
            <a:ext cx="2520000" cy="865567"/>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4" name="Fußzeilenplatzhalter 10">
            <a:extLst>
              <a:ext uri="{FF2B5EF4-FFF2-40B4-BE49-F238E27FC236}">
                <a16:creationId xmlns:a16="http://schemas.microsoft.com/office/drawing/2014/main" id="{E4184453-05F6-4B82-88EA-1652FBCA243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67E324FC-6BF7-A404-B032-02231DC72B3C}"/>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2175414385"/>
      </p:ext>
    </p:extLst>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3067" userDrawn="1">
          <p15:clr>
            <a:srgbClr val="FBAE40"/>
          </p15:clr>
        </p15:guide>
        <p15:guide id="6" orient="horz" pos="322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Zahlen 4-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hasCustomPrompt="1"/>
          </p:nvPr>
        </p:nvSpPr>
        <p:spPr>
          <a:xfrm>
            <a:off x="70336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9" name="Textplatzhalter 12">
            <a:extLst>
              <a:ext uri="{FF2B5EF4-FFF2-40B4-BE49-F238E27FC236}">
                <a16:creationId xmlns:a16="http://schemas.microsoft.com/office/drawing/2014/main" id="{2E7E49A6-1170-C5AA-C223-8372D34FD373}"/>
              </a:ext>
            </a:extLst>
          </p:cNvPr>
          <p:cNvSpPr>
            <a:spLocks noGrp="1"/>
          </p:cNvSpPr>
          <p:nvPr>
            <p:ph type="body" sz="quarter" idx="18" hasCustomPrompt="1"/>
          </p:nvPr>
        </p:nvSpPr>
        <p:spPr>
          <a:xfrm>
            <a:off x="345503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0" name="Textplatzhalter 12">
            <a:extLst>
              <a:ext uri="{FF2B5EF4-FFF2-40B4-BE49-F238E27FC236}">
                <a16:creationId xmlns:a16="http://schemas.microsoft.com/office/drawing/2014/main" id="{E2C6FEA5-FA10-21F7-D4F0-780DD529FC3D}"/>
              </a:ext>
            </a:extLst>
          </p:cNvPr>
          <p:cNvSpPr>
            <a:spLocks noGrp="1"/>
          </p:cNvSpPr>
          <p:nvPr>
            <p:ph type="body" sz="quarter" idx="19" hasCustomPrompt="1"/>
          </p:nvPr>
        </p:nvSpPr>
        <p:spPr>
          <a:xfrm>
            <a:off x="620669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2">
            <a:extLst>
              <a:ext uri="{FF2B5EF4-FFF2-40B4-BE49-F238E27FC236}">
                <a16:creationId xmlns:a16="http://schemas.microsoft.com/office/drawing/2014/main" id="{ABED824F-C45D-2617-30E4-25BDCA8CF0EA}"/>
              </a:ext>
            </a:extLst>
          </p:cNvPr>
          <p:cNvSpPr>
            <a:spLocks noGrp="1"/>
          </p:cNvSpPr>
          <p:nvPr>
            <p:ph type="body" sz="quarter" idx="20" hasCustomPrompt="1"/>
          </p:nvPr>
        </p:nvSpPr>
        <p:spPr>
          <a:xfrm>
            <a:off x="895836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4" name="Textplatzhalter 13">
            <a:extLst>
              <a:ext uri="{FF2B5EF4-FFF2-40B4-BE49-F238E27FC236}">
                <a16:creationId xmlns:a16="http://schemas.microsoft.com/office/drawing/2014/main" id="{88288448-7668-40D6-A7C0-6F7011B83DC5}"/>
              </a:ext>
            </a:extLst>
          </p:cNvPr>
          <p:cNvSpPr>
            <a:spLocks noGrp="1"/>
          </p:cNvSpPr>
          <p:nvPr>
            <p:ph type="body" sz="quarter" idx="21" hasCustomPrompt="1"/>
          </p:nvPr>
        </p:nvSpPr>
        <p:spPr>
          <a:xfrm>
            <a:off x="8954792" y="195262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5" name="Textplatzhalter 13">
            <a:extLst>
              <a:ext uri="{FF2B5EF4-FFF2-40B4-BE49-F238E27FC236}">
                <a16:creationId xmlns:a16="http://schemas.microsoft.com/office/drawing/2014/main" id="{4CA9F665-91DA-17B8-4962-3D87A022A391}"/>
              </a:ext>
            </a:extLst>
          </p:cNvPr>
          <p:cNvSpPr>
            <a:spLocks noGrp="1"/>
          </p:cNvSpPr>
          <p:nvPr>
            <p:ph type="body" sz="quarter" idx="22" hasCustomPrompt="1"/>
          </p:nvPr>
        </p:nvSpPr>
        <p:spPr>
          <a:xfrm>
            <a:off x="3451656" y="1952624"/>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6" name="Textplatzhalter 13">
            <a:extLst>
              <a:ext uri="{FF2B5EF4-FFF2-40B4-BE49-F238E27FC236}">
                <a16:creationId xmlns:a16="http://schemas.microsoft.com/office/drawing/2014/main" id="{CB271960-BFBC-424B-4ED2-7698E2E46980}"/>
              </a:ext>
            </a:extLst>
          </p:cNvPr>
          <p:cNvSpPr>
            <a:spLocks noGrp="1"/>
          </p:cNvSpPr>
          <p:nvPr>
            <p:ph type="body" sz="quarter" idx="23" hasCustomPrompt="1"/>
          </p:nvPr>
        </p:nvSpPr>
        <p:spPr>
          <a:xfrm>
            <a:off x="6203224" y="195262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7" name="Textplatzhalter 13">
            <a:extLst>
              <a:ext uri="{FF2B5EF4-FFF2-40B4-BE49-F238E27FC236}">
                <a16:creationId xmlns:a16="http://schemas.microsoft.com/office/drawing/2014/main" id="{B0D6558E-428D-F6C7-D1C4-F1872710AAA3}"/>
              </a:ext>
            </a:extLst>
          </p:cNvPr>
          <p:cNvSpPr>
            <a:spLocks noGrp="1"/>
          </p:cNvSpPr>
          <p:nvPr>
            <p:ph type="body" sz="quarter" idx="24" hasCustomPrompt="1"/>
          </p:nvPr>
        </p:nvSpPr>
        <p:spPr>
          <a:xfrm>
            <a:off x="695325" y="1952625"/>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sp>
        <p:nvSpPr>
          <p:cNvPr id="4" name="Fußzeilenplatzhalter 10">
            <a:extLst>
              <a:ext uri="{FF2B5EF4-FFF2-40B4-BE49-F238E27FC236}">
                <a16:creationId xmlns:a16="http://schemas.microsoft.com/office/drawing/2014/main" id="{B4BB5F87-F1DB-CB72-4D5D-A0E417B6773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9F720738-287D-3ADC-4ACC-07142FC626D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763551425"/>
      </p:ext>
    </p:extLst>
  </p:cSld>
  <p:clrMapOvr>
    <a:masterClrMapping/>
  </p:clrMapOvr>
  <p:extLst>
    <p:ext uri="{DCECCB84-F9BA-43D5-87BE-67443E8EF086}">
      <p15:sldGuideLst xmlns:p15="http://schemas.microsoft.com/office/powerpoint/2012/main">
        <p15:guide id="3" orient="horz" pos="2160" userDrawn="1">
          <p15:clr>
            <a:srgbClr val="FBAE40"/>
          </p15:clr>
        </p15:guide>
        <p15:guide id="4" orient="horz" pos="22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pfzeile, Titel und Zahlen 4-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9C1C55F6-AE5A-59EF-0E5E-78A1C448D0C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95324" y="549276"/>
            <a:ext cx="172580" cy="144000"/>
          </a:xfrm>
          <a:prstGeom prst="rect">
            <a:avLst/>
          </a:prstGeom>
        </p:spPr>
      </p:pic>
      <p:sp>
        <p:nvSpPr>
          <p:cNvPr id="2" name="Textplatzhalter 12">
            <a:extLst>
              <a:ext uri="{FF2B5EF4-FFF2-40B4-BE49-F238E27FC236}">
                <a16:creationId xmlns:a16="http://schemas.microsoft.com/office/drawing/2014/main" id="{160C601B-EA46-1BC2-C4CE-EB3E181CA815}"/>
              </a:ext>
            </a:extLst>
          </p:cNvPr>
          <p:cNvSpPr>
            <a:spLocks noGrp="1"/>
          </p:cNvSpPr>
          <p:nvPr>
            <p:ph type="body" sz="quarter" idx="13" hasCustomPrompt="1"/>
          </p:nvPr>
        </p:nvSpPr>
        <p:spPr>
          <a:xfrm>
            <a:off x="70467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3" name="Textplatzhalter 12">
            <a:extLst>
              <a:ext uri="{FF2B5EF4-FFF2-40B4-BE49-F238E27FC236}">
                <a16:creationId xmlns:a16="http://schemas.microsoft.com/office/drawing/2014/main" id="{77728499-0F34-86D0-1797-ED02774EFD39}"/>
              </a:ext>
            </a:extLst>
          </p:cNvPr>
          <p:cNvSpPr>
            <a:spLocks noGrp="1"/>
          </p:cNvSpPr>
          <p:nvPr>
            <p:ph type="body" sz="quarter" idx="18" hasCustomPrompt="1"/>
          </p:nvPr>
        </p:nvSpPr>
        <p:spPr>
          <a:xfrm>
            <a:off x="345634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5" name="Textplatzhalter 12">
            <a:extLst>
              <a:ext uri="{FF2B5EF4-FFF2-40B4-BE49-F238E27FC236}">
                <a16:creationId xmlns:a16="http://schemas.microsoft.com/office/drawing/2014/main" id="{DC7D2B68-8CD1-6EDD-DCE8-28A9ED4E604D}"/>
              </a:ext>
            </a:extLst>
          </p:cNvPr>
          <p:cNvSpPr>
            <a:spLocks noGrp="1"/>
          </p:cNvSpPr>
          <p:nvPr>
            <p:ph type="body" sz="quarter" idx="19" hasCustomPrompt="1"/>
          </p:nvPr>
        </p:nvSpPr>
        <p:spPr>
          <a:xfrm>
            <a:off x="620800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6" name="Textplatzhalter 12">
            <a:extLst>
              <a:ext uri="{FF2B5EF4-FFF2-40B4-BE49-F238E27FC236}">
                <a16:creationId xmlns:a16="http://schemas.microsoft.com/office/drawing/2014/main" id="{C2ABAA65-7BF9-F1F1-D518-C4BADA159C26}"/>
              </a:ext>
            </a:extLst>
          </p:cNvPr>
          <p:cNvSpPr>
            <a:spLocks noGrp="1"/>
          </p:cNvSpPr>
          <p:nvPr>
            <p:ph type="body" sz="quarter" idx="20" hasCustomPrompt="1"/>
          </p:nvPr>
        </p:nvSpPr>
        <p:spPr>
          <a:xfrm>
            <a:off x="895967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3">
            <a:extLst>
              <a:ext uri="{FF2B5EF4-FFF2-40B4-BE49-F238E27FC236}">
                <a16:creationId xmlns:a16="http://schemas.microsoft.com/office/drawing/2014/main" id="{2E795122-622F-7CDD-2421-AE37BB071E70}"/>
              </a:ext>
            </a:extLst>
          </p:cNvPr>
          <p:cNvSpPr>
            <a:spLocks noGrp="1"/>
          </p:cNvSpPr>
          <p:nvPr>
            <p:ph type="body" sz="quarter" idx="21" hasCustomPrompt="1"/>
          </p:nvPr>
        </p:nvSpPr>
        <p:spPr>
          <a:xfrm>
            <a:off x="8956101" y="234753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3" name="Textplatzhalter 13">
            <a:extLst>
              <a:ext uri="{FF2B5EF4-FFF2-40B4-BE49-F238E27FC236}">
                <a16:creationId xmlns:a16="http://schemas.microsoft.com/office/drawing/2014/main" id="{B9406466-DD41-4D11-020B-F955B8F0E10D}"/>
              </a:ext>
            </a:extLst>
          </p:cNvPr>
          <p:cNvSpPr>
            <a:spLocks noGrp="1"/>
          </p:cNvSpPr>
          <p:nvPr>
            <p:ph type="body" sz="quarter" idx="22" hasCustomPrompt="1"/>
          </p:nvPr>
        </p:nvSpPr>
        <p:spPr>
          <a:xfrm>
            <a:off x="3452965" y="2347534"/>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4" name="Textplatzhalter 13">
            <a:extLst>
              <a:ext uri="{FF2B5EF4-FFF2-40B4-BE49-F238E27FC236}">
                <a16:creationId xmlns:a16="http://schemas.microsoft.com/office/drawing/2014/main" id="{5AADE383-E6D4-9061-A6A1-27977E1FEC90}"/>
              </a:ext>
            </a:extLst>
          </p:cNvPr>
          <p:cNvSpPr>
            <a:spLocks noGrp="1"/>
          </p:cNvSpPr>
          <p:nvPr>
            <p:ph type="body" sz="quarter" idx="23" hasCustomPrompt="1"/>
          </p:nvPr>
        </p:nvSpPr>
        <p:spPr>
          <a:xfrm>
            <a:off x="6204533" y="234753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5" name="Textplatzhalter 13">
            <a:extLst>
              <a:ext uri="{FF2B5EF4-FFF2-40B4-BE49-F238E27FC236}">
                <a16:creationId xmlns:a16="http://schemas.microsoft.com/office/drawing/2014/main" id="{F22D3258-CC3B-91CF-C8F0-E3D93A89832E}"/>
              </a:ext>
            </a:extLst>
          </p:cNvPr>
          <p:cNvSpPr>
            <a:spLocks noGrp="1"/>
          </p:cNvSpPr>
          <p:nvPr>
            <p:ph type="body" sz="quarter" idx="24" hasCustomPrompt="1"/>
          </p:nvPr>
        </p:nvSpPr>
        <p:spPr>
          <a:xfrm>
            <a:off x="696634" y="2347535"/>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sp>
        <p:nvSpPr>
          <p:cNvPr id="4" name="Fußzeilenplatzhalter 10">
            <a:extLst>
              <a:ext uri="{FF2B5EF4-FFF2-40B4-BE49-F238E27FC236}">
                <a16:creationId xmlns:a16="http://schemas.microsoft.com/office/drawing/2014/main" id="{F836B124-F87B-DA54-1794-A8DDCE861F6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9EEC2FE6-998C-7542-3C24-39097ACC6F4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771160748"/>
      </p:ext>
    </p:extLst>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userDrawn="1">
          <p15:clr>
            <a:srgbClr val="FBAE40"/>
          </p15:clr>
        </p15:guide>
        <p15:guide id="6" orient="horz" pos="254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Zahlen 4-spaltig auf Rot">
    <p:bg>
      <p:bgRef idx="1001">
        <a:schemeClr val="bg2"/>
      </p:bgRef>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lvl1pPr>
              <a:defRPr>
                <a:solidFill>
                  <a:schemeClr val="tx1"/>
                </a:solidFill>
              </a:defRPr>
            </a:lvl1pPr>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hasCustomPrompt="1"/>
          </p:nvPr>
        </p:nvSpPr>
        <p:spPr>
          <a:xfrm>
            <a:off x="70336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9" name="Textplatzhalter 12">
            <a:extLst>
              <a:ext uri="{FF2B5EF4-FFF2-40B4-BE49-F238E27FC236}">
                <a16:creationId xmlns:a16="http://schemas.microsoft.com/office/drawing/2014/main" id="{2E7E49A6-1170-C5AA-C223-8372D34FD373}"/>
              </a:ext>
            </a:extLst>
          </p:cNvPr>
          <p:cNvSpPr>
            <a:spLocks noGrp="1"/>
          </p:cNvSpPr>
          <p:nvPr>
            <p:ph type="body" sz="quarter" idx="18" hasCustomPrompt="1"/>
          </p:nvPr>
        </p:nvSpPr>
        <p:spPr>
          <a:xfrm>
            <a:off x="345503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0" name="Textplatzhalter 12">
            <a:extLst>
              <a:ext uri="{FF2B5EF4-FFF2-40B4-BE49-F238E27FC236}">
                <a16:creationId xmlns:a16="http://schemas.microsoft.com/office/drawing/2014/main" id="{E2C6FEA5-FA10-21F7-D4F0-780DD529FC3D}"/>
              </a:ext>
            </a:extLst>
          </p:cNvPr>
          <p:cNvSpPr>
            <a:spLocks noGrp="1"/>
          </p:cNvSpPr>
          <p:nvPr>
            <p:ph type="body" sz="quarter" idx="19" hasCustomPrompt="1"/>
          </p:nvPr>
        </p:nvSpPr>
        <p:spPr>
          <a:xfrm>
            <a:off x="620669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2">
            <a:extLst>
              <a:ext uri="{FF2B5EF4-FFF2-40B4-BE49-F238E27FC236}">
                <a16:creationId xmlns:a16="http://schemas.microsoft.com/office/drawing/2014/main" id="{ABED824F-C45D-2617-30E4-25BDCA8CF0EA}"/>
              </a:ext>
            </a:extLst>
          </p:cNvPr>
          <p:cNvSpPr>
            <a:spLocks noGrp="1"/>
          </p:cNvSpPr>
          <p:nvPr>
            <p:ph type="body" sz="quarter" idx="20" hasCustomPrompt="1"/>
          </p:nvPr>
        </p:nvSpPr>
        <p:spPr>
          <a:xfrm>
            <a:off x="895836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4" name="Textplatzhalter 13">
            <a:extLst>
              <a:ext uri="{FF2B5EF4-FFF2-40B4-BE49-F238E27FC236}">
                <a16:creationId xmlns:a16="http://schemas.microsoft.com/office/drawing/2014/main" id="{88288448-7668-40D6-A7C0-6F7011B83DC5}"/>
              </a:ext>
            </a:extLst>
          </p:cNvPr>
          <p:cNvSpPr>
            <a:spLocks noGrp="1"/>
          </p:cNvSpPr>
          <p:nvPr>
            <p:ph type="body" sz="quarter" idx="21" hasCustomPrompt="1"/>
          </p:nvPr>
        </p:nvSpPr>
        <p:spPr>
          <a:xfrm>
            <a:off x="8954792" y="195262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5" name="Textplatzhalter 13">
            <a:extLst>
              <a:ext uri="{FF2B5EF4-FFF2-40B4-BE49-F238E27FC236}">
                <a16:creationId xmlns:a16="http://schemas.microsoft.com/office/drawing/2014/main" id="{4CA9F665-91DA-17B8-4962-3D87A022A391}"/>
              </a:ext>
            </a:extLst>
          </p:cNvPr>
          <p:cNvSpPr>
            <a:spLocks noGrp="1"/>
          </p:cNvSpPr>
          <p:nvPr>
            <p:ph type="body" sz="quarter" idx="22" hasCustomPrompt="1"/>
          </p:nvPr>
        </p:nvSpPr>
        <p:spPr>
          <a:xfrm>
            <a:off x="3451656" y="1952624"/>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6" name="Textplatzhalter 13">
            <a:extLst>
              <a:ext uri="{FF2B5EF4-FFF2-40B4-BE49-F238E27FC236}">
                <a16:creationId xmlns:a16="http://schemas.microsoft.com/office/drawing/2014/main" id="{CB271960-BFBC-424B-4ED2-7698E2E46980}"/>
              </a:ext>
            </a:extLst>
          </p:cNvPr>
          <p:cNvSpPr>
            <a:spLocks noGrp="1"/>
          </p:cNvSpPr>
          <p:nvPr>
            <p:ph type="body" sz="quarter" idx="23" hasCustomPrompt="1"/>
          </p:nvPr>
        </p:nvSpPr>
        <p:spPr>
          <a:xfrm>
            <a:off x="6203224" y="195262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7" name="Textplatzhalter 13">
            <a:extLst>
              <a:ext uri="{FF2B5EF4-FFF2-40B4-BE49-F238E27FC236}">
                <a16:creationId xmlns:a16="http://schemas.microsoft.com/office/drawing/2014/main" id="{B0D6558E-428D-F6C7-D1C4-F1872710AAA3}"/>
              </a:ext>
            </a:extLst>
          </p:cNvPr>
          <p:cNvSpPr>
            <a:spLocks noGrp="1"/>
          </p:cNvSpPr>
          <p:nvPr>
            <p:ph type="body" sz="quarter" idx="24" hasCustomPrompt="1"/>
          </p:nvPr>
        </p:nvSpPr>
        <p:spPr>
          <a:xfrm>
            <a:off x="695325" y="1952625"/>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sp>
        <p:nvSpPr>
          <p:cNvPr id="4" name="Fußzeilenplatzhalter 10">
            <a:extLst>
              <a:ext uri="{FF2B5EF4-FFF2-40B4-BE49-F238E27FC236}">
                <a16:creationId xmlns:a16="http://schemas.microsoft.com/office/drawing/2014/main" id="{256AC6E9-4473-3EF3-D705-62C72E17A7BF}"/>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5D3E08B5-A4E4-3D9D-4BBF-A54082F1997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757FB2D7-2616-EC5F-96DD-7E548B855CD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22576278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orient="horz" pos="22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pfzeile, Titel und Zahlen 4-spaltig auf Rot">
    <p:bg>
      <p:bgRef idx="1001">
        <a:schemeClr val="bg2"/>
      </p:bgRef>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solidFill>
                  <a:schemeClr val="tx1"/>
                </a:solidFill>
              </a:defRPr>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lvl1pPr>
              <a:defRPr>
                <a:solidFill>
                  <a:schemeClr val="tx1"/>
                </a:solidFill>
              </a:defRPr>
            </a:lvl1pPr>
          </a:lstStyle>
          <a:p>
            <a:r>
              <a:rPr lang="de-DE"/>
              <a:t>Mastertitelformat bearbeiten</a:t>
            </a:r>
          </a:p>
        </p:txBody>
      </p:sp>
      <p:sp>
        <p:nvSpPr>
          <p:cNvPr id="2" name="Textplatzhalter 12">
            <a:extLst>
              <a:ext uri="{FF2B5EF4-FFF2-40B4-BE49-F238E27FC236}">
                <a16:creationId xmlns:a16="http://schemas.microsoft.com/office/drawing/2014/main" id="{160C601B-EA46-1BC2-C4CE-EB3E181CA815}"/>
              </a:ext>
            </a:extLst>
          </p:cNvPr>
          <p:cNvSpPr>
            <a:spLocks noGrp="1"/>
          </p:cNvSpPr>
          <p:nvPr>
            <p:ph type="body" sz="quarter" idx="13" hasCustomPrompt="1"/>
          </p:nvPr>
        </p:nvSpPr>
        <p:spPr>
          <a:xfrm>
            <a:off x="70467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3" name="Textplatzhalter 12">
            <a:extLst>
              <a:ext uri="{FF2B5EF4-FFF2-40B4-BE49-F238E27FC236}">
                <a16:creationId xmlns:a16="http://schemas.microsoft.com/office/drawing/2014/main" id="{77728499-0F34-86D0-1797-ED02774EFD39}"/>
              </a:ext>
            </a:extLst>
          </p:cNvPr>
          <p:cNvSpPr>
            <a:spLocks noGrp="1"/>
          </p:cNvSpPr>
          <p:nvPr>
            <p:ph type="body" sz="quarter" idx="18" hasCustomPrompt="1"/>
          </p:nvPr>
        </p:nvSpPr>
        <p:spPr>
          <a:xfrm>
            <a:off x="345634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5" name="Textplatzhalter 12">
            <a:extLst>
              <a:ext uri="{FF2B5EF4-FFF2-40B4-BE49-F238E27FC236}">
                <a16:creationId xmlns:a16="http://schemas.microsoft.com/office/drawing/2014/main" id="{DC7D2B68-8CD1-6EDD-DCE8-28A9ED4E604D}"/>
              </a:ext>
            </a:extLst>
          </p:cNvPr>
          <p:cNvSpPr>
            <a:spLocks noGrp="1"/>
          </p:cNvSpPr>
          <p:nvPr>
            <p:ph type="body" sz="quarter" idx="19" hasCustomPrompt="1"/>
          </p:nvPr>
        </p:nvSpPr>
        <p:spPr>
          <a:xfrm>
            <a:off x="620800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6" name="Textplatzhalter 12">
            <a:extLst>
              <a:ext uri="{FF2B5EF4-FFF2-40B4-BE49-F238E27FC236}">
                <a16:creationId xmlns:a16="http://schemas.microsoft.com/office/drawing/2014/main" id="{C2ABAA65-7BF9-F1F1-D518-C4BADA159C26}"/>
              </a:ext>
            </a:extLst>
          </p:cNvPr>
          <p:cNvSpPr>
            <a:spLocks noGrp="1"/>
          </p:cNvSpPr>
          <p:nvPr>
            <p:ph type="body" sz="quarter" idx="20" hasCustomPrompt="1"/>
          </p:nvPr>
        </p:nvSpPr>
        <p:spPr>
          <a:xfrm>
            <a:off x="895967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3">
            <a:extLst>
              <a:ext uri="{FF2B5EF4-FFF2-40B4-BE49-F238E27FC236}">
                <a16:creationId xmlns:a16="http://schemas.microsoft.com/office/drawing/2014/main" id="{2E795122-622F-7CDD-2421-AE37BB071E70}"/>
              </a:ext>
            </a:extLst>
          </p:cNvPr>
          <p:cNvSpPr>
            <a:spLocks noGrp="1"/>
          </p:cNvSpPr>
          <p:nvPr>
            <p:ph type="body" sz="quarter" idx="21" hasCustomPrompt="1"/>
          </p:nvPr>
        </p:nvSpPr>
        <p:spPr>
          <a:xfrm>
            <a:off x="8956101" y="234753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3" name="Textplatzhalter 13">
            <a:extLst>
              <a:ext uri="{FF2B5EF4-FFF2-40B4-BE49-F238E27FC236}">
                <a16:creationId xmlns:a16="http://schemas.microsoft.com/office/drawing/2014/main" id="{B9406466-DD41-4D11-020B-F955B8F0E10D}"/>
              </a:ext>
            </a:extLst>
          </p:cNvPr>
          <p:cNvSpPr>
            <a:spLocks noGrp="1"/>
          </p:cNvSpPr>
          <p:nvPr>
            <p:ph type="body" sz="quarter" idx="22" hasCustomPrompt="1"/>
          </p:nvPr>
        </p:nvSpPr>
        <p:spPr>
          <a:xfrm>
            <a:off x="3452965" y="2347534"/>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4" name="Textplatzhalter 13">
            <a:extLst>
              <a:ext uri="{FF2B5EF4-FFF2-40B4-BE49-F238E27FC236}">
                <a16:creationId xmlns:a16="http://schemas.microsoft.com/office/drawing/2014/main" id="{5AADE383-E6D4-9061-A6A1-27977E1FEC90}"/>
              </a:ext>
            </a:extLst>
          </p:cNvPr>
          <p:cNvSpPr>
            <a:spLocks noGrp="1"/>
          </p:cNvSpPr>
          <p:nvPr>
            <p:ph type="body" sz="quarter" idx="23" hasCustomPrompt="1"/>
          </p:nvPr>
        </p:nvSpPr>
        <p:spPr>
          <a:xfrm>
            <a:off x="6204533" y="234753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5" name="Textplatzhalter 13">
            <a:extLst>
              <a:ext uri="{FF2B5EF4-FFF2-40B4-BE49-F238E27FC236}">
                <a16:creationId xmlns:a16="http://schemas.microsoft.com/office/drawing/2014/main" id="{F22D3258-CC3B-91CF-C8F0-E3D93A89832E}"/>
              </a:ext>
            </a:extLst>
          </p:cNvPr>
          <p:cNvSpPr>
            <a:spLocks noGrp="1"/>
          </p:cNvSpPr>
          <p:nvPr>
            <p:ph type="body" sz="quarter" idx="24" hasCustomPrompt="1"/>
          </p:nvPr>
        </p:nvSpPr>
        <p:spPr>
          <a:xfrm>
            <a:off x="696634" y="2347535"/>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pic>
        <p:nvPicPr>
          <p:cNvPr id="10" name="Grafik 9">
            <a:extLst>
              <a:ext uri="{FF2B5EF4-FFF2-40B4-BE49-F238E27FC236}">
                <a16:creationId xmlns:a16="http://schemas.microsoft.com/office/drawing/2014/main" id="{8E67F505-8179-0026-B39F-0163C2561DC2}"/>
              </a:ext>
            </a:extLst>
          </p:cNvPr>
          <p:cNvPicPr>
            <a:picLocks noGrp="1" noRot="1" noMove="1" noResize="1" noEditPoints="1" noAdjustHandles="1" noChangeArrowheads="1" noChangeShapeType="1" noCrop="1"/>
          </p:cNvPicPr>
          <p:nvPr userDrawn="1"/>
        </p:nvPicPr>
        <p:blipFill>
          <a:blip r:embed="rId2"/>
          <a:srcRect/>
          <a:stretch/>
        </p:blipFill>
        <p:spPr>
          <a:xfrm>
            <a:off x="701675" y="552831"/>
            <a:ext cx="172800" cy="144000"/>
          </a:xfrm>
          <a:prstGeom prst="rect">
            <a:avLst/>
          </a:prstGeom>
        </p:spPr>
      </p:pic>
      <p:sp>
        <p:nvSpPr>
          <p:cNvPr id="4" name="Fußzeilenplatzhalter 10">
            <a:extLst>
              <a:ext uri="{FF2B5EF4-FFF2-40B4-BE49-F238E27FC236}">
                <a16:creationId xmlns:a16="http://schemas.microsoft.com/office/drawing/2014/main" id="{6FC8F514-6AD5-53B2-0E24-6F8D1F7B3F3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B2E8E5F5-0A88-4263-F127-26B9E78479C7}"/>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11" name="Grafik 10">
            <a:extLst>
              <a:ext uri="{FF2B5EF4-FFF2-40B4-BE49-F238E27FC236}">
                <a16:creationId xmlns:a16="http://schemas.microsoft.com/office/drawing/2014/main" id="{688E2736-14D3-E2A2-D1FD-06D70F7004B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2299284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userDrawn="1">
          <p15:clr>
            <a:srgbClr val="FBAE40"/>
          </p15:clr>
        </p15:guide>
        <p15:guide id="6" orient="horz" pos="254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3626688"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30">
            <a:extLst>
              <a:ext uri="{FF2B5EF4-FFF2-40B4-BE49-F238E27FC236}">
                <a16:creationId xmlns:a16="http://schemas.microsoft.com/office/drawing/2014/main" id="{536CF8D5-9120-331D-C5B6-F8FB868332EC}"/>
              </a:ext>
            </a:extLst>
          </p:cNvPr>
          <p:cNvSpPr>
            <a:spLocks noGrp="1"/>
          </p:cNvSpPr>
          <p:nvPr>
            <p:ph type="body" sz="quarter" idx="14" hasCustomPrompt="1"/>
          </p:nvPr>
        </p:nvSpPr>
        <p:spPr>
          <a:xfrm>
            <a:off x="7859712" y="1966913"/>
            <a:ext cx="3626688" cy="2924175"/>
          </a:xfrm>
        </p:spPr>
        <p:txBody>
          <a:bodyPr anchor="ctr">
            <a:noAutofit/>
          </a:bodyPr>
          <a:lstStyle>
            <a:lvl1pPr>
              <a:defRPr sz="1400">
                <a:solidFill>
                  <a:schemeClr val="bg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r>
          </a:p>
        </p:txBody>
      </p:sp>
      <p:sp>
        <p:nvSpPr>
          <p:cNvPr id="17" name="Bildplatzhalter 6">
            <a:extLst>
              <a:ext uri="{FF2B5EF4-FFF2-40B4-BE49-F238E27FC236}">
                <a16:creationId xmlns:a16="http://schemas.microsoft.com/office/drawing/2014/main" id="{949959E1-D31A-E254-2E78-FE731DBF3C20}"/>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3" name="Abgerundetes Rechteck 12">
            <a:extLst>
              <a:ext uri="{FF2B5EF4-FFF2-40B4-BE49-F238E27FC236}">
                <a16:creationId xmlns:a16="http://schemas.microsoft.com/office/drawing/2014/main" id="{9CC6F5B2-C969-C5FA-29FC-4C2D526ED1D3}"/>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BF8FC5C9-AD87-2167-068D-C366D42EF6C8}"/>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2E99C5EC-C106-9B6E-5A56-AB0D229EC8B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714403929"/>
      </p:ext>
    </p:extLst>
  </p:cSld>
  <p:clrMapOvr>
    <a:masterClrMapping/>
  </p:clrMapOvr>
  <p:extLst>
    <p:ext uri="{DCECCB84-F9BA-43D5-87BE-67443E8EF086}">
      <p15:sldGuideLst xmlns:p15="http://schemas.microsoft.com/office/powerpoint/2012/main">
        <p15:guide id="1" pos="4951" userDrawn="1">
          <p15:clr>
            <a:srgbClr val="FBAE40"/>
          </p15:clr>
        </p15:guide>
        <p15:guide id="2" pos="272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Smartphone-Abbildun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F27656D-351E-8A25-F58F-19162A77B379}"/>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C821D52-753E-21D8-747A-07D7B85E175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272099" y="6309700"/>
            <a:ext cx="1232560" cy="183600"/>
          </a:xfrm>
          <a:prstGeom prst="rect">
            <a:avLst/>
          </a:prstGeom>
        </p:spPr>
      </p:pic>
      <p:sp>
        <p:nvSpPr>
          <p:cNvPr id="11" name="Textplatzhalter 7">
            <a:extLst>
              <a:ext uri="{FF2B5EF4-FFF2-40B4-BE49-F238E27FC236}">
                <a16:creationId xmlns:a16="http://schemas.microsoft.com/office/drawing/2014/main" id="{67184354-1D0E-0974-B96C-90F6D1D43D5A}"/>
              </a:ext>
            </a:extLst>
          </p:cNvPr>
          <p:cNvSpPr>
            <a:spLocks noGrp="1"/>
          </p:cNvSpPr>
          <p:nvPr>
            <p:ph type="body" sz="quarter" idx="12"/>
          </p:nvPr>
        </p:nvSpPr>
        <p:spPr>
          <a:xfrm>
            <a:off x="1059772" y="501119"/>
            <a:ext cx="3272516"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75CD8C11-73FA-97D4-6C91-1FC859D7A708}"/>
              </a:ext>
            </a:extLst>
          </p:cNvPr>
          <p:cNvSpPr>
            <a:spLocks noGrp="1"/>
          </p:cNvSpPr>
          <p:nvPr>
            <p:ph type="title" hasCustomPrompt="1"/>
          </p:nvPr>
        </p:nvSpPr>
        <p:spPr>
          <a:xfrm>
            <a:off x="705599" y="1018429"/>
            <a:ext cx="3626689"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85A18831-2589-3DDD-C332-CD1FFCC317B3}"/>
              </a:ext>
            </a:extLst>
          </p:cNvPr>
          <p:cNvPicPr/>
          <p:nvPr userDrawn="1"/>
        </p:nvPicPr>
        <p:blipFill>
          <a:blip r:embed="rId3"/>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D0F3C899-EA27-17D3-832E-7BCCD9A0A9B6}"/>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30">
            <a:extLst>
              <a:ext uri="{FF2B5EF4-FFF2-40B4-BE49-F238E27FC236}">
                <a16:creationId xmlns:a16="http://schemas.microsoft.com/office/drawing/2014/main" id="{146AAC61-1938-59A1-B073-12A8FD521842}"/>
              </a:ext>
            </a:extLst>
          </p:cNvPr>
          <p:cNvSpPr>
            <a:spLocks noGrp="1"/>
          </p:cNvSpPr>
          <p:nvPr>
            <p:ph type="body" sz="quarter" idx="14" hasCustomPrompt="1"/>
          </p:nvPr>
        </p:nvSpPr>
        <p:spPr>
          <a:xfrm>
            <a:off x="7859712" y="1966913"/>
            <a:ext cx="3626688" cy="2924175"/>
          </a:xfrm>
        </p:spPr>
        <p:txBody>
          <a:bodyPr anchor="ctr">
            <a:noAutofit/>
          </a:bodyPr>
          <a:lstStyle>
            <a:lvl1pPr>
              <a:defRPr sz="1400">
                <a:solidFill>
                  <a:schemeClr val="bg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r>
          </a:p>
        </p:txBody>
      </p:sp>
      <p:sp>
        <p:nvSpPr>
          <p:cNvPr id="4" name="Bildplatzhalter 6">
            <a:extLst>
              <a:ext uri="{FF2B5EF4-FFF2-40B4-BE49-F238E27FC236}">
                <a16:creationId xmlns:a16="http://schemas.microsoft.com/office/drawing/2014/main" id="{B15BDCBB-08F4-69F0-E3C8-D606DD27CE9E}"/>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6" name="Abgerundetes Rechteck 15">
            <a:extLst>
              <a:ext uri="{FF2B5EF4-FFF2-40B4-BE49-F238E27FC236}">
                <a16:creationId xmlns:a16="http://schemas.microsoft.com/office/drawing/2014/main" id="{65BB3ACE-7F59-65CF-9932-41CC1577A6E6}"/>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9C114B1B-C2D4-2F50-4167-D55C421B8463}"/>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0">
            <a:extLst>
              <a:ext uri="{FF2B5EF4-FFF2-40B4-BE49-F238E27FC236}">
                <a16:creationId xmlns:a16="http://schemas.microsoft.com/office/drawing/2014/main" id="{7BA28C6C-BA0B-07D6-C56A-D5B34113D6C1}"/>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3" name="Foliennummernplatzhalter 12">
            <a:extLst>
              <a:ext uri="{FF2B5EF4-FFF2-40B4-BE49-F238E27FC236}">
                <a16:creationId xmlns:a16="http://schemas.microsoft.com/office/drawing/2014/main" id="{06C55441-D32C-8576-9D75-FB09F53A3E3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6" name="Grafik 5">
            <a:extLst>
              <a:ext uri="{FF2B5EF4-FFF2-40B4-BE49-F238E27FC236}">
                <a16:creationId xmlns:a16="http://schemas.microsoft.com/office/drawing/2014/main" id="{49B56841-1F48-A8FA-36AC-49297B3E64E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1362556544"/>
      </p:ext>
    </p:extLst>
  </p:cSld>
  <p:clrMapOvr>
    <a:masterClrMapping/>
  </p:clrMapOvr>
  <p:extLst>
    <p:ext uri="{DCECCB84-F9BA-43D5-87BE-67443E8EF086}">
      <p15:sldGuideLst xmlns:p15="http://schemas.microsoft.com/office/powerpoint/2012/main">
        <p15:guide id="1" pos="4520" userDrawn="1">
          <p15:clr>
            <a:srgbClr val="FBAE40"/>
          </p15:clr>
        </p15:guide>
        <p15:guide id="3" orient="horz" pos="1752">
          <p15:clr>
            <a:srgbClr val="FBAE40"/>
          </p15:clr>
        </p15:guide>
        <p15:guide id="5" pos="3160" userDrawn="1">
          <p15:clr>
            <a:srgbClr val="FBAE40"/>
          </p15:clr>
        </p15:guide>
        <p15:guide id="6" pos="3840" userDrawn="1">
          <p15:clr>
            <a:srgbClr val="FBAE40"/>
          </p15:clr>
        </p15:guide>
        <p15:guide id="7" pos="2729" userDrawn="1">
          <p15:clr>
            <a:srgbClr val="FBAE40"/>
          </p15:clr>
        </p15:guide>
        <p15:guide id="8" pos="495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3626688"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30">
            <a:extLst>
              <a:ext uri="{FF2B5EF4-FFF2-40B4-BE49-F238E27FC236}">
                <a16:creationId xmlns:a16="http://schemas.microsoft.com/office/drawing/2014/main" id="{784C4287-1442-E61D-EFAC-CE2A182FAF55}"/>
              </a:ext>
            </a:extLst>
          </p:cNvPr>
          <p:cNvSpPr>
            <a:spLocks noGrp="1"/>
          </p:cNvSpPr>
          <p:nvPr>
            <p:ph type="body" sz="quarter" idx="14" hasCustomPrompt="1"/>
          </p:nvPr>
        </p:nvSpPr>
        <p:spPr>
          <a:xfrm>
            <a:off x="7859712" y="1966913"/>
            <a:ext cx="3626688" cy="2924175"/>
          </a:xfrm>
        </p:spPr>
        <p:txBody>
          <a:bodyPr anchor="ctr">
            <a:noAutofit/>
          </a:bodyPr>
          <a:lstStyle>
            <a:lvl1pPr>
              <a:defRPr sz="1400" b="0">
                <a:solidFill>
                  <a:schemeClr val="tx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r>
          </a:p>
        </p:txBody>
      </p:sp>
      <p:sp>
        <p:nvSpPr>
          <p:cNvPr id="12" name="Bildplatzhalter 6">
            <a:extLst>
              <a:ext uri="{FF2B5EF4-FFF2-40B4-BE49-F238E27FC236}">
                <a16:creationId xmlns:a16="http://schemas.microsoft.com/office/drawing/2014/main" id="{836DB723-A227-225E-E42F-23912C8A30B6}"/>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3" name="Abgerundetes Rechteck 12">
            <a:extLst>
              <a:ext uri="{FF2B5EF4-FFF2-40B4-BE49-F238E27FC236}">
                <a16:creationId xmlns:a16="http://schemas.microsoft.com/office/drawing/2014/main" id="{2A0F382C-FFFE-2D10-3960-BCEA5C2FAAFC}"/>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4800621C-AF58-714F-5090-AECAF69449AC}"/>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84FCEAAA-07FA-C969-2565-6701AFE37CDF}"/>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F0E8E264-BAE8-4096-FE08-633FE1670FB3}"/>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14BEC752-8E49-82FC-A26B-8B8DE5D198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758583669"/>
      </p:ext>
    </p:extLst>
  </p:cSld>
  <p:clrMapOvr>
    <a:masterClrMapping/>
  </p:clrMapOvr>
  <p:extLst>
    <p:ext uri="{DCECCB84-F9BA-43D5-87BE-67443E8EF086}">
      <p15:sldGuideLst xmlns:p15="http://schemas.microsoft.com/office/powerpoint/2012/main">
        <p15:guide id="1" pos="4951" userDrawn="1">
          <p15:clr>
            <a:srgbClr val="FBAE40"/>
          </p15:clr>
        </p15:guide>
        <p15:guide id="2" pos="27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Hintergrund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E22D4FA-3829-45C2-9E91-43BF502F93E8}"/>
              </a:ext>
            </a:extLst>
          </p:cNvPr>
          <p:cNvSpPr>
            <a:spLocks noGrp="1"/>
          </p:cNvSpPr>
          <p:nvPr>
            <p:ph type="pic" sz="quarter" idx="12"/>
          </p:nvPr>
        </p:nvSpPr>
        <p:spPr>
          <a:xfrm>
            <a:off x="0" y="0"/>
            <a:ext cx="12192000" cy="6858000"/>
          </a:xfrm>
          <a:prstGeom prst="rect">
            <a:avLst/>
          </a:prstGeom>
          <a:solidFill>
            <a:schemeClr val="tx1"/>
          </a:solidFill>
        </p:spPr>
        <p:txBody>
          <a:bodyPr/>
          <a:lstStyle/>
          <a:p>
            <a:r>
              <a:rPr lang="de-DE"/>
              <a:t>Bild durch Klicken auf Symbol hinzufügen</a:t>
            </a:r>
          </a:p>
        </p:txBody>
      </p:sp>
      <p:sp>
        <p:nvSpPr>
          <p:cNvPr id="3" name="Titel 1">
            <a:extLst>
              <a:ext uri="{FF2B5EF4-FFF2-40B4-BE49-F238E27FC236}">
                <a16:creationId xmlns:a16="http://schemas.microsoft.com/office/drawing/2014/main" id="{E08982EB-3A84-739E-3314-7C6E652F2922}"/>
              </a:ext>
            </a:extLst>
          </p:cNvPr>
          <p:cNvSpPr>
            <a:spLocks noGrp="1"/>
          </p:cNvSpPr>
          <p:nvPr>
            <p:ph type="ctrTitle"/>
          </p:nvPr>
        </p:nvSpPr>
        <p:spPr>
          <a:xfrm>
            <a:off x="695325" y="2349500"/>
            <a:ext cx="10801350" cy="1908464"/>
          </a:xfrm>
          <a:prstGeom prst="rect">
            <a:avLst/>
          </a:prstGeom>
        </p:spPr>
        <p:txBody>
          <a:bodyPr anchor="b"/>
          <a:lstStyle>
            <a:lvl1pPr algn="l">
              <a:defRPr sz="72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5" name="Untertitel 2">
            <a:extLst>
              <a:ext uri="{FF2B5EF4-FFF2-40B4-BE49-F238E27FC236}">
                <a16:creationId xmlns:a16="http://schemas.microsoft.com/office/drawing/2014/main" id="{94CD02E0-116B-5650-F1A7-3FBD99D9F33F}"/>
              </a:ext>
            </a:extLst>
          </p:cNvPr>
          <p:cNvSpPr>
            <a:spLocks noGrp="1"/>
          </p:cNvSpPr>
          <p:nvPr>
            <p:ph type="subTitle" idx="1" hasCustomPrompt="1"/>
          </p:nvPr>
        </p:nvSpPr>
        <p:spPr>
          <a:xfrm>
            <a:off x="695325" y="4550043"/>
            <a:ext cx="5370586" cy="671959"/>
          </a:xfrm>
          <a:prstGeom prst="rect">
            <a:avLst/>
          </a:prstGeom>
        </p:spPr>
        <p:txBody>
          <a:bodyPr/>
          <a:lstStyle>
            <a:lvl1pPr marL="0" indent="0" algn="l">
              <a:lnSpc>
                <a:spcPct val="100000"/>
              </a:lnSpc>
              <a:spcBef>
                <a:spcPts val="0"/>
              </a:spcBef>
              <a:buNone/>
              <a:defRPr sz="2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a:t>
            </a:r>
            <a:br>
              <a:rPr lang="de-DE"/>
            </a:br>
            <a:r>
              <a:rPr lang="de-DE"/>
              <a:t>bearbeiten</a:t>
            </a:r>
          </a:p>
        </p:txBody>
      </p:sp>
      <p:pic>
        <p:nvPicPr>
          <p:cNvPr id="7" name="Grafik 6">
            <a:extLst>
              <a:ext uri="{FF2B5EF4-FFF2-40B4-BE49-F238E27FC236}">
                <a16:creationId xmlns:a16="http://schemas.microsoft.com/office/drawing/2014/main" id="{87B97822-EDC0-E78E-3858-6BF0632D85E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243632" y="5989671"/>
            <a:ext cx="253043" cy="319054"/>
          </a:xfrm>
          <a:prstGeom prst="rect">
            <a:avLst/>
          </a:prstGeom>
        </p:spPr>
      </p:pic>
      <p:sp>
        <p:nvSpPr>
          <p:cNvPr id="10" name="Datumsplatzhalter 3">
            <a:extLst>
              <a:ext uri="{FF2B5EF4-FFF2-40B4-BE49-F238E27FC236}">
                <a16:creationId xmlns:a16="http://schemas.microsoft.com/office/drawing/2014/main" id="{83C339B1-099F-6C43-ABA0-4162EDA4889A}"/>
              </a:ext>
            </a:extLst>
          </p:cNvPr>
          <p:cNvSpPr>
            <a:spLocks noGrp="1"/>
          </p:cNvSpPr>
          <p:nvPr>
            <p:ph type="dt" sz="half" idx="10"/>
          </p:nvPr>
        </p:nvSpPr>
        <p:spPr>
          <a:xfrm>
            <a:off x="695325" y="5984875"/>
            <a:ext cx="971901" cy="323850"/>
          </a:xfrm>
          <a:prstGeom prst="rect">
            <a:avLst/>
          </a:prstGeom>
        </p:spPr>
        <p:txBody>
          <a:bodyPr lIns="0" tIns="0" rIns="0" bIns="0" anchor="ctr" anchorCtr="0"/>
          <a:lstStyle>
            <a:lvl1pPr>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stStyle>
          <a:p>
            <a:r>
              <a:rPr lang="de-DE"/>
              <a:t>09.09.2029</a:t>
            </a:r>
          </a:p>
        </p:txBody>
      </p:sp>
      <p:sp>
        <p:nvSpPr>
          <p:cNvPr id="11" name="Textplatzhalter 17">
            <a:extLst>
              <a:ext uri="{FF2B5EF4-FFF2-40B4-BE49-F238E27FC236}">
                <a16:creationId xmlns:a16="http://schemas.microsoft.com/office/drawing/2014/main" id="{D3EF52D7-3436-B49B-7881-7023618DE40E}"/>
              </a:ext>
            </a:extLst>
          </p:cNvPr>
          <p:cNvSpPr>
            <a:spLocks noGrp="1"/>
          </p:cNvSpPr>
          <p:nvPr>
            <p:ph type="body" sz="quarter" idx="11" hasCustomPrompt="1"/>
          </p:nvPr>
        </p:nvSpPr>
        <p:spPr>
          <a:xfrm>
            <a:off x="1995947" y="5984875"/>
            <a:ext cx="4093777" cy="323850"/>
          </a:xfrm>
          <a:prstGeom prst="rect">
            <a:avLst/>
          </a:prstGeom>
        </p:spPr>
        <p:txBody>
          <a:bodyPr anchor="ctr" anchorCtr="0"/>
          <a:lstStyle>
            <a:lvl1pPr algn="l">
              <a:spcBef>
                <a:spcPts val="0"/>
              </a:spcBef>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a:defRPr sz="1500" b="0"/>
            </a:lvl2pPr>
            <a:lvl3pPr marL="0" indent="0">
              <a:buNone/>
              <a:defRPr sz="1500"/>
            </a:lvl3pPr>
            <a:lvl4pPr marL="0" indent="0">
              <a:buNone/>
              <a:defRPr sz="1500"/>
            </a:lvl4pPr>
            <a:lvl5pPr>
              <a:defRPr sz="1500"/>
            </a:lvl5pPr>
            <a:lvl6pPr>
              <a:defRPr sz="1500"/>
            </a:lvl6pPr>
            <a:lvl7pPr marL="0" indent="0">
              <a:buNone/>
              <a:defRPr sz="1500"/>
            </a:lvl7pPr>
            <a:lvl8pPr marL="0" indent="0">
              <a:buNone/>
              <a:defRPr sz="1500"/>
            </a:lvl8pPr>
            <a:lvl9pPr>
              <a:defRPr sz="1500"/>
            </a:lvl9pPr>
          </a:lstStyle>
          <a:p>
            <a:pPr lvl="0"/>
            <a:r>
              <a:rPr lang="de-DE"/>
              <a:t>Max Mustermann</a:t>
            </a:r>
          </a:p>
        </p:txBody>
      </p:sp>
      <p:cxnSp>
        <p:nvCxnSpPr>
          <p:cNvPr id="4" name="Gerade Verbindung 3">
            <a:extLst>
              <a:ext uri="{FF2B5EF4-FFF2-40B4-BE49-F238E27FC236}">
                <a16:creationId xmlns:a16="http://schemas.microsoft.com/office/drawing/2014/main" id="{3A32A8E0-6EC1-7637-33BE-CCAC732657BC}"/>
              </a:ext>
            </a:extLst>
          </p:cNvPr>
          <p:cNvCxnSpPr>
            <a:cxnSpLocks noGrp="1" noRot="1" noMove="1" noResize="1" noEditPoints="1" noAdjustHandles="1" noChangeArrowheads="1" noChangeShapeType="1"/>
          </p:cNvCxnSpPr>
          <p:nvPr userDrawn="1"/>
        </p:nvCxnSpPr>
        <p:spPr>
          <a:xfrm flipV="1">
            <a:off x="1829410" y="6049109"/>
            <a:ext cx="0" cy="2194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21502F8B-5536-730D-61CC-58A9E64A292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385744198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Smartphone-Abbildung auf Gr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F27656D-351E-8A25-F58F-19162A77B379}"/>
              </a:ext>
            </a:extLst>
          </p:cNvPr>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7">
            <a:extLst>
              <a:ext uri="{FF2B5EF4-FFF2-40B4-BE49-F238E27FC236}">
                <a16:creationId xmlns:a16="http://schemas.microsoft.com/office/drawing/2014/main" id="{67184354-1D0E-0974-B96C-90F6D1D43D5A}"/>
              </a:ext>
            </a:extLst>
          </p:cNvPr>
          <p:cNvSpPr>
            <a:spLocks noGrp="1"/>
          </p:cNvSpPr>
          <p:nvPr>
            <p:ph type="body" sz="quarter" idx="12"/>
          </p:nvPr>
        </p:nvSpPr>
        <p:spPr>
          <a:xfrm>
            <a:off x="1059772" y="501119"/>
            <a:ext cx="3272516"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75CD8C11-73FA-97D4-6C91-1FC859D7A708}"/>
              </a:ext>
            </a:extLst>
          </p:cNvPr>
          <p:cNvSpPr>
            <a:spLocks noGrp="1"/>
          </p:cNvSpPr>
          <p:nvPr>
            <p:ph type="title" hasCustomPrompt="1"/>
          </p:nvPr>
        </p:nvSpPr>
        <p:spPr>
          <a:xfrm>
            <a:off x="705599" y="1018429"/>
            <a:ext cx="3626689"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85A18831-2589-3DDD-C332-CD1FFCC317B3}"/>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D0F3C899-EA27-17D3-832E-7BCCD9A0A9B6}"/>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30">
            <a:extLst>
              <a:ext uri="{FF2B5EF4-FFF2-40B4-BE49-F238E27FC236}">
                <a16:creationId xmlns:a16="http://schemas.microsoft.com/office/drawing/2014/main" id="{AE99D0FE-BFEB-8B23-51EB-D7BF6C57E6BF}"/>
              </a:ext>
            </a:extLst>
          </p:cNvPr>
          <p:cNvSpPr>
            <a:spLocks noGrp="1"/>
          </p:cNvSpPr>
          <p:nvPr>
            <p:ph type="body" sz="quarter" idx="14" hasCustomPrompt="1"/>
          </p:nvPr>
        </p:nvSpPr>
        <p:spPr>
          <a:xfrm>
            <a:off x="7859712" y="1966913"/>
            <a:ext cx="3626688" cy="2924175"/>
          </a:xfrm>
        </p:spPr>
        <p:txBody>
          <a:bodyPr anchor="ctr">
            <a:noAutofit/>
          </a:bodyPr>
          <a:lstStyle>
            <a:lvl1pPr>
              <a:defRPr sz="1400">
                <a:solidFill>
                  <a:schemeClr val="tx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a:t>
            </a:r>
          </a:p>
        </p:txBody>
      </p:sp>
      <p:sp>
        <p:nvSpPr>
          <p:cNvPr id="15" name="Bildplatzhalter 6">
            <a:extLst>
              <a:ext uri="{FF2B5EF4-FFF2-40B4-BE49-F238E27FC236}">
                <a16:creationId xmlns:a16="http://schemas.microsoft.com/office/drawing/2014/main" id="{2A1B41FA-7CC0-50D5-E69E-2492E59135BD}"/>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6" name="Abgerundetes Rechteck 15">
            <a:extLst>
              <a:ext uri="{FF2B5EF4-FFF2-40B4-BE49-F238E27FC236}">
                <a16:creationId xmlns:a16="http://schemas.microsoft.com/office/drawing/2014/main" id="{3319F03A-39F1-82E5-5431-F46A8F782FF6}"/>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61E47FE6-68F5-2D02-02C7-776707300AAB}"/>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0">
            <a:extLst>
              <a:ext uri="{FF2B5EF4-FFF2-40B4-BE49-F238E27FC236}">
                <a16:creationId xmlns:a16="http://schemas.microsoft.com/office/drawing/2014/main" id="{77E99FBF-EE2B-A7C4-240A-A18524872BA5}"/>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3" name="Foliennummernplatzhalter 12">
            <a:extLst>
              <a:ext uri="{FF2B5EF4-FFF2-40B4-BE49-F238E27FC236}">
                <a16:creationId xmlns:a16="http://schemas.microsoft.com/office/drawing/2014/main" id="{D7D2378C-FC0B-AB88-B5BC-D6F8E3ECCE3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4" name="Grafik 3">
            <a:extLst>
              <a:ext uri="{FF2B5EF4-FFF2-40B4-BE49-F238E27FC236}">
                <a16:creationId xmlns:a16="http://schemas.microsoft.com/office/drawing/2014/main" id="{DAC0C363-0288-A686-3B60-A643663C14E0}"/>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129125836"/>
      </p:ext>
    </p:extLst>
  </p:cSld>
  <p:clrMapOvr>
    <a:masterClrMapping/>
  </p:clrMapOvr>
  <p:extLst>
    <p:ext uri="{DCECCB84-F9BA-43D5-87BE-67443E8EF086}">
      <p15:sldGuideLst xmlns:p15="http://schemas.microsoft.com/office/powerpoint/2012/main">
        <p15:guide id="1" pos="4520">
          <p15:clr>
            <a:srgbClr val="FBAE40"/>
          </p15:clr>
        </p15:guide>
        <p15:guide id="3" orient="horz" pos="1752">
          <p15:clr>
            <a:srgbClr val="FBAE40"/>
          </p15:clr>
        </p15:guide>
        <p15:guide id="5" pos="3160">
          <p15:clr>
            <a:srgbClr val="FBAE40"/>
          </p15:clr>
        </p15:guide>
        <p15:guide id="6" pos="3840">
          <p15:clr>
            <a:srgbClr val="FBAE40"/>
          </p15:clr>
        </p15:guide>
        <p15:guide id="7" pos="2729">
          <p15:clr>
            <a:srgbClr val="FBAE40"/>
          </p15:clr>
        </p15:guide>
        <p15:guide id="8" pos="495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4706936"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4706936"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76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16" name="Ecken des Rechtecks auf der gleichen Seite abrunden 15">
            <a:extLst>
              <a:ext uri="{FF2B5EF4-FFF2-40B4-BE49-F238E27FC236}">
                <a16:creationId xmlns:a16="http://schemas.microsoft.com/office/drawing/2014/main" id="{8E3B1093-2E7D-9EF4-9180-11C58FB00045}"/>
              </a:ext>
            </a:extLst>
          </p:cNvPr>
          <p:cNvSpPr/>
          <p:nvPr userDrawn="1"/>
        </p:nvSpPr>
        <p:spPr>
          <a:xfrm rot="10800000">
            <a:off x="8608697" y="4945261"/>
            <a:ext cx="1010014" cy="900000"/>
          </a:xfrm>
          <a:prstGeom prst="round2SameRect">
            <a:avLst/>
          </a:prstGeom>
          <a:gradFill>
            <a:gsLst>
              <a:gs pos="0">
                <a:schemeClr val="tx1">
                  <a:lumMod val="10000"/>
                  <a:lumOff val="90000"/>
                </a:schemeClr>
              </a:gs>
              <a:gs pos="100000">
                <a:schemeClr val="tx1">
                  <a:lumMod val="25000"/>
                  <a:lumOff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4">
            <a:extLst>
              <a:ext uri="{FF2B5EF4-FFF2-40B4-BE49-F238E27FC236}">
                <a16:creationId xmlns:a16="http://schemas.microsoft.com/office/drawing/2014/main" id="{33A98429-4570-4996-5360-5FE378E28501}"/>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10000"/>
                <a:lumOff val="90000"/>
              </a:schemeClr>
            </a:solidFill>
          </a:ln>
          <a:effectLst>
            <a:outerShdw dist="406400" dir="5400000" algn="t" rotWithShape="0">
              <a:schemeClr val="tx1">
                <a:lumMod val="10000"/>
                <a:lumOff val="90000"/>
              </a:schemeClr>
            </a:outerShdw>
          </a:effectLst>
        </p:spPr>
        <p:txBody>
          <a:bodyPr/>
          <a:lstStyle/>
          <a:p>
            <a:r>
              <a:rPr lang="de-DE"/>
              <a:t>Bild durch Klicken auf Symbol hinzufügen</a:t>
            </a:r>
          </a:p>
        </p:txBody>
      </p:sp>
      <p:pic>
        <p:nvPicPr>
          <p:cNvPr id="19" name="Grafik 18">
            <a:extLst>
              <a:ext uri="{FF2B5EF4-FFF2-40B4-BE49-F238E27FC236}">
                <a16:creationId xmlns:a16="http://schemas.microsoft.com/office/drawing/2014/main" id="{22C2E999-D8A3-E77C-3180-E54F4C75EA0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276415749"/>
      </p:ext>
    </p:extLst>
  </p:cSld>
  <p:clrMapOvr>
    <a:masterClrMapping/>
  </p:clrMapOvr>
  <p:extLst>
    <p:ext uri="{DCECCB84-F9BA-43D5-87BE-67443E8EF086}">
      <p15:sldGuideLst xmlns:p15="http://schemas.microsoft.com/office/powerpoint/2012/main">
        <p15:guide id="1" pos="4271" userDrawn="1">
          <p15:clr>
            <a:srgbClr val="FBAE40"/>
          </p15:clr>
        </p15:guide>
        <p15:guide id="2" pos="340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4736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3" name="Textplatzhalter 7">
            <a:extLst>
              <a:ext uri="{FF2B5EF4-FFF2-40B4-BE49-F238E27FC236}">
                <a16:creationId xmlns:a16="http://schemas.microsoft.com/office/drawing/2014/main" id="{3303D4C5-A45B-1ADA-F83E-07A2EFCA80FA}"/>
              </a:ext>
            </a:extLst>
          </p:cNvPr>
          <p:cNvSpPr>
            <a:spLocks noGrp="1"/>
          </p:cNvSpPr>
          <p:nvPr>
            <p:ph type="body" sz="quarter" idx="12"/>
          </p:nvPr>
        </p:nvSpPr>
        <p:spPr>
          <a:xfrm>
            <a:off x="1059772" y="501119"/>
            <a:ext cx="4351027" cy="256715"/>
          </a:xfrm>
        </p:spPr>
        <p:txBody>
          <a:bodyPr lIns="0" tIns="0" rIns="0" bIns="0">
            <a:noAutofit/>
          </a:bodyPr>
          <a:lstStyle>
            <a:lvl1pPr>
              <a:defRPr sz="1500"/>
            </a:lvl1pPr>
          </a:lstStyle>
          <a:p>
            <a:pPr lvl="0"/>
            <a:r>
              <a:rPr lang="de-DE"/>
              <a:t>Mastertextformat bearbeiten</a:t>
            </a:r>
          </a:p>
        </p:txBody>
      </p:sp>
      <p:sp>
        <p:nvSpPr>
          <p:cNvPr id="6" name="Titel 10">
            <a:extLst>
              <a:ext uri="{FF2B5EF4-FFF2-40B4-BE49-F238E27FC236}">
                <a16:creationId xmlns:a16="http://schemas.microsoft.com/office/drawing/2014/main" id="{A1028009-82B0-8CBA-1F4B-50B10D90D1F3}"/>
              </a:ext>
            </a:extLst>
          </p:cNvPr>
          <p:cNvSpPr>
            <a:spLocks noGrp="1"/>
          </p:cNvSpPr>
          <p:nvPr>
            <p:ph type="title" hasCustomPrompt="1"/>
          </p:nvPr>
        </p:nvSpPr>
        <p:spPr>
          <a:xfrm>
            <a:off x="705599" y="1018429"/>
            <a:ext cx="4705200"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EBAC8154-AD99-5455-02D0-7EBDFA95E326}"/>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0F2D7E16-C819-EFC4-4551-E8CB1F1F9FA6}"/>
              </a:ext>
            </a:extLst>
          </p:cNvPr>
          <p:cNvSpPr>
            <a:spLocks noGrp="1"/>
          </p:cNvSpPr>
          <p:nvPr>
            <p:ph type="body" sz="quarter" idx="13"/>
          </p:nvPr>
        </p:nvSpPr>
        <p:spPr>
          <a:xfrm>
            <a:off x="704851" y="1952625"/>
            <a:ext cx="4706189"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Ecken des Rechtecks auf der gleichen Seite abrunden 19">
            <a:extLst>
              <a:ext uri="{FF2B5EF4-FFF2-40B4-BE49-F238E27FC236}">
                <a16:creationId xmlns:a16="http://schemas.microsoft.com/office/drawing/2014/main" id="{119F8FFA-4C38-8DC7-D768-F01273B21F1E}"/>
              </a:ext>
            </a:extLst>
          </p:cNvPr>
          <p:cNvSpPr/>
          <p:nvPr userDrawn="1"/>
        </p:nvSpPr>
        <p:spPr>
          <a:xfrm rot="10800000">
            <a:off x="8608697" y="4945261"/>
            <a:ext cx="1010014" cy="900000"/>
          </a:xfrm>
          <a:prstGeom prst="round2SameRect">
            <a:avLst/>
          </a:prstGeom>
          <a:gradFill>
            <a:gsLst>
              <a:gs pos="0">
                <a:schemeClr val="tx1">
                  <a:lumMod val="10000"/>
                  <a:lumOff val="90000"/>
                </a:schemeClr>
              </a:gs>
              <a:gs pos="100000">
                <a:schemeClr val="tx1">
                  <a:lumMod val="25000"/>
                  <a:lumOff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4">
            <a:extLst>
              <a:ext uri="{FF2B5EF4-FFF2-40B4-BE49-F238E27FC236}">
                <a16:creationId xmlns:a16="http://schemas.microsoft.com/office/drawing/2014/main" id="{7C6BE825-E8A4-B6F5-4023-D2C88D995762}"/>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10000"/>
                <a:lumOff val="90000"/>
              </a:schemeClr>
            </a:solidFill>
          </a:ln>
          <a:effectLst>
            <a:outerShdw dist="406400" dir="5400000" algn="t" rotWithShape="0">
              <a:schemeClr val="tx1">
                <a:lumMod val="10000"/>
                <a:lumOff val="90000"/>
              </a:schemeClr>
            </a:outerShdw>
          </a:effectLst>
        </p:spPr>
        <p:txBody>
          <a:bodyPr/>
          <a:lstStyle/>
          <a:p>
            <a:r>
              <a:rPr lang="de-DE"/>
              <a:t>Bild durch Klicken auf Symbol hinzufügen</a:t>
            </a:r>
          </a:p>
        </p:txBody>
      </p:sp>
      <p:pic>
        <p:nvPicPr>
          <p:cNvPr id="21" name="Grafik 20">
            <a:extLst>
              <a:ext uri="{FF2B5EF4-FFF2-40B4-BE49-F238E27FC236}">
                <a16:creationId xmlns:a16="http://schemas.microsoft.com/office/drawing/2014/main" id="{522CF961-2E25-5CDD-2B5C-A6D6E17AA60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4138006987"/>
      </p:ext>
    </p:extLst>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C72A37D-D24E-CF64-ED3B-0A243F89CD22}"/>
              </a:ext>
            </a:extLst>
          </p:cNvPr>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4706936"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4706936"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76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18" name="Ecken des Rechtecks auf der gleichen Seite abrunden 17">
            <a:extLst>
              <a:ext uri="{FF2B5EF4-FFF2-40B4-BE49-F238E27FC236}">
                <a16:creationId xmlns:a16="http://schemas.microsoft.com/office/drawing/2014/main" id="{6C6B5E38-1B8E-7DC8-98C6-A7FDC782C30B}"/>
              </a:ext>
            </a:extLst>
          </p:cNvPr>
          <p:cNvSpPr/>
          <p:nvPr userDrawn="1"/>
        </p:nvSpPr>
        <p:spPr>
          <a:xfrm rot="10800000">
            <a:off x="8608697" y="4945261"/>
            <a:ext cx="1010014" cy="900000"/>
          </a:xfrm>
          <a:prstGeom prst="round2SameRect">
            <a:avLst/>
          </a:prstGeom>
          <a:gradFill>
            <a:gsLst>
              <a:gs pos="0">
                <a:schemeClr val="tx1">
                  <a:lumMod val="25000"/>
                  <a:lumOff val="7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4">
            <a:extLst>
              <a:ext uri="{FF2B5EF4-FFF2-40B4-BE49-F238E27FC236}">
                <a16:creationId xmlns:a16="http://schemas.microsoft.com/office/drawing/2014/main" id="{A0730839-F9DC-D1CF-EA46-38888882C49F}"/>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25000"/>
                <a:lumOff val="75000"/>
              </a:schemeClr>
            </a:solidFill>
          </a:ln>
          <a:effectLst>
            <a:outerShdw dist="406400" dir="5400000" algn="t" rotWithShape="0">
              <a:schemeClr val="tx1">
                <a:lumMod val="25000"/>
                <a:lumOff val="75000"/>
              </a:schemeClr>
            </a:outerShdw>
          </a:effectLst>
        </p:spPr>
        <p:txBody>
          <a:bodyPr/>
          <a:lstStyle/>
          <a:p>
            <a:r>
              <a:rPr lang="de-DE"/>
              <a:t>Bild durch Klicken auf Symbol hinzufügen</a:t>
            </a:r>
          </a:p>
        </p:txBody>
      </p:sp>
      <p:pic>
        <p:nvPicPr>
          <p:cNvPr id="19" name="Grafik 18">
            <a:extLst>
              <a:ext uri="{FF2B5EF4-FFF2-40B4-BE49-F238E27FC236}">
                <a16:creationId xmlns:a16="http://schemas.microsoft.com/office/drawing/2014/main" id="{10E119BA-8099-D8AA-18AA-E1FE9D6BCF3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005550911"/>
      </p:ext>
    </p:extLst>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C72A37D-D24E-CF64-ED3B-0A243F89CD22}"/>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76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8" name="Textplatzhalter 7">
            <a:extLst>
              <a:ext uri="{FF2B5EF4-FFF2-40B4-BE49-F238E27FC236}">
                <a16:creationId xmlns:a16="http://schemas.microsoft.com/office/drawing/2014/main" id="{B992F6C6-1DD6-061A-702E-9B0655BE4D52}"/>
              </a:ext>
            </a:extLst>
          </p:cNvPr>
          <p:cNvSpPr>
            <a:spLocks noGrp="1"/>
          </p:cNvSpPr>
          <p:nvPr>
            <p:ph type="body" sz="quarter" idx="12"/>
          </p:nvPr>
        </p:nvSpPr>
        <p:spPr>
          <a:xfrm>
            <a:off x="1059772" y="501119"/>
            <a:ext cx="4351027"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AA9C7ECE-FEBB-35CD-280D-269617745595}"/>
              </a:ext>
            </a:extLst>
          </p:cNvPr>
          <p:cNvSpPr>
            <a:spLocks noGrp="1"/>
          </p:cNvSpPr>
          <p:nvPr>
            <p:ph type="title" hasCustomPrompt="1"/>
          </p:nvPr>
        </p:nvSpPr>
        <p:spPr>
          <a:xfrm>
            <a:off x="705599" y="1018429"/>
            <a:ext cx="4705200"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3DBCF710-1FE5-88FB-6B0F-C3C4B7B24349}"/>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FAA9FC4C-C3CC-0144-5B82-8EC0C089245C}"/>
              </a:ext>
            </a:extLst>
          </p:cNvPr>
          <p:cNvSpPr>
            <a:spLocks noGrp="1"/>
          </p:cNvSpPr>
          <p:nvPr>
            <p:ph type="body" sz="quarter" idx="13"/>
          </p:nvPr>
        </p:nvSpPr>
        <p:spPr>
          <a:xfrm>
            <a:off x="704851" y="1952625"/>
            <a:ext cx="4706189"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Ecken des Rechtecks auf der gleichen Seite abrunden 18">
            <a:extLst>
              <a:ext uri="{FF2B5EF4-FFF2-40B4-BE49-F238E27FC236}">
                <a16:creationId xmlns:a16="http://schemas.microsoft.com/office/drawing/2014/main" id="{6DF5A6A7-3B04-B01E-AFDF-DDFEA3E218CF}"/>
              </a:ext>
            </a:extLst>
          </p:cNvPr>
          <p:cNvSpPr/>
          <p:nvPr userDrawn="1"/>
        </p:nvSpPr>
        <p:spPr>
          <a:xfrm rot="10800000">
            <a:off x="8608697" y="4945261"/>
            <a:ext cx="1010014" cy="900000"/>
          </a:xfrm>
          <a:prstGeom prst="round2SameRect">
            <a:avLst/>
          </a:prstGeom>
          <a:gradFill>
            <a:gsLst>
              <a:gs pos="0">
                <a:schemeClr val="tx1">
                  <a:lumMod val="25000"/>
                  <a:lumOff val="7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Bildplatzhalter 4">
            <a:extLst>
              <a:ext uri="{FF2B5EF4-FFF2-40B4-BE49-F238E27FC236}">
                <a16:creationId xmlns:a16="http://schemas.microsoft.com/office/drawing/2014/main" id="{47756129-A0CD-EDCD-58C8-56C22B5CACFF}"/>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25000"/>
                <a:lumOff val="75000"/>
              </a:schemeClr>
            </a:solidFill>
          </a:ln>
          <a:effectLst>
            <a:outerShdw dist="406400" dir="5400000" algn="t" rotWithShape="0">
              <a:schemeClr val="tx1">
                <a:lumMod val="25000"/>
                <a:lumOff val="75000"/>
              </a:schemeClr>
            </a:outerShdw>
          </a:effectLst>
        </p:spPr>
        <p:txBody>
          <a:bodyPr/>
          <a:lstStyle/>
          <a:p>
            <a:r>
              <a:rPr lang="de-DE"/>
              <a:t>Bild durch Klicken auf Symbol hinzufügen</a:t>
            </a:r>
          </a:p>
        </p:txBody>
      </p:sp>
      <p:pic>
        <p:nvPicPr>
          <p:cNvPr id="20" name="Grafik 19">
            <a:extLst>
              <a:ext uri="{FF2B5EF4-FFF2-40B4-BE49-F238E27FC236}">
                <a16:creationId xmlns:a16="http://schemas.microsoft.com/office/drawing/2014/main" id="{3B563131-A315-D505-2CD7-FF91473D0B3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491733521"/>
      </p:ext>
    </p:extLst>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intergrundbild, Titel und Inhal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12CC61-0A17-479F-8175-C79086B75509}"/>
              </a:ext>
            </a:extLst>
          </p:cNvPr>
          <p:cNvSpPr>
            <a:spLocks noGrp="1"/>
          </p:cNvSpPr>
          <p:nvPr>
            <p:ph type="pic" sz="quarter" idx="13"/>
          </p:nvPr>
        </p:nvSpPr>
        <p:spPr>
          <a:xfrm>
            <a:off x="0" y="0"/>
            <a:ext cx="12192000" cy="6858000"/>
          </a:xfrm>
          <a:prstGeom prst="rect">
            <a:avLst/>
          </a:prstGeom>
          <a:solidFill>
            <a:schemeClr val="bg1">
              <a:lumMod val="85000"/>
            </a:schemeClr>
          </a:solidFill>
        </p:spPr>
        <p:txBody>
          <a:bodyPr/>
          <a:lstStyle>
            <a:lvl1pPr>
              <a:spcBef>
                <a:spcPts val="0"/>
              </a:spcBef>
              <a:defRPr/>
            </a:lvl1pPr>
          </a:lstStyle>
          <a:p>
            <a:r>
              <a:rPr lang="de-DE"/>
              <a:t>Bild durch Klicken auf Symbol hinzufügen</a:t>
            </a:r>
            <a:endParaRPr lang="en-US"/>
          </a:p>
        </p:txBody>
      </p:sp>
      <p:sp>
        <p:nvSpPr>
          <p:cNvPr id="9" name="Titel 10">
            <a:extLst>
              <a:ext uri="{FF2B5EF4-FFF2-40B4-BE49-F238E27FC236}">
                <a16:creationId xmlns:a16="http://schemas.microsoft.com/office/drawing/2014/main" id="{CFEC986D-CFAF-D2FC-7D51-33E9B3C827B2}"/>
              </a:ext>
            </a:extLst>
          </p:cNvPr>
          <p:cNvSpPr>
            <a:spLocks noGrp="1"/>
          </p:cNvSpPr>
          <p:nvPr>
            <p:ph type="title"/>
          </p:nvPr>
        </p:nvSpPr>
        <p:spPr>
          <a:xfrm>
            <a:off x="700462" y="558277"/>
            <a:ext cx="10791076" cy="999061"/>
          </a:xfrm>
        </p:spPr>
        <p:txBody>
          <a:bodyPr lIns="0" tIns="0" rIns="0" bIns="0"/>
          <a:lstStyle>
            <a:lvl1pPr>
              <a:defRPr>
                <a:solidFill>
                  <a:schemeClr val="bg1"/>
                </a:solidFill>
              </a:defRPr>
            </a:lvl1pPr>
          </a:lstStyle>
          <a:p>
            <a:r>
              <a:rPr lang="de-DE"/>
              <a:t>Mastertitelformat bearbeiten</a:t>
            </a:r>
          </a:p>
        </p:txBody>
      </p:sp>
      <p:sp>
        <p:nvSpPr>
          <p:cNvPr id="10" name="Textplatzhalter 12">
            <a:extLst>
              <a:ext uri="{FF2B5EF4-FFF2-40B4-BE49-F238E27FC236}">
                <a16:creationId xmlns:a16="http://schemas.microsoft.com/office/drawing/2014/main" id="{1FE36FE8-67FD-BBA9-B308-0D2BA37FDEA5}"/>
              </a:ext>
            </a:extLst>
          </p:cNvPr>
          <p:cNvSpPr>
            <a:spLocks noGrp="1"/>
          </p:cNvSpPr>
          <p:nvPr>
            <p:ph type="body" sz="quarter" idx="14"/>
          </p:nvPr>
        </p:nvSpPr>
        <p:spPr>
          <a:xfrm>
            <a:off x="695325" y="1952626"/>
            <a:ext cx="10801350" cy="4039638"/>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5EF1EA74-1493-C56D-8CB2-2B13AF251702}"/>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7B317E9D-D71B-2B89-F0BC-F807889730C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CD034BB0-C4CA-881E-182B-068E6285C45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673882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intergrundbild, Kopfzeile, Titel und Inhal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12CC61-0A17-479F-8175-C79086B75509}"/>
              </a:ext>
            </a:extLst>
          </p:cNvPr>
          <p:cNvSpPr>
            <a:spLocks noGrp="1"/>
          </p:cNvSpPr>
          <p:nvPr>
            <p:ph type="pic" sz="quarter" idx="13"/>
          </p:nvPr>
        </p:nvSpPr>
        <p:spPr>
          <a:xfrm>
            <a:off x="0" y="0"/>
            <a:ext cx="12192000" cy="6858000"/>
          </a:xfrm>
          <a:prstGeom prst="rect">
            <a:avLst/>
          </a:prstGeom>
          <a:solidFill>
            <a:schemeClr val="bg1">
              <a:lumMod val="85000"/>
            </a:schemeClr>
          </a:solidFill>
        </p:spPr>
        <p:txBody>
          <a:bodyPr/>
          <a:lstStyle>
            <a:lvl1pPr>
              <a:spcBef>
                <a:spcPts val="0"/>
              </a:spcBef>
              <a:defRPr/>
            </a:lvl1pPr>
          </a:lstStyle>
          <a:p>
            <a:r>
              <a:rPr lang="de-DE"/>
              <a:t>Bild durch Klicken auf Symbol hinzufügen</a:t>
            </a:r>
            <a:endParaRPr lang="en-US"/>
          </a:p>
        </p:txBody>
      </p:sp>
      <p:sp>
        <p:nvSpPr>
          <p:cNvPr id="11" name="Textplatzhalter 7">
            <a:extLst>
              <a:ext uri="{FF2B5EF4-FFF2-40B4-BE49-F238E27FC236}">
                <a16:creationId xmlns:a16="http://schemas.microsoft.com/office/drawing/2014/main" id="{42811564-7AA4-A061-BA04-88C001A9892E}"/>
              </a:ext>
            </a:extLst>
          </p:cNvPr>
          <p:cNvSpPr>
            <a:spLocks noGrp="1"/>
          </p:cNvSpPr>
          <p:nvPr>
            <p:ph type="body" sz="quarter" idx="12"/>
          </p:nvPr>
        </p:nvSpPr>
        <p:spPr>
          <a:xfrm>
            <a:off x="1059772" y="501119"/>
            <a:ext cx="3600000" cy="256715"/>
          </a:xfrm>
        </p:spPr>
        <p:txBody>
          <a:bodyPr lIns="0" tIns="0" rIns="0" bIns="0">
            <a:noAutofit/>
          </a:bodyPr>
          <a:lstStyle>
            <a:lvl1pPr>
              <a:defRPr sz="1500">
                <a:solidFill>
                  <a:schemeClr val="bg1"/>
                </a:solidFill>
              </a:defRPr>
            </a:lvl1pPr>
          </a:lstStyle>
          <a:p>
            <a:pPr lvl="0"/>
            <a:r>
              <a:rPr lang="de-DE"/>
              <a:t>Mastertextformat bearbeiten</a:t>
            </a:r>
          </a:p>
        </p:txBody>
      </p:sp>
      <p:sp>
        <p:nvSpPr>
          <p:cNvPr id="12" name="Titel 10">
            <a:extLst>
              <a:ext uri="{FF2B5EF4-FFF2-40B4-BE49-F238E27FC236}">
                <a16:creationId xmlns:a16="http://schemas.microsoft.com/office/drawing/2014/main" id="{5B441F39-18D8-2D88-71CD-C85B93749604}"/>
              </a:ext>
            </a:extLst>
          </p:cNvPr>
          <p:cNvSpPr>
            <a:spLocks noGrp="1"/>
          </p:cNvSpPr>
          <p:nvPr>
            <p:ph type="title"/>
          </p:nvPr>
        </p:nvSpPr>
        <p:spPr>
          <a:xfrm>
            <a:off x="705599" y="1018429"/>
            <a:ext cx="10791076" cy="1005634"/>
          </a:xfrm>
        </p:spPr>
        <p:txBody>
          <a:bodyPr lIns="0" tIns="0" rIns="0" bIns="0"/>
          <a:lstStyle>
            <a:lvl1pPr>
              <a:defRPr>
                <a:solidFill>
                  <a:schemeClr val="bg1"/>
                </a:solidFill>
              </a:defRPr>
            </a:lvl1pPr>
          </a:lstStyle>
          <a:p>
            <a:r>
              <a:rPr lang="de-DE"/>
              <a:t>Mastertitelformat bearbeiten</a:t>
            </a:r>
          </a:p>
        </p:txBody>
      </p:sp>
      <p:sp>
        <p:nvSpPr>
          <p:cNvPr id="13" name="Textplatzhalter 12">
            <a:extLst>
              <a:ext uri="{FF2B5EF4-FFF2-40B4-BE49-F238E27FC236}">
                <a16:creationId xmlns:a16="http://schemas.microsoft.com/office/drawing/2014/main" id="{C4FFEE5C-A2A4-16B4-E38A-AC6661495424}"/>
              </a:ext>
            </a:extLst>
          </p:cNvPr>
          <p:cNvSpPr>
            <a:spLocks noGrp="1"/>
          </p:cNvSpPr>
          <p:nvPr>
            <p:ph type="body" sz="quarter" idx="14"/>
          </p:nvPr>
        </p:nvSpPr>
        <p:spPr>
          <a:xfrm>
            <a:off x="695325" y="2356604"/>
            <a:ext cx="10801350" cy="3635659"/>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4" name="Grafik 13">
            <a:extLst>
              <a:ext uri="{FF2B5EF4-FFF2-40B4-BE49-F238E27FC236}">
                <a16:creationId xmlns:a16="http://schemas.microsoft.com/office/drawing/2014/main" id="{89B13782-7134-5C2F-BD6D-2FC1F983ADEE}"/>
              </a:ext>
            </a:extLst>
          </p:cNvPr>
          <p:cNvPicPr/>
          <p:nvPr userDrawn="1"/>
        </p:nvPicPr>
        <p:blipFill>
          <a:blip r:embed="rId2"/>
          <a:stretch>
            <a:fillRect/>
          </a:stretch>
        </p:blipFill>
        <p:spPr>
          <a:xfrm>
            <a:off x="695324" y="549276"/>
            <a:ext cx="172580" cy="144000"/>
          </a:xfrm>
          <a:prstGeom prst="rect">
            <a:avLst/>
          </a:prstGeom>
        </p:spPr>
      </p:pic>
      <p:sp>
        <p:nvSpPr>
          <p:cNvPr id="5" name="Fußzeilenplatzhalter 10">
            <a:extLst>
              <a:ext uri="{FF2B5EF4-FFF2-40B4-BE49-F238E27FC236}">
                <a16:creationId xmlns:a16="http://schemas.microsoft.com/office/drawing/2014/main" id="{6C0A4BE1-AE4F-3175-C55A-A195D898C31E}"/>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F9A489BD-A0F1-ADEB-2D7C-22A7FCB32AE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E304040E-0C73-113E-8164-051DA5A93C87}"/>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736912688"/>
      </p:ext>
    </p:extLst>
  </p:cSld>
  <p:clrMapOvr>
    <a:masterClrMapping/>
  </p:clrMapOvr>
  <p:extLst>
    <p:ext uri="{DCECCB84-F9BA-43D5-87BE-67443E8EF086}">
      <p15:sldGuideLst xmlns:p15="http://schemas.microsoft.com/office/powerpoint/2012/main">
        <p15:guide id="1" orient="horz" pos="1275" userDrawn="1">
          <p15:clr>
            <a:srgbClr val="FBAE40"/>
          </p15:clr>
        </p15:guide>
        <p15:guide id="2" orient="horz" pos="14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30597A-14C9-C949-66D7-5AD6F329A8F4}"/>
              </a:ext>
            </a:extLst>
          </p:cNvPr>
          <p:cNvSpPr/>
          <p:nvPr userDrawn="1"/>
        </p:nvSpPr>
        <p:spPr>
          <a:xfrm>
            <a:off x="0" y="1952625"/>
            <a:ext cx="12192000" cy="4905375"/>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iagrammplatzhalter 16">
            <a:extLst>
              <a:ext uri="{FF2B5EF4-FFF2-40B4-BE49-F238E27FC236}">
                <a16:creationId xmlns:a16="http://schemas.microsoft.com/office/drawing/2014/main" id="{B0867172-D370-DF97-3EA4-EC5A886FF863}"/>
              </a:ext>
            </a:extLst>
          </p:cNvPr>
          <p:cNvSpPr>
            <a:spLocks noGrp="1"/>
          </p:cNvSpPr>
          <p:nvPr>
            <p:ph type="chart" sz="quarter" idx="13"/>
          </p:nvPr>
        </p:nvSpPr>
        <p:spPr>
          <a:xfrm>
            <a:off x="695325" y="2349500"/>
            <a:ext cx="10801350" cy="3635375"/>
          </a:xfrm>
        </p:spPr>
        <p:txBody>
          <a:bodyPr/>
          <a:lstStyle/>
          <a:p>
            <a:r>
              <a:rPr lang="de-DE"/>
              <a:t>Diagramm durch Klicken auf Symbol hinzufügen</a:t>
            </a:r>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4" name="Fußzeilenplatzhalter 10">
            <a:extLst>
              <a:ext uri="{FF2B5EF4-FFF2-40B4-BE49-F238E27FC236}">
                <a16:creationId xmlns:a16="http://schemas.microsoft.com/office/drawing/2014/main" id="{D403DDF0-507B-DD72-6F94-1B135254A791}"/>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9" name="Foliennummernplatzhalter 12">
            <a:extLst>
              <a:ext uri="{FF2B5EF4-FFF2-40B4-BE49-F238E27FC236}">
                <a16:creationId xmlns:a16="http://schemas.microsoft.com/office/drawing/2014/main" id="{49120486-6D92-BED5-45CD-93406F21DD4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92C7FA23-42C9-EF10-6AE9-6F89ABC64CB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732047197"/>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opfzeile, Titel und Diagramm">
    <p:bg>
      <p:bgRef idx="1001">
        <a:schemeClr val="bg1"/>
      </p:bgRef>
    </p:b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7774B4D6-52EA-536C-9762-B4CFB1937B4A}"/>
              </a:ext>
            </a:extLst>
          </p:cNvPr>
          <p:cNvSpPr/>
          <p:nvPr userDrawn="1"/>
        </p:nvSpPr>
        <p:spPr>
          <a:xfrm>
            <a:off x="0" y="1952625"/>
            <a:ext cx="12192000" cy="4905375"/>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7">
            <a:extLst>
              <a:ext uri="{FF2B5EF4-FFF2-40B4-BE49-F238E27FC236}">
                <a16:creationId xmlns:a16="http://schemas.microsoft.com/office/drawing/2014/main" id="{26E4F0FD-CA2F-7F66-7CE1-9ABC9E0235BD}"/>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0" name="Titel 10">
            <a:extLst>
              <a:ext uri="{FF2B5EF4-FFF2-40B4-BE49-F238E27FC236}">
                <a16:creationId xmlns:a16="http://schemas.microsoft.com/office/drawing/2014/main" id="{7239D6E7-CFF1-4321-FCB0-3B257AAA91E4}"/>
              </a:ext>
            </a:extLst>
          </p:cNvPr>
          <p:cNvSpPr>
            <a:spLocks noGrp="1"/>
          </p:cNvSpPr>
          <p:nvPr>
            <p:ph type="title"/>
          </p:nvPr>
        </p:nvSpPr>
        <p:spPr>
          <a:xfrm>
            <a:off x="705599" y="1018429"/>
            <a:ext cx="10791076" cy="538909"/>
          </a:xfrm>
        </p:spPr>
        <p:txBody>
          <a:bodyPr lIns="0" tIns="0" rIns="0" bIns="0"/>
          <a:lstStyle/>
          <a:p>
            <a:r>
              <a:rPr lang="de-DE"/>
              <a:t>Mastertitelformat bearbeiten</a:t>
            </a:r>
          </a:p>
        </p:txBody>
      </p:sp>
      <p:pic>
        <p:nvPicPr>
          <p:cNvPr id="14" name="Grafik 13">
            <a:extLst>
              <a:ext uri="{FF2B5EF4-FFF2-40B4-BE49-F238E27FC236}">
                <a16:creationId xmlns:a16="http://schemas.microsoft.com/office/drawing/2014/main" id="{C72555FA-6059-A6B3-1A21-ABD14CF70091}"/>
              </a:ext>
            </a:extLst>
          </p:cNvPr>
          <p:cNvPicPr/>
          <p:nvPr userDrawn="1"/>
        </p:nvPicPr>
        <p:blipFill>
          <a:blip r:embed="rId2"/>
          <a:stretch>
            <a:fillRect/>
          </a:stretch>
        </p:blipFill>
        <p:spPr>
          <a:xfrm>
            <a:off x="695324" y="549276"/>
            <a:ext cx="172580" cy="144000"/>
          </a:xfrm>
          <a:prstGeom prst="rect">
            <a:avLst/>
          </a:prstGeom>
        </p:spPr>
      </p:pic>
      <p:sp>
        <p:nvSpPr>
          <p:cNvPr id="17" name="Diagrammplatzhalter 16">
            <a:extLst>
              <a:ext uri="{FF2B5EF4-FFF2-40B4-BE49-F238E27FC236}">
                <a16:creationId xmlns:a16="http://schemas.microsoft.com/office/drawing/2014/main" id="{041BBC18-F7FD-97A1-8E1C-94DF1F575614}"/>
              </a:ext>
            </a:extLst>
          </p:cNvPr>
          <p:cNvSpPr>
            <a:spLocks noGrp="1"/>
          </p:cNvSpPr>
          <p:nvPr>
            <p:ph type="chart" sz="quarter" idx="13"/>
          </p:nvPr>
        </p:nvSpPr>
        <p:spPr>
          <a:xfrm>
            <a:off x="695325" y="2349500"/>
            <a:ext cx="10801350" cy="3635375"/>
          </a:xfrm>
        </p:spPr>
        <p:txBody>
          <a:bodyPr/>
          <a:lstStyle/>
          <a:p>
            <a:r>
              <a:rPr lang="de-DE"/>
              <a:t>Diagramm durch Klicken auf Symbol hinzufügen</a:t>
            </a:r>
          </a:p>
        </p:txBody>
      </p:sp>
      <p:sp>
        <p:nvSpPr>
          <p:cNvPr id="4" name="Fußzeilenplatzhalter 10">
            <a:extLst>
              <a:ext uri="{FF2B5EF4-FFF2-40B4-BE49-F238E27FC236}">
                <a16:creationId xmlns:a16="http://schemas.microsoft.com/office/drawing/2014/main" id="{9660C8E7-4565-4AA0-8DB3-871B27A14006}"/>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53397E7E-E777-DFC7-6776-67F3C1E71747}"/>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57E907C-DA61-A6F2-F1C5-67C36FC66A0D}"/>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266410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Inhalt und SmartAr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6075363" cy="999061"/>
          </a:xfrm>
        </p:spPr>
        <p:txBody>
          <a:bodyPr lIns="0" tIns="0" rIns="0" bIns="0"/>
          <a:lstStyle/>
          <a:p>
            <a:r>
              <a:rPr lang="de-DE"/>
              <a:t>Mastertitelformat bearbeiten</a:t>
            </a:r>
          </a:p>
        </p:txBody>
      </p:sp>
      <p:sp>
        <p:nvSpPr>
          <p:cNvPr id="5" name="Rechteck 4">
            <a:extLst>
              <a:ext uri="{FF2B5EF4-FFF2-40B4-BE49-F238E27FC236}">
                <a16:creationId xmlns:a16="http://schemas.microsoft.com/office/drawing/2014/main" id="{08083E1E-F2F2-A790-1BD5-D3506A515F4C}"/>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30">
            <a:extLst>
              <a:ext uri="{FF2B5EF4-FFF2-40B4-BE49-F238E27FC236}">
                <a16:creationId xmlns:a16="http://schemas.microsoft.com/office/drawing/2014/main" id="{B17A48BE-7F8F-CA59-8FEE-5C4F1136026E}"/>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SmartArt-Platzhalter 40">
            <a:extLst>
              <a:ext uri="{FF2B5EF4-FFF2-40B4-BE49-F238E27FC236}">
                <a16:creationId xmlns:a16="http://schemas.microsoft.com/office/drawing/2014/main" id="{39E08212-79C9-AFF5-A300-E41AE71B72F9}"/>
              </a:ext>
            </a:extLst>
          </p:cNvPr>
          <p:cNvSpPr>
            <a:spLocks noGrp="1"/>
          </p:cNvSpPr>
          <p:nvPr>
            <p:ph type="dgm" sz="quarter" idx="14"/>
          </p:nvPr>
        </p:nvSpPr>
        <p:spPr>
          <a:xfrm>
            <a:off x="8075613" y="549275"/>
            <a:ext cx="3429000" cy="5435600"/>
          </a:xfrm>
        </p:spPr>
        <p:txBody>
          <a:bodyPr/>
          <a:lstStyle/>
          <a:p>
            <a:r>
              <a:rPr lang="de-DE"/>
              <a:t>Klicken Sie auf das Symbol, um die SmartArt-Grafik hinzuzufügen</a:t>
            </a:r>
          </a:p>
        </p:txBody>
      </p:sp>
      <p:sp>
        <p:nvSpPr>
          <p:cNvPr id="4" name="Fußzeilenplatzhalter 10">
            <a:extLst>
              <a:ext uri="{FF2B5EF4-FFF2-40B4-BE49-F238E27FC236}">
                <a16:creationId xmlns:a16="http://schemas.microsoft.com/office/drawing/2014/main" id="{E9738539-8A1F-54EE-CBAC-61372E6F9103}"/>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F49530D6-A4F1-6C04-4509-1896C3F3E412}"/>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FD2E0B7-9D63-E5FA-D377-BCC917D69BA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820472627"/>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in Lexware Ro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9F039-C634-4080-B40A-719215D7CC16}"/>
              </a:ext>
            </a:extLst>
          </p:cNvPr>
          <p:cNvSpPr>
            <a:spLocks noGrp="1"/>
          </p:cNvSpPr>
          <p:nvPr>
            <p:ph type="ctrTitle"/>
          </p:nvPr>
        </p:nvSpPr>
        <p:spPr>
          <a:xfrm>
            <a:off x="695325" y="2349500"/>
            <a:ext cx="10775950" cy="1889991"/>
          </a:xfrm>
          <a:prstGeom prst="rect">
            <a:avLst/>
          </a:prstGeom>
        </p:spPr>
        <p:txBody>
          <a:bodyPr anchor="b"/>
          <a:lstStyle>
            <a:lvl1pPr algn="l">
              <a:defRPr sz="72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3" name="Untertitel 2">
            <a:extLst>
              <a:ext uri="{FF2B5EF4-FFF2-40B4-BE49-F238E27FC236}">
                <a16:creationId xmlns:a16="http://schemas.microsoft.com/office/drawing/2014/main" id="{43348FF7-2724-4A6A-8426-AB0D7E13FDF7}"/>
              </a:ext>
            </a:extLst>
          </p:cNvPr>
          <p:cNvSpPr>
            <a:spLocks noGrp="1"/>
          </p:cNvSpPr>
          <p:nvPr>
            <p:ph type="subTitle" idx="1" hasCustomPrompt="1"/>
          </p:nvPr>
        </p:nvSpPr>
        <p:spPr>
          <a:xfrm>
            <a:off x="695325" y="4565059"/>
            <a:ext cx="5394399" cy="720000"/>
          </a:xfrm>
          <a:prstGeom prst="rect">
            <a:avLst/>
          </a:prstGeom>
        </p:spPr>
        <p:txBody>
          <a:bodyPr/>
          <a:lstStyle>
            <a:lvl1pPr marL="0" indent="0" algn="l">
              <a:lnSpc>
                <a:spcPct val="100000"/>
              </a:lnSpc>
              <a:spcBef>
                <a:spcPts val="0"/>
              </a:spcBef>
              <a:buNone/>
              <a:defRPr sz="2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FE02D10B-7211-422A-8728-F412BE3A87DE}"/>
              </a:ext>
            </a:extLst>
          </p:cNvPr>
          <p:cNvPicPr>
            <a:picLocks noGrp="1" noRot="1" noMove="1" noResize="1" noEditPoints="1" noAdjustHandles="1" noChangeArrowheads="1" noChangeShapeType="1" noCrop="1"/>
          </p:cNvPicPr>
          <p:nvPr userDrawn="1"/>
        </p:nvPicPr>
        <p:blipFill>
          <a:blip r:embed="rId2"/>
          <a:stretch>
            <a:fillRect/>
          </a:stretch>
        </p:blipFill>
        <p:spPr>
          <a:xfrm>
            <a:off x="11243632" y="5989671"/>
            <a:ext cx="253043" cy="319054"/>
          </a:xfrm>
          <a:prstGeom prst="rect">
            <a:avLst/>
          </a:prstGeom>
        </p:spPr>
      </p:pic>
      <p:sp>
        <p:nvSpPr>
          <p:cNvPr id="10" name="Datumsplatzhalter 3">
            <a:extLst>
              <a:ext uri="{FF2B5EF4-FFF2-40B4-BE49-F238E27FC236}">
                <a16:creationId xmlns:a16="http://schemas.microsoft.com/office/drawing/2014/main" id="{BE776857-C32B-ED4F-DDC1-BC664CE356B6}"/>
              </a:ext>
            </a:extLst>
          </p:cNvPr>
          <p:cNvSpPr>
            <a:spLocks noGrp="1"/>
          </p:cNvSpPr>
          <p:nvPr>
            <p:ph type="dt" sz="half" idx="10"/>
          </p:nvPr>
        </p:nvSpPr>
        <p:spPr>
          <a:xfrm>
            <a:off x="695325" y="5984875"/>
            <a:ext cx="971901" cy="323850"/>
          </a:xfrm>
          <a:prstGeom prst="rect">
            <a:avLst/>
          </a:prstGeom>
        </p:spPr>
        <p:txBody>
          <a:bodyPr lIns="0" tIns="0" rIns="0" bIns="0" anchor="ctr" anchorCtr="0"/>
          <a:lstStyle>
            <a:lvl1pPr>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stStyle>
          <a:p>
            <a:r>
              <a:rPr lang="de-DE"/>
              <a:t>09.09.2029</a:t>
            </a:r>
          </a:p>
        </p:txBody>
      </p:sp>
      <p:sp>
        <p:nvSpPr>
          <p:cNvPr id="12" name="Textplatzhalter 17">
            <a:extLst>
              <a:ext uri="{FF2B5EF4-FFF2-40B4-BE49-F238E27FC236}">
                <a16:creationId xmlns:a16="http://schemas.microsoft.com/office/drawing/2014/main" id="{8643C875-470A-E130-F15E-055E1D5F945C}"/>
              </a:ext>
            </a:extLst>
          </p:cNvPr>
          <p:cNvSpPr>
            <a:spLocks noGrp="1"/>
          </p:cNvSpPr>
          <p:nvPr>
            <p:ph type="body" sz="quarter" idx="11" hasCustomPrompt="1"/>
          </p:nvPr>
        </p:nvSpPr>
        <p:spPr>
          <a:xfrm>
            <a:off x="1995947" y="5984875"/>
            <a:ext cx="4093777" cy="323850"/>
          </a:xfrm>
          <a:prstGeom prst="rect">
            <a:avLst/>
          </a:prstGeom>
        </p:spPr>
        <p:txBody>
          <a:bodyPr anchor="ctr" anchorCtr="0"/>
          <a:lstStyle>
            <a:lvl1pPr algn="l">
              <a:spcBef>
                <a:spcPts val="0"/>
              </a:spcBef>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a:defRPr sz="1500" b="0"/>
            </a:lvl2pPr>
            <a:lvl3pPr marL="0" indent="0">
              <a:buNone/>
              <a:defRPr sz="1500"/>
            </a:lvl3pPr>
            <a:lvl4pPr marL="0" indent="0">
              <a:buNone/>
              <a:defRPr sz="1500"/>
            </a:lvl4pPr>
            <a:lvl5pPr>
              <a:defRPr sz="1500"/>
            </a:lvl5pPr>
            <a:lvl6pPr>
              <a:defRPr sz="1500"/>
            </a:lvl6pPr>
            <a:lvl7pPr marL="0" indent="0">
              <a:buNone/>
              <a:defRPr sz="1500"/>
            </a:lvl7pPr>
            <a:lvl8pPr marL="0" indent="0">
              <a:buNone/>
              <a:defRPr sz="1500"/>
            </a:lvl8pPr>
            <a:lvl9pPr>
              <a:defRPr sz="1500"/>
            </a:lvl9pPr>
          </a:lstStyle>
          <a:p>
            <a:pPr lvl="0"/>
            <a:r>
              <a:rPr lang="de-DE"/>
              <a:t>Max Mustermann</a:t>
            </a:r>
          </a:p>
        </p:txBody>
      </p:sp>
      <p:cxnSp>
        <p:nvCxnSpPr>
          <p:cNvPr id="13" name="Gerade Verbindung 12">
            <a:extLst>
              <a:ext uri="{FF2B5EF4-FFF2-40B4-BE49-F238E27FC236}">
                <a16:creationId xmlns:a16="http://schemas.microsoft.com/office/drawing/2014/main" id="{9FA0996F-D699-66E3-ADAE-8EC1F4360C3C}"/>
              </a:ext>
            </a:extLst>
          </p:cNvPr>
          <p:cNvCxnSpPr/>
          <p:nvPr userDrawn="1"/>
        </p:nvCxnSpPr>
        <p:spPr>
          <a:xfrm flipV="1">
            <a:off x="1829410" y="6049109"/>
            <a:ext cx="0" cy="2194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5C5AAD56-AF2B-9214-A503-55DB825ECA92}"/>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3132579638"/>
      </p:ext>
    </p:extLst>
  </p:cSld>
  <p:clrMapOvr>
    <a:masterClrMapping/>
  </p:clrMapOvr>
  <p:extLst>
    <p:ext uri="{DCECCB84-F9BA-43D5-87BE-67443E8EF086}">
      <p15:sldGuideLst xmlns:p15="http://schemas.microsoft.com/office/powerpoint/2012/main">
        <p15:guide id="1" pos="7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SmartArt">
    <p:bg>
      <p:bgRef idx="1001">
        <a:schemeClr val="bg1"/>
      </p:bgRef>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FC9A48B-2EF1-4741-7152-36EC70E220EA}"/>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platzhalter 7">
            <a:extLst>
              <a:ext uri="{FF2B5EF4-FFF2-40B4-BE49-F238E27FC236}">
                <a16:creationId xmlns:a16="http://schemas.microsoft.com/office/drawing/2014/main" id="{2EB8DB7A-5205-4563-78E9-5F4BDFF4FACF}"/>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28" name="Titel 10">
            <a:extLst>
              <a:ext uri="{FF2B5EF4-FFF2-40B4-BE49-F238E27FC236}">
                <a16:creationId xmlns:a16="http://schemas.microsoft.com/office/drawing/2014/main" id="{47AA5E88-5535-48AF-E0A3-AF32DB1A59DC}"/>
              </a:ext>
            </a:extLst>
          </p:cNvPr>
          <p:cNvSpPr>
            <a:spLocks noGrp="1"/>
          </p:cNvSpPr>
          <p:nvPr>
            <p:ph type="title" hasCustomPrompt="1"/>
          </p:nvPr>
        </p:nvSpPr>
        <p:spPr>
          <a:xfrm>
            <a:off x="705599" y="1018429"/>
            <a:ext cx="6074614" cy="538909"/>
          </a:xfrm>
        </p:spPr>
        <p:txBody>
          <a:bodyPr lIns="0" tIns="0" rIns="0" bIns="0"/>
          <a:lstStyle/>
          <a:p>
            <a:r>
              <a:rPr lang="de-DE"/>
              <a:t>Titel bearbeiten</a:t>
            </a:r>
          </a:p>
        </p:txBody>
      </p:sp>
      <p:pic>
        <p:nvPicPr>
          <p:cNvPr id="29" name="Grafik 28">
            <a:extLst>
              <a:ext uri="{FF2B5EF4-FFF2-40B4-BE49-F238E27FC236}">
                <a16:creationId xmlns:a16="http://schemas.microsoft.com/office/drawing/2014/main" id="{BAB570FF-F233-BAD1-179E-AB56B6C3D0B1}"/>
              </a:ext>
            </a:extLst>
          </p:cNvPr>
          <p:cNvPicPr/>
          <p:nvPr userDrawn="1"/>
        </p:nvPicPr>
        <p:blipFill>
          <a:blip r:embed="rId2"/>
          <a:stretch>
            <a:fillRect/>
          </a:stretch>
        </p:blipFill>
        <p:spPr>
          <a:xfrm>
            <a:off x="695324" y="549276"/>
            <a:ext cx="172580" cy="144000"/>
          </a:xfrm>
          <a:prstGeom prst="rect">
            <a:avLst/>
          </a:prstGeom>
        </p:spPr>
      </p:pic>
      <p:sp>
        <p:nvSpPr>
          <p:cNvPr id="31" name="Textplatzhalter 30">
            <a:extLst>
              <a:ext uri="{FF2B5EF4-FFF2-40B4-BE49-F238E27FC236}">
                <a16:creationId xmlns:a16="http://schemas.microsoft.com/office/drawing/2014/main" id="{7EB8AC81-EFFE-E413-7154-D454EA1A34DB}"/>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1" name="SmartArt-Platzhalter 40">
            <a:extLst>
              <a:ext uri="{FF2B5EF4-FFF2-40B4-BE49-F238E27FC236}">
                <a16:creationId xmlns:a16="http://schemas.microsoft.com/office/drawing/2014/main" id="{2CCD23A6-ECC2-064C-0F86-73AB24DB2E8C}"/>
              </a:ext>
            </a:extLst>
          </p:cNvPr>
          <p:cNvSpPr>
            <a:spLocks noGrp="1"/>
          </p:cNvSpPr>
          <p:nvPr>
            <p:ph type="dgm" sz="quarter" idx="14"/>
          </p:nvPr>
        </p:nvSpPr>
        <p:spPr>
          <a:xfrm>
            <a:off x="8075613" y="549275"/>
            <a:ext cx="3429000" cy="5435600"/>
          </a:xfrm>
        </p:spPr>
        <p:txBody>
          <a:bodyPr/>
          <a:lstStyle/>
          <a:p>
            <a:r>
              <a:rPr lang="de-DE"/>
              <a:t>Klicken Sie auf das Symbol, um die SmartArt-Grafik hinzuzufügen</a:t>
            </a:r>
          </a:p>
        </p:txBody>
      </p:sp>
      <p:sp>
        <p:nvSpPr>
          <p:cNvPr id="6" name="Fußzeilenplatzhalter 10">
            <a:extLst>
              <a:ext uri="{FF2B5EF4-FFF2-40B4-BE49-F238E27FC236}">
                <a16:creationId xmlns:a16="http://schemas.microsoft.com/office/drawing/2014/main" id="{EFFB1C76-272B-A742-FA5D-F1C3443E152E}"/>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61561E3F-799D-6771-E678-38E78258957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B79517C-8863-3F63-83F5-8EE3CD6DAE9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053435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679" userDrawn="1">
          <p15:clr>
            <a:srgbClr val="FBAE40"/>
          </p15:clr>
        </p15:guide>
        <p15:guide id="2" pos="4271" userDrawn="1">
          <p15:clr>
            <a:srgbClr val="FBAE40"/>
          </p15:clr>
        </p15:guide>
        <p15:guide id="3" pos="5087"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Inhalt und Diagramm">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6075363" cy="999061"/>
          </a:xfrm>
        </p:spPr>
        <p:txBody>
          <a:bodyPr lIns="0" tIns="0" rIns="0" bIns="0"/>
          <a:lstStyle/>
          <a:p>
            <a:r>
              <a:rPr lang="de-DE"/>
              <a:t>Mastertitelformat bearbeiten</a:t>
            </a:r>
          </a:p>
        </p:txBody>
      </p:sp>
      <p:sp>
        <p:nvSpPr>
          <p:cNvPr id="5" name="Rechteck 4">
            <a:extLst>
              <a:ext uri="{FF2B5EF4-FFF2-40B4-BE49-F238E27FC236}">
                <a16:creationId xmlns:a16="http://schemas.microsoft.com/office/drawing/2014/main" id="{08083E1E-F2F2-A790-1BD5-D3506A515F4C}"/>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30">
            <a:extLst>
              <a:ext uri="{FF2B5EF4-FFF2-40B4-BE49-F238E27FC236}">
                <a16:creationId xmlns:a16="http://schemas.microsoft.com/office/drawing/2014/main" id="{B17A48BE-7F8F-CA59-8FEE-5C4F1136026E}"/>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Diagrammplatzhalter 20">
            <a:extLst>
              <a:ext uri="{FF2B5EF4-FFF2-40B4-BE49-F238E27FC236}">
                <a16:creationId xmlns:a16="http://schemas.microsoft.com/office/drawing/2014/main" id="{C9B18309-5CE1-2CF5-BB15-BAE5DE57862A}"/>
              </a:ext>
            </a:extLst>
          </p:cNvPr>
          <p:cNvSpPr>
            <a:spLocks noGrp="1"/>
          </p:cNvSpPr>
          <p:nvPr>
            <p:ph type="chart" sz="quarter" idx="14"/>
          </p:nvPr>
        </p:nvSpPr>
        <p:spPr>
          <a:xfrm>
            <a:off x="8075613" y="549275"/>
            <a:ext cx="3429000" cy="5435600"/>
          </a:xfrm>
        </p:spPr>
        <p:txBody>
          <a:bodyPr/>
          <a:lstStyle/>
          <a:p>
            <a:r>
              <a:rPr lang="de-DE"/>
              <a:t>Diagramm durch Klicken auf Symbol hinzufügen</a:t>
            </a:r>
          </a:p>
        </p:txBody>
      </p:sp>
      <p:sp>
        <p:nvSpPr>
          <p:cNvPr id="4" name="Fußzeilenplatzhalter 10">
            <a:extLst>
              <a:ext uri="{FF2B5EF4-FFF2-40B4-BE49-F238E27FC236}">
                <a16:creationId xmlns:a16="http://schemas.microsoft.com/office/drawing/2014/main" id="{EB9BDAE2-4D0E-AB3C-F6E8-9D4D61FA0790}"/>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C43B8FB1-BFEC-A399-A82B-43FF496308C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90BE82C5-FE3D-9DC1-9BA8-793AD52D9D47}"/>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233091757"/>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Diagramm">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F27656D-351E-8A25-F58F-19162A77B379}"/>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7">
            <a:extLst>
              <a:ext uri="{FF2B5EF4-FFF2-40B4-BE49-F238E27FC236}">
                <a16:creationId xmlns:a16="http://schemas.microsoft.com/office/drawing/2014/main" id="{67184354-1D0E-0974-B96C-90F6D1D43D5A}"/>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75CD8C11-73FA-97D4-6C91-1FC859D7A708}"/>
              </a:ext>
            </a:extLst>
          </p:cNvPr>
          <p:cNvSpPr>
            <a:spLocks noGrp="1"/>
          </p:cNvSpPr>
          <p:nvPr>
            <p:ph type="title" hasCustomPrompt="1"/>
          </p:nvPr>
        </p:nvSpPr>
        <p:spPr>
          <a:xfrm>
            <a:off x="705599" y="1018429"/>
            <a:ext cx="6074614"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85A18831-2589-3DDD-C332-CD1FFCC317B3}"/>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D0F3C899-EA27-17D3-832E-7BCCD9A0A9B6}"/>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Diagrammplatzhalter 20">
            <a:extLst>
              <a:ext uri="{FF2B5EF4-FFF2-40B4-BE49-F238E27FC236}">
                <a16:creationId xmlns:a16="http://schemas.microsoft.com/office/drawing/2014/main" id="{9D72784C-D786-4748-C6B7-EC67B5DEE819}"/>
              </a:ext>
            </a:extLst>
          </p:cNvPr>
          <p:cNvSpPr>
            <a:spLocks noGrp="1"/>
          </p:cNvSpPr>
          <p:nvPr>
            <p:ph type="chart" sz="quarter" idx="14"/>
          </p:nvPr>
        </p:nvSpPr>
        <p:spPr>
          <a:xfrm>
            <a:off x="8075613" y="549275"/>
            <a:ext cx="3429000" cy="5435600"/>
          </a:xfrm>
        </p:spPr>
        <p:txBody>
          <a:bodyPr/>
          <a:lstStyle/>
          <a:p>
            <a:r>
              <a:rPr lang="de-DE"/>
              <a:t>Diagramm durch Klicken auf Symbol hinzufügen</a:t>
            </a:r>
          </a:p>
        </p:txBody>
      </p:sp>
      <p:sp>
        <p:nvSpPr>
          <p:cNvPr id="4" name="Fußzeilenplatzhalter 10">
            <a:extLst>
              <a:ext uri="{FF2B5EF4-FFF2-40B4-BE49-F238E27FC236}">
                <a16:creationId xmlns:a16="http://schemas.microsoft.com/office/drawing/2014/main" id="{8549248B-F9B0-2C27-F551-67FF21920E5C}"/>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FCA03CF0-AA5D-C100-0DEB-593A98E2862A}"/>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D0AABBF5-9936-083D-1412-48ED0498555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553363186"/>
      </p:ext>
    </p:extLst>
  </p:cSld>
  <p:clrMapOvr>
    <a:masterClrMapping/>
  </p:clrMapOvr>
  <p:extLst>
    <p:ext uri="{DCECCB84-F9BA-43D5-87BE-67443E8EF086}">
      <p15:sldGuideLst xmlns:p15="http://schemas.microsoft.com/office/powerpoint/2012/main">
        <p15:guide id="1" pos="4679" userDrawn="1">
          <p15:clr>
            <a:srgbClr val="FBAE40"/>
          </p15:clr>
        </p15:guide>
        <p15:guide id="3" orient="horz" pos="1752" userDrawn="1">
          <p15:clr>
            <a:srgbClr val="FBAE40"/>
          </p15:clr>
        </p15:guide>
        <p15:guide id="5" pos="5087" userDrawn="1">
          <p15:clr>
            <a:srgbClr val="FBAE40"/>
          </p15:clr>
        </p15:guide>
        <p15:guide id="6" pos="427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Inhalt und Tabelle">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6075363" cy="999061"/>
          </a:xfrm>
        </p:spPr>
        <p:txBody>
          <a:bodyPr lIns="0" tIns="0" rIns="0" bIns="0"/>
          <a:lstStyle/>
          <a:p>
            <a:r>
              <a:rPr lang="de-DE"/>
              <a:t>Mastertitelformat bearbeiten</a:t>
            </a:r>
          </a:p>
        </p:txBody>
      </p:sp>
      <p:sp>
        <p:nvSpPr>
          <p:cNvPr id="5" name="Rechteck 4">
            <a:extLst>
              <a:ext uri="{FF2B5EF4-FFF2-40B4-BE49-F238E27FC236}">
                <a16:creationId xmlns:a16="http://schemas.microsoft.com/office/drawing/2014/main" id="{08083E1E-F2F2-A790-1BD5-D3506A515F4C}"/>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30">
            <a:extLst>
              <a:ext uri="{FF2B5EF4-FFF2-40B4-BE49-F238E27FC236}">
                <a16:creationId xmlns:a16="http://schemas.microsoft.com/office/drawing/2014/main" id="{B17A48BE-7F8F-CA59-8FEE-5C4F1136026E}"/>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abellenplatzhalter 19">
            <a:extLst>
              <a:ext uri="{FF2B5EF4-FFF2-40B4-BE49-F238E27FC236}">
                <a16:creationId xmlns:a16="http://schemas.microsoft.com/office/drawing/2014/main" id="{31D3F3B7-3A46-C213-B1FE-F43F521BEEE0}"/>
              </a:ext>
            </a:extLst>
          </p:cNvPr>
          <p:cNvSpPr>
            <a:spLocks noGrp="1"/>
          </p:cNvSpPr>
          <p:nvPr>
            <p:ph type="tbl" sz="quarter" idx="14"/>
          </p:nvPr>
        </p:nvSpPr>
        <p:spPr>
          <a:xfrm>
            <a:off x="8075613" y="549275"/>
            <a:ext cx="3421062" cy="5435600"/>
          </a:xfrm>
        </p:spPr>
        <p:txBody>
          <a:bodyPr/>
          <a:lstStyle/>
          <a:p>
            <a:r>
              <a:rPr lang="de-DE"/>
              <a:t>Tabelle durch Klicken auf Symbol hinzufügen</a:t>
            </a:r>
          </a:p>
        </p:txBody>
      </p:sp>
      <p:sp>
        <p:nvSpPr>
          <p:cNvPr id="4" name="Fußzeilenplatzhalter 10">
            <a:extLst>
              <a:ext uri="{FF2B5EF4-FFF2-40B4-BE49-F238E27FC236}">
                <a16:creationId xmlns:a16="http://schemas.microsoft.com/office/drawing/2014/main" id="{6468030A-BE8C-98E8-4FCC-117D479B478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97D7A6CC-83C8-4FFD-1191-75B0CC21A92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1F4E098E-2862-AD3A-D93A-152A49CB607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490573339"/>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Tabel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B6D6CC9-A80C-519B-816F-995B82D11E9A}"/>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7">
            <a:extLst>
              <a:ext uri="{FF2B5EF4-FFF2-40B4-BE49-F238E27FC236}">
                <a16:creationId xmlns:a16="http://schemas.microsoft.com/office/drawing/2014/main" id="{05C2115B-E940-4346-FFD8-6FA6A0DD1334}"/>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0" name="Titel 10">
            <a:extLst>
              <a:ext uri="{FF2B5EF4-FFF2-40B4-BE49-F238E27FC236}">
                <a16:creationId xmlns:a16="http://schemas.microsoft.com/office/drawing/2014/main" id="{832E0918-FE7F-A635-5C98-EA1FF927DB45}"/>
              </a:ext>
            </a:extLst>
          </p:cNvPr>
          <p:cNvSpPr>
            <a:spLocks noGrp="1"/>
          </p:cNvSpPr>
          <p:nvPr>
            <p:ph type="title" hasCustomPrompt="1"/>
          </p:nvPr>
        </p:nvSpPr>
        <p:spPr>
          <a:xfrm>
            <a:off x="705599" y="1018429"/>
            <a:ext cx="6074614" cy="538909"/>
          </a:xfrm>
        </p:spPr>
        <p:txBody>
          <a:bodyPr lIns="0" tIns="0" rIns="0" bIns="0"/>
          <a:lstStyle/>
          <a:p>
            <a:r>
              <a:rPr lang="de-DE"/>
              <a:t>Titel bearbeiten</a:t>
            </a:r>
          </a:p>
        </p:txBody>
      </p:sp>
      <p:pic>
        <p:nvPicPr>
          <p:cNvPr id="12" name="Grafik 11">
            <a:extLst>
              <a:ext uri="{FF2B5EF4-FFF2-40B4-BE49-F238E27FC236}">
                <a16:creationId xmlns:a16="http://schemas.microsoft.com/office/drawing/2014/main" id="{234FEF97-0A35-9B62-E99D-0BE8C360C56C}"/>
              </a:ext>
            </a:extLst>
          </p:cNvPr>
          <p:cNvPicPr/>
          <p:nvPr userDrawn="1"/>
        </p:nvPicPr>
        <p:blipFill>
          <a:blip r:embed="rId2"/>
          <a:stretch>
            <a:fillRect/>
          </a:stretch>
        </p:blipFill>
        <p:spPr>
          <a:xfrm>
            <a:off x="695324" y="549276"/>
            <a:ext cx="172580" cy="144000"/>
          </a:xfrm>
          <a:prstGeom prst="rect">
            <a:avLst/>
          </a:prstGeom>
        </p:spPr>
      </p:pic>
      <p:sp>
        <p:nvSpPr>
          <p:cNvPr id="13" name="Textplatzhalter 30">
            <a:extLst>
              <a:ext uri="{FF2B5EF4-FFF2-40B4-BE49-F238E27FC236}">
                <a16:creationId xmlns:a16="http://schemas.microsoft.com/office/drawing/2014/main" id="{EFF8ACC1-3E5D-6E69-518F-841C7968FAE5}"/>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abellenplatzhalter 19">
            <a:extLst>
              <a:ext uri="{FF2B5EF4-FFF2-40B4-BE49-F238E27FC236}">
                <a16:creationId xmlns:a16="http://schemas.microsoft.com/office/drawing/2014/main" id="{FFE86502-A8A6-CF55-AB57-8AF472B81CCE}"/>
              </a:ext>
            </a:extLst>
          </p:cNvPr>
          <p:cNvSpPr>
            <a:spLocks noGrp="1"/>
          </p:cNvSpPr>
          <p:nvPr>
            <p:ph type="tbl" sz="quarter" idx="14"/>
          </p:nvPr>
        </p:nvSpPr>
        <p:spPr>
          <a:xfrm>
            <a:off x="8075613" y="549275"/>
            <a:ext cx="3421062" cy="5435600"/>
          </a:xfrm>
        </p:spPr>
        <p:txBody>
          <a:bodyPr/>
          <a:lstStyle/>
          <a:p>
            <a:r>
              <a:rPr lang="de-DE"/>
              <a:t>Tabelle durch Klicken auf Symbol hinzufügen</a:t>
            </a:r>
          </a:p>
        </p:txBody>
      </p:sp>
      <p:sp>
        <p:nvSpPr>
          <p:cNvPr id="6" name="Fußzeilenplatzhalter 10">
            <a:extLst>
              <a:ext uri="{FF2B5EF4-FFF2-40B4-BE49-F238E27FC236}">
                <a16:creationId xmlns:a16="http://schemas.microsoft.com/office/drawing/2014/main" id="{8A0C4DBF-5608-F637-8EFC-5254166C0F5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FC71EF70-26CD-9867-1F63-09CC0D3462BD}"/>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D5C81E3D-1C44-987A-3D95-FFA98E853402}"/>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696500502"/>
      </p:ext>
    </p:extLst>
  </p:cSld>
  <p:clrMapOvr>
    <a:masterClrMapping/>
  </p:clrMapOvr>
  <p:extLst>
    <p:ext uri="{DCECCB84-F9BA-43D5-87BE-67443E8EF086}">
      <p15:sldGuideLst xmlns:p15="http://schemas.microsoft.com/office/powerpoint/2012/main">
        <p15:guide id="5" pos="4271" userDrawn="1">
          <p15:clr>
            <a:srgbClr val="FBAE40"/>
          </p15:clr>
        </p15:guide>
        <p15:guide id="6" pos="508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 Inhalt und 4 graue Kästen">
    <p:bg>
      <p:bgRef idx="1001">
        <a:schemeClr val="bg1"/>
      </p:bgRef>
    </p:bg>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30DF5EBA-FE1C-13F1-0461-9042CC115987}"/>
              </a:ext>
            </a:extLst>
          </p:cNvPr>
          <p:cNvSpPr>
            <a:spLocks noGrp="1"/>
          </p:cNvSpPr>
          <p:nvPr>
            <p:ph type="body" sz="quarter" idx="20" hasCustomPrompt="1"/>
          </p:nvPr>
        </p:nvSpPr>
        <p:spPr>
          <a:xfrm>
            <a:off x="8967038"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5" name="Textplatzhalter 5">
            <a:extLst>
              <a:ext uri="{FF2B5EF4-FFF2-40B4-BE49-F238E27FC236}">
                <a16:creationId xmlns:a16="http://schemas.microsoft.com/office/drawing/2014/main" id="{166DBC83-1542-A2C1-6C81-AED6CC0B78CB}"/>
              </a:ext>
            </a:extLst>
          </p:cNvPr>
          <p:cNvSpPr>
            <a:spLocks noGrp="1"/>
          </p:cNvSpPr>
          <p:nvPr>
            <p:ph type="body" sz="quarter" idx="21" hasCustomPrompt="1"/>
          </p:nvPr>
        </p:nvSpPr>
        <p:spPr>
          <a:xfrm>
            <a:off x="6096000"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6" name="Textplatzhalter 5">
            <a:extLst>
              <a:ext uri="{FF2B5EF4-FFF2-40B4-BE49-F238E27FC236}">
                <a16:creationId xmlns:a16="http://schemas.microsoft.com/office/drawing/2014/main" id="{49782FA9-4EB2-4BCA-6EF4-9F7878685ACE}"/>
              </a:ext>
            </a:extLst>
          </p:cNvPr>
          <p:cNvSpPr>
            <a:spLocks noGrp="1"/>
          </p:cNvSpPr>
          <p:nvPr>
            <p:ph type="body" sz="quarter" idx="22" hasCustomPrompt="1"/>
          </p:nvPr>
        </p:nvSpPr>
        <p:spPr>
          <a:xfrm>
            <a:off x="8967037"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8" name="Textplatzhalter 5">
            <a:extLst>
              <a:ext uri="{FF2B5EF4-FFF2-40B4-BE49-F238E27FC236}">
                <a16:creationId xmlns:a16="http://schemas.microsoft.com/office/drawing/2014/main" id="{C0102D6B-10BF-B6D0-8D63-86C240457D3B}"/>
              </a:ext>
            </a:extLst>
          </p:cNvPr>
          <p:cNvSpPr>
            <a:spLocks noGrp="1"/>
          </p:cNvSpPr>
          <p:nvPr>
            <p:ph type="body" sz="quarter" idx="19" hasCustomPrompt="1"/>
          </p:nvPr>
        </p:nvSpPr>
        <p:spPr>
          <a:xfrm>
            <a:off x="6096000"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605B280A-990E-9ECF-DFCC-AC28BF828947}"/>
              </a:ext>
            </a:extLst>
          </p:cNvPr>
          <p:cNvSpPr>
            <a:spLocks noGrp="1"/>
          </p:cNvSpPr>
          <p:nvPr>
            <p:ph type="title"/>
          </p:nvPr>
        </p:nvSpPr>
        <p:spPr>
          <a:xfrm>
            <a:off x="700462" y="558277"/>
            <a:ext cx="4711326" cy="999061"/>
          </a:xfrm>
        </p:spPr>
        <p:txBody>
          <a:bodyPr lIns="0" tIns="0" rIns="0" bIns="0"/>
          <a:lstStyle/>
          <a:p>
            <a:r>
              <a:rPr lang="de-DE"/>
              <a:t>Mastertitelformat bearbeiten</a:t>
            </a:r>
          </a:p>
        </p:txBody>
      </p:sp>
      <p:sp>
        <p:nvSpPr>
          <p:cNvPr id="6" name="Fußzeilenplatzhalter 10">
            <a:extLst>
              <a:ext uri="{FF2B5EF4-FFF2-40B4-BE49-F238E27FC236}">
                <a16:creationId xmlns:a16="http://schemas.microsoft.com/office/drawing/2014/main" id="{306CAD72-7DC0-B74F-9164-714BE886B26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F881B30D-7CB9-E028-A723-B39750644293}"/>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9F33EDF1-7B52-64FD-BCB0-386D878B8AB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0431271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pos="3409">
          <p15:clr>
            <a:srgbClr val="FBAE40"/>
          </p15:clr>
        </p15:guide>
        <p15:guide id="5" pos="554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4 graue Kästen">
    <p:bg>
      <p:bgRef idx="1001">
        <a:schemeClr val="bg1"/>
      </p:bgRef>
    </p:bg>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30DF5EBA-FE1C-13F1-0461-9042CC115987}"/>
              </a:ext>
            </a:extLst>
          </p:cNvPr>
          <p:cNvSpPr>
            <a:spLocks noGrp="1"/>
          </p:cNvSpPr>
          <p:nvPr>
            <p:ph type="body" sz="quarter" idx="20" hasCustomPrompt="1"/>
          </p:nvPr>
        </p:nvSpPr>
        <p:spPr>
          <a:xfrm>
            <a:off x="8967038"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5" name="Textplatzhalter 5">
            <a:extLst>
              <a:ext uri="{FF2B5EF4-FFF2-40B4-BE49-F238E27FC236}">
                <a16:creationId xmlns:a16="http://schemas.microsoft.com/office/drawing/2014/main" id="{166DBC83-1542-A2C1-6C81-AED6CC0B78CB}"/>
              </a:ext>
            </a:extLst>
          </p:cNvPr>
          <p:cNvSpPr>
            <a:spLocks noGrp="1"/>
          </p:cNvSpPr>
          <p:nvPr>
            <p:ph type="body" sz="quarter" idx="21" hasCustomPrompt="1"/>
          </p:nvPr>
        </p:nvSpPr>
        <p:spPr>
          <a:xfrm>
            <a:off x="6096000"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6" name="Textplatzhalter 5">
            <a:extLst>
              <a:ext uri="{FF2B5EF4-FFF2-40B4-BE49-F238E27FC236}">
                <a16:creationId xmlns:a16="http://schemas.microsoft.com/office/drawing/2014/main" id="{49782FA9-4EB2-4BCA-6EF4-9F7878685ACE}"/>
              </a:ext>
            </a:extLst>
          </p:cNvPr>
          <p:cNvSpPr>
            <a:spLocks noGrp="1"/>
          </p:cNvSpPr>
          <p:nvPr>
            <p:ph type="body" sz="quarter" idx="22" hasCustomPrompt="1"/>
          </p:nvPr>
        </p:nvSpPr>
        <p:spPr>
          <a:xfrm>
            <a:off x="8967037"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8" name="Textplatzhalter 5">
            <a:extLst>
              <a:ext uri="{FF2B5EF4-FFF2-40B4-BE49-F238E27FC236}">
                <a16:creationId xmlns:a16="http://schemas.microsoft.com/office/drawing/2014/main" id="{C0102D6B-10BF-B6D0-8D63-86C240457D3B}"/>
              </a:ext>
            </a:extLst>
          </p:cNvPr>
          <p:cNvSpPr>
            <a:spLocks noGrp="1"/>
          </p:cNvSpPr>
          <p:nvPr>
            <p:ph type="body" sz="quarter" idx="19" hasCustomPrompt="1"/>
          </p:nvPr>
        </p:nvSpPr>
        <p:spPr>
          <a:xfrm>
            <a:off x="6096000"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5" name="Textplatzhalter 7">
            <a:extLst>
              <a:ext uri="{FF2B5EF4-FFF2-40B4-BE49-F238E27FC236}">
                <a16:creationId xmlns:a16="http://schemas.microsoft.com/office/drawing/2014/main" id="{22A01273-1025-6351-FE30-8B5A2A300CD9}"/>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91E21E-7328-3DC9-037C-08F68C4053DF}"/>
              </a:ext>
            </a:extLst>
          </p:cNvPr>
          <p:cNvSpPr>
            <a:spLocks noGrp="1"/>
          </p:cNvSpPr>
          <p:nvPr>
            <p:ph type="title" hasCustomPrompt="1"/>
          </p:nvPr>
        </p:nvSpPr>
        <p:spPr>
          <a:xfrm>
            <a:off x="705599" y="1018429"/>
            <a:ext cx="4706189" cy="538909"/>
          </a:xfrm>
        </p:spPr>
        <p:txBody>
          <a:bodyPr lIns="0" tIns="0" rIns="0" bIns="0"/>
          <a:lstStyle/>
          <a:p>
            <a:r>
              <a:rPr lang="de-DE"/>
              <a:t>Titel bearbeiten</a:t>
            </a:r>
          </a:p>
        </p:txBody>
      </p:sp>
      <p:pic>
        <p:nvPicPr>
          <p:cNvPr id="9" name="Grafik 8">
            <a:extLst>
              <a:ext uri="{FF2B5EF4-FFF2-40B4-BE49-F238E27FC236}">
                <a16:creationId xmlns:a16="http://schemas.microsoft.com/office/drawing/2014/main" id="{08B51CE6-3703-F3F5-BEB4-71DB1052FC4C}"/>
              </a:ext>
            </a:extLst>
          </p:cNvPr>
          <p:cNvPicPr/>
          <p:nvPr userDrawn="1"/>
        </p:nvPicPr>
        <p:blipFill>
          <a:blip r:embed="rId2"/>
          <a:stretch>
            <a:fillRect/>
          </a:stretch>
        </p:blipFill>
        <p:spPr>
          <a:xfrm>
            <a:off x="695324" y="549276"/>
            <a:ext cx="172580" cy="144000"/>
          </a:xfrm>
          <a:prstGeom prst="rect">
            <a:avLst/>
          </a:prstGeom>
        </p:spPr>
      </p:pic>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6" name="Fußzeilenplatzhalter 10">
            <a:extLst>
              <a:ext uri="{FF2B5EF4-FFF2-40B4-BE49-F238E27FC236}">
                <a16:creationId xmlns:a16="http://schemas.microsoft.com/office/drawing/2014/main" id="{A9C157B8-9D09-A684-87EC-7EA7C78FD15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11" name="Foliennummernplatzhalter 12">
            <a:extLst>
              <a:ext uri="{FF2B5EF4-FFF2-40B4-BE49-F238E27FC236}">
                <a16:creationId xmlns:a16="http://schemas.microsoft.com/office/drawing/2014/main" id="{9D31B1D3-B503-5902-8D37-2416760A8D4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B3FB392-E9A1-82BE-7768-FD8289EA0232}"/>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793213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userDrawn="1">
          <p15:clr>
            <a:srgbClr val="FBAE40"/>
          </p15:clr>
        </p15:guide>
        <p15:guide id="3" pos="3409" userDrawn="1">
          <p15:clr>
            <a:srgbClr val="FBAE40"/>
          </p15:clr>
        </p15:guide>
        <p15:guide id="5" pos="554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 Inhalt und 4 rote Kästen">
    <p:bg>
      <p:bgRef idx="1001">
        <a:schemeClr val="bg1"/>
      </p:bgRef>
    </p:bg>
    <p:spTree>
      <p:nvGrpSpPr>
        <p:cNvPr id="1" name=""/>
        <p:cNvGrpSpPr/>
        <p:nvPr/>
      </p:nvGrpSpPr>
      <p:grpSpPr>
        <a:xfrm>
          <a:off x="0" y="0"/>
          <a:ext cx="0" cy="0"/>
          <a:chOff x="0" y="0"/>
          <a:chExt cx="0" cy="0"/>
        </a:xfrm>
      </p:grpSpPr>
      <p:sp>
        <p:nvSpPr>
          <p:cNvPr id="29" name="Textplatzhalter 28">
            <a:extLst>
              <a:ext uri="{FF2B5EF4-FFF2-40B4-BE49-F238E27FC236}">
                <a16:creationId xmlns:a16="http://schemas.microsoft.com/office/drawing/2014/main" id="{CE6E2F6B-BCAE-A03E-2CFD-1BD741F1F14C}"/>
              </a:ext>
            </a:extLst>
          </p:cNvPr>
          <p:cNvSpPr>
            <a:spLocks noGrp="1"/>
          </p:cNvSpPr>
          <p:nvPr>
            <p:ph type="body" sz="quarter" idx="23" hasCustomPrompt="1"/>
          </p:nvPr>
        </p:nvSpPr>
        <p:spPr>
          <a:xfrm>
            <a:off x="6096000"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0" name="Textplatzhalter 28">
            <a:extLst>
              <a:ext uri="{FF2B5EF4-FFF2-40B4-BE49-F238E27FC236}">
                <a16:creationId xmlns:a16="http://schemas.microsoft.com/office/drawing/2014/main" id="{79B35EC0-25FC-0265-A240-70C6A61C670A}"/>
              </a:ext>
            </a:extLst>
          </p:cNvPr>
          <p:cNvSpPr>
            <a:spLocks noGrp="1"/>
          </p:cNvSpPr>
          <p:nvPr>
            <p:ph type="body" sz="quarter" idx="24" hasCustomPrompt="1"/>
          </p:nvPr>
        </p:nvSpPr>
        <p:spPr>
          <a:xfrm>
            <a:off x="8977312"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1" name="Textplatzhalter 28">
            <a:extLst>
              <a:ext uri="{FF2B5EF4-FFF2-40B4-BE49-F238E27FC236}">
                <a16:creationId xmlns:a16="http://schemas.microsoft.com/office/drawing/2014/main" id="{B09C8058-47F4-4B6E-0E38-61F14A33D449}"/>
              </a:ext>
            </a:extLst>
          </p:cNvPr>
          <p:cNvSpPr>
            <a:spLocks noGrp="1"/>
          </p:cNvSpPr>
          <p:nvPr>
            <p:ph type="body" sz="quarter" idx="25" hasCustomPrompt="1"/>
          </p:nvPr>
        </p:nvSpPr>
        <p:spPr>
          <a:xfrm>
            <a:off x="6096000"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2" name="Textplatzhalter 28">
            <a:extLst>
              <a:ext uri="{FF2B5EF4-FFF2-40B4-BE49-F238E27FC236}">
                <a16:creationId xmlns:a16="http://schemas.microsoft.com/office/drawing/2014/main" id="{40D16B93-3F0F-F471-2A4D-45E101161453}"/>
              </a:ext>
            </a:extLst>
          </p:cNvPr>
          <p:cNvSpPr>
            <a:spLocks noGrp="1"/>
          </p:cNvSpPr>
          <p:nvPr>
            <p:ph type="body" sz="quarter" idx="26" hasCustomPrompt="1"/>
          </p:nvPr>
        </p:nvSpPr>
        <p:spPr>
          <a:xfrm>
            <a:off x="8967786"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658655EC-4888-F289-3150-D1A6132EC5B2}"/>
              </a:ext>
            </a:extLst>
          </p:cNvPr>
          <p:cNvSpPr>
            <a:spLocks noGrp="1"/>
          </p:cNvSpPr>
          <p:nvPr>
            <p:ph type="title"/>
          </p:nvPr>
        </p:nvSpPr>
        <p:spPr>
          <a:xfrm>
            <a:off x="700462" y="558277"/>
            <a:ext cx="4711326" cy="999061"/>
          </a:xfrm>
        </p:spPr>
        <p:txBody>
          <a:bodyPr lIns="0" tIns="0" rIns="0" bIns="0"/>
          <a:lstStyle/>
          <a:p>
            <a:r>
              <a:rPr lang="de-DE"/>
              <a:t>Mastertitelformat bearbeiten</a:t>
            </a:r>
          </a:p>
        </p:txBody>
      </p:sp>
      <p:sp>
        <p:nvSpPr>
          <p:cNvPr id="6" name="Fußzeilenplatzhalter 10">
            <a:extLst>
              <a:ext uri="{FF2B5EF4-FFF2-40B4-BE49-F238E27FC236}">
                <a16:creationId xmlns:a16="http://schemas.microsoft.com/office/drawing/2014/main" id="{B608BB7C-37AA-280E-73B0-A2862D9B9EC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BDB1A012-5B9A-5365-0113-652DED476F72}"/>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EE19080C-FC42-F9DE-BE70-F6E6717FBC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7703031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pos="3409">
          <p15:clr>
            <a:srgbClr val="FBAE40"/>
          </p15:clr>
        </p15:guide>
        <p15:guide id="5" pos="554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4 rote Kästen">
    <p:bg>
      <p:bgRef idx="1001">
        <a:schemeClr val="bg1"/>
      </p:bgRef>
    </p:bg>
    <p:spTree>
      <p:nvGrpSpPr>
        <p:cNvPr id="1" name=""/>
        <p:cNvGrpSpPr/>
        <p:nvPr/>
      </p:nvGrpSpPr>
      <p:grpSpPr>
        <a:xfrm>
          <a:off x="0" y="0"/>
          <a:ext cx="0" cy="0"/>
          <a:chOff x="0" y="0"/>
          <a:chExt cx="0" cy="0"/>
        </a:xfrm>
      </p:grpSpPr>
      <p:sp>
        <p:nvSpPr>
          <p:cNvPr id="29" name="Textplatzhalter 28">
            <a:extLst>
              <a:ext uri="{FF2B5EF4-FFF2-40B4-BE49-F238E27FC236}">
                <a16:creationId xmlns:a16="http://schemas.microsoft.com/office/drawing/2014/main" id="{CE6E2F6B-BCAE-A03E-2CFD-1BD741F1F14C}"/>
              </a:ext>
            </a:extLst>
          </p:cNvPr>
          <p:cNvSpPr>
            <a:spLocks noGrp="1"/>
          </p:cNvSpPr>
          <p:nvPr>
            <p:ph type="body" sz="quarter" idx="23" hasCustomPrompt="1"/>
          </p:nvPr>
        </p:nvSpPr>
        <p:spPr>
          <a:xfrm>
            <a:off x="6096000"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0" name="Textplatzhalter 28">
            <a:extLst>
              <a:ext uri="{FF2B5EF4-FFF2-40B4-BE49-F238E27FC236}">
                <a16:creationId xmlns:a16="http://schemas.microsoft.com/office/drawing/2014/main" id="{79B35EC0-25FC-0265-A240-70C6A61C670A}"/>
              </a:ext>
            </a:extLst>
          </p:cNvPr>
          <p:cNvSpPr>
            <a:spLocks noGrp="1"/>
          </p:cNvSpPr>
          <p:nvPr>
            <p:ph type="body" sz="quarter" idx="24" hasCustomPrompt="1"/>
          </p:nvPr>
        </p:nvSpPr>
        <p:spPr>
          <a:xfrm>
            <a:off x="8977312"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1" name="Textplatzhalter 28">
            <a:extLst>
              <a:ext uri="{FF2B5EF4-FFF2-40B4-BE49-F238E27FC236}">
                <a16:creationId xmlns:a16="http://schemas.microsoft.com/office/drawing/2014/main" id="{B09C8058-47F4-4B6E-0E38-61F14A33D449}"/>
              </a:ext>
            </a:extLst>
          </p:cNvPr>
          <p:cNvSpPr>
            <a:spLocks noGrp="1"/>
          </p:cNvSpPr>
          <p:nvPr>
            <p:ph type="body" sz="quarter" idx="25" hasCustomPrompt="1"/>
          </p:nvPr>
        </p:nvSpPr>
        <p:spPr>
          <a:xfrm>
            <a:off x="6096000"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2" name="Textplatzhalter 28">
            <a:extLst>
              <a:ext uri="{FF2B5EF4-FFF2-40B4-BE49-F238E27FC236}">
                <a16:creationId xmlns:a16="http://schemas.microsoft.com/office/drawing/2014/main" id="{40D16B93-3F0F-F471-2A4D-45E101161453}"/>
              </a:ext>
            </a:extLst>
          </p:cNvPr>
          <p:cNvSpPr>
            <a:spLocks noGrp="1"/>
          </p:cNvSpPr>
          <p:nvPr>
            <p:ph type="body" sz="quarter" idx="26" hasCustomPrompt="1"/>
          </p:nvPr>
        </p:nvSpPr>
        <p:spPr>
          <a:xfrm>
            <a:off x="8967786"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5" name="Textplatzhalter 7">
            <a:extLst>
              <a:ext uri="{FF2B5EF4-FFF2-40B4-BE49-F238E27FC236}">
                <a16:creationId xmlns:a16="http://schemas.microsoft.com/office/drawing/2014/main" id="{22A01273-1025-6351-FE30-8B5A2A300CD9}"/>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91E21E-7328-3DC9-037C-08F68C4053DF}"/>
              </a:ext>
            </a:extLst>
          </p:cNvPr>
          <p:cNvSpPr>
            <a:spLocks noGrp="1"/>
          </p:cNvSpPr>
          <p:nvPr>
            <p:ph type="title" hasCustomPrompt="1"/>
          </p:nvPr>
        </p:nvSpPr>
        <p:spPr>
          <a:xfrm>
            <a:off x="705599" y="1018429"/>
            <a:ext cx="4706189" cy="538909"/>
          </a:xfrm>
        </p:spPr>
        <p:txBody>
          <a:bodyPr lIns="0" tIns="0" rIns="0" bIns="0"/>
          <a:lstStyle/>
          <a:p>
            <a:r>
              <a:rPr lang="de-DE"/>
              <a:t>Titel bearbeiten</a:t>
            </a:r>
          </a:p>
        </p:txBody>
      </p:sp>
      <p:pic>
        <p:nvPicPr>
          <p:cNvPr id="9" name="Grafik 8">
            <a:extLst>
              <a:ext uri="{FF2B5EF4-FFF2-40B4-BE49-F238E27FC236}">
                <a16:creationId xmlns:a16="http://schemas.microsoft.com/office/drawing/2014/main" id="{08B51CE6-3703-F3F5-BEB4-71DB1052FC4C}"/>
              </a:ext>
            </a:extLst>
          </p:cNvPr>
          <p:cNvPicPr/>
          <p:nvPr userDrawn="1"/>
        </p:nvPicPr>
        <p:blipFill>
          <a:blip r:embed="rId2"/>
          <a:stretch>
            <a:fillRect/>
          </a:stretch>
        </p:blipFill>
        <p:spPr>
          <a:xfrm>
            <a:off x="695324" y="549276"/>
            <a:ext cx="172580" cy="144000"/>
          </a:xfrm>
          <a:prstGeom prst="rect">
            <a:avLst/>
          </a:prstGeom>
        </p:spPr>
      </p:pic>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6" name="Fußzeilenplatzhalter 10">
            <a:extLst>
              <a:ext uri="{FF2B5EF4-FFF2-40B4-BE49-F238E27FC236}">
                <a16:creationId xmlns:a16="http://schemas.microsoft.com/office/drawing/2014/main" id="{A5D7A1F4-F32A-C021-BF45-1FFE395268E0}"/>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323F61B7-1605-985E-4141-B06F2DBDB772}"/>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D1D9868-9A7F-D19B-2843-8A3F7206F7E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02583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pos="3409">
          <p15:clr>
            <a:srgbClr val="FBAE40"/>
          </p15:clr>
        </p15:guide>
        <p15:guide id="5" pos="554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 und 3 graue Kästen">
    <p:spTree>
      <p:nvGrpSpPr>
        <p:cNvPr id="1" name=""/>
        <p:cNvGrpSpPr/>
        <p:nvPr/>
      </p:nvGrpSpPr>
      <p:grpSpPr>
        <a:xfrm>
          <a:off x="0" y="0"/>
          <a:ext cx="0" cy="0"/>
          <a:chOff x="0" y="0"/>
          <a:chExt cx="0" cy="0"/>
        </a:xfrm>
      </p:grpSpPr>
      <p:sp>
        <p:nvSpPr>
          <p:cNvPr id="12" name="Textplatzhalter 9">
            <a:extLst>
              <a:ext uri="{FF2B5EF4-FFF2-40B4-BE49-F238E27FC236}">
                <a16:creationId xmlns:a16="http://schemas.microsoft.com/office/drawing/2014/main" id="{78578880-6783-4448-14F6-F2625C9BBECC}"/>
              </a:ext>
            </a:extLst>
          </p:cNvPr>
          <p:cNvSpPr>
            <a:spLocks noGrp="1"/>
          </p:cNvSpPr>
          <p:nvPr>
            <p:ph type="body" sz="quarter" idx="22" hasCustomPrompt="1"/>
          </p:nvPr>
        </p:nvSpPr>
        <p:spPr>
          <a:xfrm>
            <a:off x="704850"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1" name="Textplatzhalter 9">
            <a:extLst>
              <a:ext uri="{FF2B5EF4-FFF2-40B4-BE49-F238E27FC236}">
                <a16:creationId xmlns:a16="http://schemas.microsoft.com/office/drawing/2014/main" id="{BE59C0BC-E717-4A45-8B56-4B2F8540CAC8}"/>
              </a:ext>
            </a:extLst>
          </p:cNvPr>
          <p:cNvSpPr>
            <a:spLocks noGrp="1"/>
          </p:cNvSpPr>
          <p:nvPr>
            <p:ph type="body" sz="quarter" idx="23" hasCustomPrompt="1"/>
          </p:nvPr>
        </p:nvSpPr>
        <p:spPr>
          <a:xfrm>
            <a:off x="8112125"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2" name="Textplatzhalter 9">
            <a:extLst>
              <a:ext uri="{FF2B5EF4-FFF2-40B4-BE49-F238E27FC236}">
                <a16:creationId xmlns:a16="http://schemas.microsoft.com/office/drawing/2014/main" id="{8C53DDBC-84A4-21FA-5D2D-E9096E6CE065}"/>
              </a:ext>
            </a:extLst>
          </p:cNvPr>
          <p:cNvSpPr>
            <a:spLocks noGrp="1"/>
          </p:cNvSpPr>
          <p:nvPr>
            <p:ph type="body" sz="quarter" idx="24" hasCustomPrompt="1"/>
          </p:nvPr>
        </p:nvSpPr>
        <p:spPr>
          <a:xfrm>
            <a:off x="4408487"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88EA4B42-92F8-D42C-46C2-49D880AC0FFB}"/>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3" name="Fußzeilenplatzhalter 10">
            <a:extLst>
              <a:ext uri="{FF2B5EF4-FFF2-40B4-BE49-F238E27FC236}">
                <a16:creationId xmlns:a16="http://schemas.microsoft.com/office/drawing/2014/main" id="{204CD10B-3380-1A3C-67E4-5810E42C95F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C599BF44-D60A-79B1-8405-B22B0C161F4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F88BF619-AC7F-07A0-6A89-C9FB7240AB2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879842442"/>
      </p:ext>
    </p:extLst>
  </p:cSld>
  <p:clrMapOvr>
    <a:masterClrMapping/>
  </p:clrMapOvr>
  <p:extLst>
    <p:ext uri="{DCECCB84-F9BA-43D5-87BE-67443E8EF086}">
      <p15:sldGuideLst xmlns:p15="http://schemas.microsoft.com/office/powerpoint/2012/main">
        <p15:guide id="2" orient="horz" pos="14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Inhaltsverzeichnis hell mit 7 Punkten">
    <p:bg>
      <p:bgPr>
        <a:solidFill>
          <a:srgbClr val="F4F1F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BEAB123-B5F7-5BBD-0521-5F2CF4D7671B}"/>
              </a:ext>
            </a:extLst>
          </p:cNvPr>
          <p:cNvSpPr/>
          <p:nvPr userDrawn="1"/>
        </p:nvSpPr>
        <p:spPr>
          <a:xfrm>
            <a:off x="0" y="0"/>
            <a:ext cx="4764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9426219-AEE0-2918-A9C5-1E3256D6F16F}"/>
              </a:ext>
            </a:extLst>
          </p:cNvPr>
          <p:cNvSpPr/>
          <p:nvPr userDrawn="1"/>
        </p:nvSpPr>
        <p:spPr>
          <a:xfrm>
            <a:off x="4079874" y="872875"/>
            <a:ext cx="7416800" cy="5112000"/>
          </a:xfrm>
          <a:prstGeom prst="rect">
            <a:avLst/>
          </a:prstGeom>
          <a:solidFill>
            <a:schemeClr val="bg1"/>
          </a:solidFill>
          <a:effectLst>
            <a:outerShdw blurRad="391147" dist="38100" dir="2700000" algn="tl" rotWithShape="0">
              <a:prstClr val="black">
                <a:alpha val="5051"/>
              </a:prstClr>
            </a:outerShdw>
          </a:effectLst>
        </p:spPr>
        <p:txBody>
          <a:bodyPr vert="horz" lIns="720000" tIns="360000" rIns="720000" bIns="360000" rtlCol="0">
            <a:noAutofit/>
          </a:bodyPr>
          <a:lstStyle/>
          <a:p>
            <a:pPr>
              <a:buFont typeface="+mj-lt"/>
            </a:pPr>
            <a:endParaRPr lang="de-DE" sz="2800" b="1" spc="40">
              <a:solidFill>
                <a:schemeClr val="tx1"/>
              </a:solidFill>
              <a:ea typeface="Urbanist" panose="020B0A04040200000203" pitchFamily="34" charset="77"/>
              <a:cs typeface="Urbanist" panose="020B0A04040200000203" pitchFamily="34" charset="77"/>
            </a:endParaRPr>
          </a:p>
        </p:txBody>
      </p:sp>
      <p:sp>
        <p:nvSpPr>
          <p:cNvPr id="5" name="Titel 1">
            <a:extLst>
              <a:ext uri="{FF2B5EF4-FFF2-40B4-BE49-F238E27FC236}">
                <a16:creationId xmlns:a16="http://schemas.microsoft.com/office/drawing/2014/main" id="{C5DEFE51-7A95-1D61-53F5-6FE86CA9E354}"/>
              </a:ext>
            </a:extLst>
          </p:cNvPr>
          <p:cNvSpPr>
            <a:spLocks noGrp="1"/>
          </p:cNvSpPr>
          <p:nvPr>
            <p:ph type="ctrTitle" hasCustomPrompt="1"/>
          </p:nvPr>
        </p:nvSpPr>
        <p:spPr>
          <a:xfrm>
            <a:off x="695326" y="1215231"/>
            <a:ext cx="2891936" cy="1234221"/>
          </a:xfrm>
          <a:prstGeom prst="rect">
            <a:avLst/>
          </a:prstGeom>
        </p:spPr>
        <p:txBody>
          <a:bodyPr anchor="t">
            <a:normAutofit/>
          </a:bodyPr>
          <a:lstStyle>
            <a:lvl1pPr algn="l">
              <a:defRPr sz="54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Agenda</a:t>
            </a:r>
          </a:p>
        </p:txBody>
      </p:sp>
      <p:sp>
        <p:nvSpPr>
          <p:cNvPr id="7" name="Tabellenplatzhalter 6">
            <a:extLst>
              <a:ext uri="{FF2B5EF4-FFF2-40B4-BE49-F238E27FC236}">
                <a16:creationId xmlns:a16="http://schemas.microsoft.com/office/drawing/2014/main" id="{EC396369-FD54-FC2F-0D37-078251452B2C}"/>
              </a:ext>
            </a:extLst>
          </p:cNvPr>
          <p:cNvSpPr>
            <a:spLocks noGrp="1"/>
          </p:cNvSpPr>
          <p:nvPr>
            <p:ph type="tbl" sz="quarter" idx="10"/>
          </p:nvPr>
        </p:nvSpPr>
        <p:spPr>
          <a:xfrm>
            <a:off x="4764088" y="1557338"/>
            <a:ext cx="6054725" cy="3741737"/>
          </a:xfrm>
        </p:spPr>
        <p:txBody>
          <a:bodyPr/>
          <a:lstStyle/>
          <a:p>
            <a:r>
              <a:rPr lang="de-DE"/>
              <a:t>Tabelle durch Klicken auf Symbol hinzufügen</a:t>
            </a:r>
          </a:p>
        </p:txBody>
      </p:sp>
      <p:pic>
        <p:nvPicPr>
          <p:cNvPr id="4" name="Grafik 3">
            <a:extLst>
              <a:ext uri="{FF2B5EF4-FFF2-40B4-BE49-F238E27FC236}">
                <a16:creationId xmlns:a16="http://schemas.microsoft.com/office/drawing/2014/main" id="{48C330CB-B608-462D-EC33-F4C4D7266CE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805826202"/>
      </p:ext>
    </p:extLst>
  </p:cSld>
  <p:clrMapOvr>
    <a:masterClrMapping/>
  </p:clrMapOvr>
  <p:extLst>
    <p:ext uri="{DCECCB84-F9BA-43D5-87BE-67443E8EF086}">
      <p15:sldGuideLst xmlns:p15="http://schemas.microsoft.com/office/powerpoint/2012/main">
        <p15:guide id="1" pos="3001">
          <p15:clr>
            <a:srgbClr val="FBAE40"/>
          </p15:clr>
        </p15:guide>
        <p15:guide id="4" pos="3409">
          <p15:clr>
            <a:srgbClr val="FBAE40"/>
          </p15:clr>
        </p15:guide>
        <p15:guide id="5" pos="257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opfzeile, Titel und 3 graue Kästen">
    <p:spTree>
      <p:nvGrpSpPr>
        <p:cNvPr id="1" name=""/>
        <p:cNvGrpSpPr/>
        <p:nvPr/>
      </p:nvGrpSpPr>
      <p:grpSpPr>
        <a:xfrm>
          <a:off x="0" y="0"/>
          <a:ext cx="0" cy="0"/>
          <a:chOff x="0" y="0"/>
          <a:chExt cx="0" cy="0"/>
        </a:xfrm>
      </p:grpSpPr>
      <p:sp>
        <p:nvSpPr>
          <p:cNvPr id="12" name="Textplatzhalter 9">
            <a:extLst>
              <a:ext uri="{FF2B5EF4-FFF2-40B4-BE49-F238E27FC236}">
                <a16:creationId xmlns:a16="http://schemas.microsoft.com/office/drawing/2014/main" id="{78578880-6783-4448-14F6-F2625C9BBECC}"/>
              </a:ext>
            </a:extLst>
          </p:cNvPr>
          <p:cNvSpPr>
            <a:spLocks noGrp="1"/>
          </p:cNvSpPr>
          <p:nvPr>
            <p:ph type="body" sz="quarter" idx="22" hasCustomPrompt="1"/>
          </p:nvPr>
        </p:nvSpPr>
        <p:spPr>
          <a:xfrm>
            <a:off x="704850"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1" name="Textplatzhalter 9">
            <a:extLst>
              <a:ext uri="{FF2B5EF4-FFF2-40B4-BE49-F238E27FC236}">
                <a16:creationId xmlns:a16="http://schemas.microsoft.com/office/drawing/2014/main" id="{BE59C0BC-E717-4A45-8B56-4B2F8540CAC8}"/>
              </a:ext>
            </a:extLst>
          </p:cNvPr>
          <p:cNvSpPr>
            <a:spLocks noGrp="1"/>
          </p:cNvSpPr>
          <p:nvPr>
            <p:ph type="body" sz="quarter" idx="23" hasCustomPrompt="1"/>
          </p:nvPr>
        </p:nvSpPr>
        <p:spPr>
          <a:xfrm>
            <a:off x="8112125"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2" name="Textplatzhalter 9">
            <a:extLst>
              <a:ext uri="{FF2B5EF4-FFF2-40B4-BE49-F238E27FC236}">
                <a16:creationId xmlns:a16="http://schemas.microsoft.com/office/drawing/2014/main" id="{8C53DDBC-84A4-21FA-5D2D-E9096E6CE065}"/>
              </a:ext>
            </a:extLst>
          </p:cNvPr>
          <p:cNvSpPr>
            <a:spLocks noGrp="1"/>
          </p:cNvSpPr>
          <p:nvPr>
            <p:ph type="body" sz="quarter" idx="24" hasCustomPrompt="1"/>
          </p:nvPr>
        </p:nvSpPr>
        <p:spPr>
          <a:xfrm>
            <a:off x="4408487"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5" name="Textplatzhalter 7">
            <a:extLst>
              <a:ext uri="{FF2B5EF4-FFF2-40B4-BE49-F238E27FC236}">
                <a16:creationId xmlns:a16="http://schemas.microsoft.com/office/drawing/2014/main" id="{DCA74B7A-E2C8-9B7E-6FDA-5BE7BA3652C3}"/>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034ED1-EF5E-E384-7E8E-2D8B9789B749}"/>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8F71DC6B-9C83-4DAA-8843-450F5FADBD60}"/>
              </a:ext>
            </a:extLst>
          </p:cNvPr>
          <p:cNvPicPr/>
          <p:nvPr userDrawn="1"/>
        </p:nvPicPr>
        <p:blipFill>
          <a:blip r:embed="rId2"/>
          <a:stretch>
            <a:fillRect/>
          </a:stretch>
        </p:blipFill>
        <p:spPr>
          <a:xfrm>
            <a:off x="695324" y="549276"/>
            <a:ext cx="172580" cy="144000"/>
          </a:xfrm>
          <a:prstGeom prst="rect">
            <a:avLst/>
          </a:prstGeom>
        </p:spPr>
      </p:pic>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3" name="Fußzeilenplatzhalter 10">
            <a:extLst>
              <a:ext uri="{FF2B5EF4-FFF2-40B4-BE49-F238E27FC236}">
                <a16:creationId xmlns:a16="http://schemas.microsoft.com/office/drawing/2014/main" id="{5C505D92-37BC-0F64-1377-6C9785EAA91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62B6798C-D455-4061-6E51-00243FFE922E}"/>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C43DCDBA-20F2-A344-5097-FE84C844DAB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300359693"/>
      </p:ext>
    </p:extLst>
  </p:cSld>
  <p:clrMapOvr>
    <a:masterClrMapping/>
  </p:clrMapOvr>
  <p:extLst>
    <p:ext uri="{DCECCB84-F9BA-43D5-87BE-67443E8EF086}">
      <p15:sldGuideLst xmlns:p15="http://schemas.microsoft.com/office/powerpoint/2012/main">
        <p15:guide id="2" orient="horz" pos="1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und 3 rote Kästen">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38EC725D-26E3-7F97-2DE8-6EFAD2D7DA31}"/>
              </a:ext>
            </a:extLst>
          </p:cNvPr>
          <p:cNvSpPr>
            <a:spLocks noGrp="1"/>
          </p:cNvSpPr>
          <p:nvPr>
            <p:ph type="body" sz="quarter" idx="25" hasCustomPrompt="1"/>
          </p:nvPr>
        </p:nvSpPr>
        <p:spPr>
          <a:xfrm>
            <a:off x="704850"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6" name="Textplatzhalter 21">
            <a:extLst>
              <a:ext uri="{FF2B5EF4-FFF2-40B4-BE49-F238E27FC236}">
                <a16:creationId xmlns:a16="http://schemas.microsoft.com/office/drawing/2014/main" id="{35E79BC8-7EBD-FBF9-F52D-4F1E546D1A05}"/>
              </a:ext>
            </a:extLst>
          </p:cNvPr>
          <p:cNvSpPr>
            <a:spLocks noGrp="1"/>
          </p:cNvSpPr>
          <p:nvPr>
            <p:ph type="body" sz="quarter" idx="26" hasCustomPrompt="1"/>
          </p:nvPr>
        </p:nvSpPr>
        <p:spPr>
          <a:xfrm>
            <a:off x="8112125"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7" name="Textplatzhalter 21">
            <a:extLst>
              <a:ext uri="{FF2B5EF4-FFF2-40B4-BE49-F238E27FC236}">
                <a16:creationId xmlns:a16="http://schemas.microsoft.com/office/drawing/2014/main" id="{8EF39476-54D2-8C0C-CA0F-7168D234AB78}"/>
              </a:ext>
            </a:extLst>
          </p:cNvPr>
          <p:cNvSpPr>
            <a:spLocks noGrp="1"/>
          </p:cNvSpPr>
          <p:nvPr>
            <p:ph type="body" sz="quarter" idx="27" hasCustomPrompt="1"/>
          </p:nvPr>
        </p:nvSpPr>
        <p:spPr>
          <a:xfrm>
            <a:off x="4408487"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7B14F8F9-B661-82F5-2F0A-1A3B977EF73F}"/>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3" name="Fußzeilenplatzhalter 10">
            <a:extLst>
              <a:ext uri="{FF2B5EF4-FFF2-40B4-BE49-F238E27FC236}">
                <a16:creationId xmlns:a16="http://schemas.microsoft.com/office/drawing/2014/main" id="{14BF2971-BAD4-FFC0-8A28-36CDC963D04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5A5F7970-79DB-7220-ED71-31B7E1ED834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7EA1FB68-E7EC-4EA6-DE7A-664DBBB492C9}"/>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001056649"/>
      </p:ext>
    </p:extLst>
  </p:cSld>
  <p:clrMapOvr>
    <a:masterClrMapping/>
  </p:clrMapOvr>
  <p:extLst>
    <p:ext uri="{DCECCB84-F9BA-43D5-87BE-67443E8EF086}">
      <p15:sldGuideLst xmlns:p15="http://schemas.microsoft.com/office/powerpoint/2012/main">
        <p15:guide id="2" orient="horz" pos="14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opfzeile, Titel und 3 rote Kästen">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38EC725D-26E3-7F97-2DE8-6EFAD2D7DA31}"/>
              </a:ext>
            </a:extLst>
          </p:cNvPr>
          <p:cNvSpPr>
            <a:spLocks noGrp="1"/>
          </p:cNvSpPr>
          <p:nvPr>
            <p:ph type="body" sz="quarter" idx="25" hasCustomPrompt="1"/>
          </p:nvPr>
        </p:nvSpPr>
        <p:spPr>
          <a:xfrm>
            <a:off x="704850"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6" name="Textplatzhalter 21">
            <a:extLst>
              <a:ext uri="{FF2B5EF4-FFF2-40B4-BE49-F238E27FC236}">
                <a16:creationId xmlns:a16="http://schemas.microsoft.com/office/drawing/2014/main" id="{35E79BC8-7EBD-FBF9-F52D-4F1E546D1A05}"/>
              </a:ext>
            </a:extLst>
          </p:cNvPr>
          <p:cNvSpPr>
            <a:spLocks noGrp="1"/>
          </p:cNvSpPr>
          <p:nvPr>
            <p:ph type="body" sz="quarter" idx="26" hasCustomPrompt="1"/>
          </p:nvPr>
        </p:nvSpPr>
        <p:spPr>
          <a:xfrm>
            <a:off x="8112125"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7" name="Textplatzhalter 21">
            <a:extLst>
              <a:ext uri="{FF2B5EF4-FFF2-40B4-BE49-F238E27FC236}">
                <a16:creationId xmlns:a16="http://schemas.microsoft.com/office/drawing/2014/main" id="{8EF39476-54D2-8C0C-CA0F-7168D234AB78}"/>
              </a:ext>
            </a:extLst>
          </p:cNvPr>
          <p:cNvSpPr>
            <a:spLocks noGrp="1"/>
          </p:cNvSpPr>
          <p:nvPr>
            <p:ph type="body" sz="quarter" idx="27" hasCustomPrompt="1"/>
          </p:nvPr>
        </p:nvSpPr>
        <p:spPr>
          <a:xfrm>
            <a:off x="4408487"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5" name="Textplatzhalter 7">
            <a:extLst>
              <a:ext uri="{FF2B5EF4-FFF2-40B4-BE49-F238E27FC236}">
                <a16:creationId xmlns:a16="http://schemas.microsoft.com/office/drawing/2014/main" id="{DCA74B7A-E2C8-9B7E-6FDA-5BE7BA3652C3}"/>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034ED1-EF5E-E384-7E8E-2D8B9789B749}"/>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8F71DC6B-9C83-4DAA-8843-450F5FADBD60}"/>
              </a:ext>
            </a:extLst>
          </p:cNvPr>
          <p:cNvPicPr/>
          <p:nvPr userDrawn="1"/>
        </p:nvPicPr>
        <p:blipFill>
          <a:blip r:embed="rId2"/>
          <a:stretch>
            <a:fillRect/>
          </a:stretch>
        </p:blipFill>
        <p:spPr>
          <a:xfrm>
            <a:off x="695324" y="549276"/>
            <a:ext cx="172580" cy="144000"/>
          </a:xfrm>
          <a:prstGeom prst="rect">
            <a:avLst/>
          </a:prstGeom>
        </p:spPr>
      </p:pic>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3" name="Fußzeilenplatzhalter 10">
            <a:extLst>
              <a:ext uri="{FF2B5EF4-FFF2-40B4-BE49-F238E27FC236}">
                <a16:creationId xmlns:a16="http://schemas.microsoft.com/office/drawing/2014/main" id="{F6DFDE76-4759-20D1-34BC-BC374A63F706}"/>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CABF7D64-5B98-B443-8A09-8AF1531B10EE}"/>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556654CA-A2A5-6C9B-EEF8-E30494405A1B}"/>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92411100"/>
      </p:ext>
    </p:extLst>
  </p:cSld>
  <p:clrMapOvr>
    <a:masterClrMapping/>
  </p:clrMapOvr>
  <p:extLst>
    <p:ext uri="{DCECCB84-F9BA-43D5-87BE-67443E8EF086}">
      <p15:sldGuideLst xmlns:p15="http://schemas.microsoft.com/office/powerpoint/2012/main">
        <p15:guide id="2" orient="horz" pos="14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bschlussfolie mit Bild und Name">
    <p:bg>
      <p:bgPr>
        <a:solidFill>
          <a:schemeClr val="tx2"/>
        </a:solidFill>
        <a:effectLst/>
      </p:bgPr>
    </p:bg>
    <p:spTree>
      <p:nvGrpSpPr>
        <p:cNvPr id="1" name=""/>
        <p:cNvGrpSpPr/>
        <p:nvPr/>
      </p:nvGrpSpPr>
      <p:grpSpPr>
        <a:xfrm>
          <a:off x="0" y="0"/>
          <a:ext cx="0" cy="0"/>
          <a:chOff x="0" y="0"/>
          <a:chExt cx="0" cy="0"/>
        </a:xfrm>
      </p:grpSpPr>
      <p:sp>
        <p:nvSpPr>
          <p:cNvPr id="6" name="Untertitel 2">
            <a:extLst>
              <a:ext uri="{FF2B5EF4-FFF2-40B4-BE49-F238E27FC236}">
                <a16:creationId xmlns:a16="http://schemas.microsoft.com/office/drawing/2014/main" id="{358FCF9C-5544-2A29-EB05-3CA989211BE8}"/>
              </a:ext>
            </a:extLst>
          </p:cNvPr>
          <p:cNvSpPr>
            <a:spLocks noGrp="1"/>
          </p:cNvSpPr>
          <p:nvPr>
            <p:ph type="subTitle" idx="1" hasCustomPrompt="1"/>
          </p:nvPr>
        </p:nvSpPr>
        <p:spPr>
          <a:xfrm>
            <a:off x="5417867" y="4317430"/>
            <a:ext cx="3036364" cy="1207070"/>
          </a:xfrm>
          <a:prstGeom prst="rect">
            <a:avLst/>
          </a:prstGeom>
        </p:spPr>
        <p:txBody>
          <a:bodyPr anchor="b">
            <a:normAutofit/>
          </a:bodyPr>
          <a:lstStyle>
            <a:lvl1pPr marL="0" indent="0" algn="l">
              <a:lnSpc>
                <a:spcPct val="100000"/>
              </a:lnSpc>
              <a:spcBef>
                <a:spcPts val="0"/>
              </a:spcBef>
              <a:buNone/>
              <a:defRPr sz="1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Max </a:t>
            </a:r>
            <a:r>
              <a:rPr lang="en-US" err="1"/>
              <a:t>Mustermann</a:t>
            </a:r>
            <a:endParaRPr lang="en-US"/>
          </a:p>
          <a:p>
            <a:r>
              <a:rPr lang="en-US"/>
              <a:t>Head of almost Everything</a:t>
            </a:r>
          </a:p>
          <a:p>
            <a:r>
              <a:rPr lang="en-US"/>
              <a:t>Tel. 0123 45 67 890</a:t>
            </a:r>
          </a:p>
          <a:p>
            <a:r>
              <a:rPr lang="en-US" err="1"/>
              <a:t>max.mustermann@lexware.de</a:t>
            </a:r>
            <a:endParaRPr lang="en-US"/>
          </a:p>
        </p:txBody>
      </p:sp>
      <p:pic>
        <p:nvPicPr>
          <p:cNvPr id="11" name="Grafik 10">
            <a:extLst>
              <a:ext uri="{FF2B5EF4-FFF2-40B4-BE49-F238E27FC236}">
                <a16:creationId xmlns:a16="http://schemas.microsoft.com/office/drawing/2014/main" id="{7EF0DC41-3494-3752-896E-8DF4B9C9B8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3" name="Bildplatzhalter 11">
            <a:extLst>
              <a:ext uri="{FF2B5EF4-FFF2-40B4-BE49-F238E27FC236}">
                <a16:creationId xmlns:a16="http://schemas.microsoft.com/office/drawing/2014/main" id="{29AE0C5B-F061-345A-81F4-CA0E60DBB4FF}"/>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5" name="Textfeld 14">
            <a:extLst>
              <a:ext uri="{FF2B5EF4-FFF2-40B4-BE49-F238E27FC236}">
                <a16:creationId xmlns:a16="http://schemas.microsoft.com/office/drawing/2014/main" id="{F68D5177-AA5D-59E7-B8CC-36F7C69D79B9}"/>
              </a:ext>
            </a:extLst>
          </p:cNvPr>
          <p:cNvSpPr txBox="1"/>
          <p:nvPr userDrawn="1"/>
        </p:nvSpPr>
        <p:spPr>
          <a:xfrm>
            <a:off x="5411788" y="5721350"/>
            <a:ext cx="6084887" cy="768350"/>
          </a:xfrm>
          <a:prstGeom prst="rect">
            <a:avLst/>
          </a:prstGeom>
        </p:spPr>
        <p:txBody>
          <a:bodyPr vert="horz" wrap="square" lIns="0" tIns="0" rIns="0" bIns="0" rtlCol="0" anchor="t" anchorCtr="0">
            <a:noAutofit/>
          </a:bodyPr>
          <a:lstStyle/>
          <a:p>
            <a:pPr algn="l">
              <a:buFontTx/>
            </a:pPr>
            <a:r>
              <a:rPr lang="de-DE"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rPr>
              <a:t>Vielen Dank</a:t>
            </a:r>
          </a:p>
        </p:txBody>
      </p:sp>
      <p:pic>
        <p:nvPicPr>
          <p:cNvPr id="3" name="Grafik 2">
            <a:extLst>
              <a:ext uri="{FF2B5EF4-FFF2-40B4-BE49-F238E27FC236}">
                <a16:creationId xmlns:a16="http://schemas.microsoft.com/office/drawing/2014/main" id="{1F092E0C-4C53-6EA4-242D-E7198635F5D7}"/>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5411788" y="549275"/>
            <a:ext cx="1484129" cy="216000"/>
          </a:xfrm>
          <a:prstGeom prst="rect">
            <a:avLst/>
          </a:prstGeom>
        </p:spPr>
      </p:pic>
    </p:spTree>
    <p:extLst>
      <p:ext uri="{BB962C8B-B14F-4D97-AF65-F5344CB8AC3E}">
        <p14:creationId xmlns:p14="http://schemas.microsoft.com/office/powerpoint/2010/main" val="907519502"/>
      </p:ext>
    </p:extLst>
  </p:cSld>
  <p:clrMapOvr>
    <a:masterClrMapping/>
  </p:clrMapOvr>
  <p:extLst>
    <p:ext uri="{DCECCB84-F9BA-43D5-87BE-67443E8EF086}">
      <p15:sldGuideLst xmlns:p15="http://schemas.microsoft.com/office/powerpoint/2012/main">
        <p15:guide id="1" pos="340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bschlussfolie mit Bild">
    <p:bg>
      <p:bgPr>
        <a:solidFill>
          <a:schemeClr val="tx2"/>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B885B94-982A-0D38-0B54-E61E7D5B9EE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8" name="Bildplatzhalter 11">
            <a:extLst>
              <a:ext uri="{FF2B5EF4-FFF2-40B4-BE49-F238E27FC236}">
                <a16:creationId xmlns:a16="http://schemas.microsoft.com/office/drawing/2014/main" id="{065DB751-C8E9-4C5F-624C-DCF33E2BFFB8}"/>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0" name="Textfeld 9">
            <a:extLst>
              <a:ext uri="{FF2B5EF4-FFF2-40B4-BE49-F238E27FC236}">
                <a16:creationId xmlns:a16="http://schemas.microsoft.com/office/drawing/2014/main" id="{6A65AF1E-4911-66F1-A8C1-180383F85C2E}"/>
              </a:ext>
            </a:extLst>
          </p:cNvPr>
          <p:cNvSpPr txBox="1"/>
          <p:nvPr userDrawn="1"/>
        </p:nvSpPr>
        <p:spPr>
          <a:xfrm>
            <a:off x="5411788" y="5721350"/>
            <a:ext cx="6084887" cy="768350"/>
          </a:xfrm>
          <a:prstGeom prst="rect">
            <a:avLst/>
          </a:prstGeom>
        </p:spPr>
        <p:txBody>
          <a:bodyPr vert="horz" wrap="square" lIns="0" tIns="0" rIns="0" bIns="0" rtlCol="0" anchor="t" anchorCtr="0">
            <a:noAutofit/>
          </a:bodyPr>
          <a:lstStyle/>
          <a:p>
            <a:pPr algn="l">
              <a:buFontTx/>
            </a:pPr>
            <a:r>
              <a:rPr lang="de-DE"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rPr>
              <a:t>Vielen Dank</a:t>
            </a:r>
          </a:p>
        </p:txBody>
      </p:sp>
      <p:pic>
        <p:nvPicPr>
          <p:cNvPr id="3" name="Grafik 2">
            <a:extLst>
              <a:ext uri="{FF2B5EF4-FFF2-40B4-BE49-F238E27FC236}">
                <a16:creationId xmlns:a16="http://schemas.microsoft.com/office/drawing/2014/main" id="{2E281759-01AB-3FF3-75FF-4AA57217E7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5411788" y="549275"/>
            <a:ext cx="1484129" cy="216000"/>
          </a:xfrm>
          <a:prstGeom prst="rect">
            <a:avLst/>
          </a:prstGeom>
        </p:spPr>
      </p:pic>
    </p:spTree>
    <p:extLst>
      <p:ext uri="{BB962C8B-B14F-4D97-AF65-F5344CB8AC3E}">
        <p14:creationId xmlns:p14="http://schemas.microsoft.com/office/powerpoint/2010/main" val="1890467244"/>
      </p:ext>
    </p:extLst>
  </p:cSld>
  <p:clrMapOvr>
    <a:masterClrMapping/>
  </p:clrMapOvr>
  <p:extLst>
    <p:ext uri="{DCECCB84-F9BA-43D5-87BE-67443E8EF086}">
      <p15:sldGuideLst xmlns:p15="http://schemas.microsoft.com/office/powerpoint/2012/main">
        <p15:guide id="5" pos="79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bschlussfolie mit Name">
    <p:bg>
      <p:bgPr>
        <a:solidFill>
          <a:schemeClr val="tx2"/>
        </a:solidFill>
        <a:effectLst/>
      </p:bgPr>
    </p:bg>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A65AF1E-4911-66F1-A8C1-180383F85C2E}"/>
              </a:ext>
            </a:extLst>
          </p:cNvPr>
          <p:cNvSpPr txBox="1"/>
          <p:nvPr userDrawn="1"/>
        </p:nvSpPr>
        <p:spPr>
          <a:xfrm>
            <a:off x="2199878" y="1887537"/>
            <a:ext cx="7792244" cy="3082925"/>
          </a:xfrm>
          <a:prstGeom prst="rect">
            <a:avLst/>
          </a:prstGeom>
        </p:spPr>
        <p:txBody>
          <a:bodyPr vert="horz" wrap="square" lIns="0" tIns="0" rIns="0" bIns="0" rtlCol="0" anchor="ctr" anchorCtr="0">
            <a:noAutofit/>
          </a:bodyPr>
          <a:lstStyle/>
          <a:p>
            <a:pPr algn="ctr">
              <a:lnSpc>
                <a:spcPct val="100000"/>
              </a:lnSpc>
              <a:buFontTx/>
            </a:pPr>
            <a:r>
              <a:rPr lang="de-DE" sz="96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rPr>
              <a:t>Vielen Dank</a:t>
            </a:r>
          </a:p>
        </p:txBody>
      </p:sp>
      <p:sp>
        <p:nvSpPr>
          <p:cNvPr id="2" name="Untertitel 2">
            <a:extLst>
              <a:ext uri="{FF2B5EF4-FFF2-40B4-BE49-F238E27FC236}">
                <a16:creationId xmlns:a16="http://schemas.microsoft.com/office/drawing/2014/main" id="{FA3A57F1-42AC-1EAF-1515-803798AAA955}"/>
              </a:ext>
            </a:extLst>
          </p:cNvPr>
          <p:cNvSpPr>
            <a:spLocks noGrp="1"/>
          </p:cNvSpPr>
          <p:nvPr>
            <p:ph type="subTitle" idx="1" hasCustomPrompt="1"/>
          </p:nvPr>
        </p:nvSpPr>
        <p:spPr>
          <a:xfrm>
            <a:off x="8460311" y="5282630"/>
            <a:ext cx="3036364" cy="1207070"/>
          </a:xfrm>
          <a:prstGeom prst="rect">
            <a:avLst/>
          </a:prstGeom>
        </p:spPr>
        <p:txBody>
          <a:bodyPr anchor="b">
            <a:normAutofit/>
          </a:bodyPr>
          <a:lstStyle>
            <a:lvl1pPr marL="0" indent="0" algn="r">
              <a:lnSpc>
                <a:spcPct val="100000"/>
              </a:lnSpc>
              <a:spcBef>
                <a:spcPts val="0"/>
              </a:spcBef>
              <a:buNone/>
              <a:defRPr sz="1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Max </a:t>
            </a:r>
            <a:r>
              <a:rPr lang="en-US" err="1"/>
              <a:t>Mustermann</a:t>
            </a:r>
            <a:endParaRPr lang="en-US"/>
          </a:p>
          <a:p>
            <a:r>
              <a:rPr lang="en-US"/>
              <a:t>Head of almost Everything</a:t>
            </a:r>
          </a:p>
          <a:p>
            <a:r>
              <a:rPr lang="en-US"/>
              <a:t>Tel. 0123 45 67 890</a:t>
            </a:r>
          </a:p>
          <a:p>
            <a:r>
              <a:rPr lang="en-US" err="1"/>
              <a:t>max.mustermann@lexware.de</a:t>
            </a:r>
            <a:endParaRPr lang="en-US"/>
          </a:p>
        </p:txBody>
      </p:sp>
      <p:pic>
        <p:nvPicPr>
          <p:cNvPr id="5" name="Grafik 4">
            <a:extLst>
              <a:ext uri="{FF2B5EF4-FFF2-40B4-BE49-F238E27FC236}">
                <a16:creationId xmlns:a16="http://schemas.microsoft.com/office/drawing/2014/main" id="{95C80C0A-D8CE-8579-C4AD-225E7E5BD8A7}"/>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130227964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p:nvPr>
        </p:nvSpPr>
        <p:spPr>
          <a:xfrm>
            <a:off x="695325" y="1952626"/>
            <a:ext cx="10801350"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60A04BE5-F141-3040-D04C-786E6501A291}"/>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10714FF5-E44E-1F8B-BE72-1C8A4FD0C8D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1501046680"/>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8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7BA0C-0CA6-4010-9C50-A57B0069620F}"/>
              </a:ext>
            </a:extLst>
          </p:cNvPr>
          <p:cNvSpPr>
            <a:spLocks noGrp="1"/>
          </p:cNvSpPr>
          <p:nvPr>
            <p:ph type="title"/>
          </p:nvPr>
        </p:nvSpPr>
        <p:spPr/>
        <p:txBody>
          <a:bodyPr/>
          <a:lstStyle>
            <a:lvl1pPr>
              <a:defRPr/>
            </a:lvl1pPr>
          </a:lstStyle>
          <a:p>
            <a:r>
              <a:rPr lang="de-DE"/>
              <a:t>Mastertitelformat bearbeiten</a:t>
            </a:r>
          </a:p>
        </p:txBody>
      </p:sp>
      <p:sp>
        <p:nvSpPr>
          <p:cNvPr id="3" name="Inhaltsplatzhalter 2">
            <a:extLst>
              <a:ext uri="{FF2B5EF4-FFF2-40B4-BE49-F238E27FC236}">
                <a16:creationId xmlns:a16="http://schemas.microsoft.com/office/drawing/2014/main" id="{0F9CF197-8FEB-4FF1-9964-6673C3640C9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4B049CEE-9DBA-4D48-9EEF-E44FEF0124C7}"/>
              </a:ext>
            </a:extLst>
          </p:cNvPr>
          <p:cNvSpPr>
            <a:spLocks noGrp="1"/>
          </p:cNvSpPr>
          <p:nvPr>
            <p:ph type="ftr" sz="quarter" idx="11"/>
          </p:nvPr>
        </p:nvSpPr>
        <p:spPr/>
        <p:txBody>
          <a:bodyPr/>
          <a:lstStyle/>
          <a:p>
            <a:r>
              <a:rPr lang="de-DE"/>
              <a:t>Hier steht der Titel der Präsentation</a:t>
            </a:r>
          </a:p>
        </p:txBody>
      </p:sp>
      <p:sp>
        <p:nvSpPr>
          <p:cNvPr id="6" name="Foliennummernplatzhalter 5">
            <a:extLst>
              <a:ext uri="{FF2B5EF4-FFF2-40B4-BE49-F238E27FC236}">
                <a16:creationId xmlns:a16="http://schemas.microsoft.com/office/drawing/2014/main" id="{BDD560E2-B9A3-4508-9B05-75F587F900CA}"/>
              </a:ext>
            </a:extLst>
          </p:cNvPr>
          <p:cNvSpPr>
            <a:spLocks noGrp="1"/>
          </p:cNvSpPr>
          <p:nvPr>
            <p:ph type="sldNum" sz="quarter" idx="12"/>
          </p:nvPr>
        </p:nvSpPr>
        <p:spPr/>
        <p:txBody>
          <a:bodyPr/>
          <a:lstStyle/>
          <a:p>
            <a:fld id="{1747B059-9090-4E73-96DA-36D500B427FC}" type="slidenum">
              <a:rPr lang="de-DE" smtClean="0"/>
              <a:t>‹Nr.›</a:t>
            </a:fld>
            <a:endParaRPr lang="de-DE"/>
          </a:p>
        </p:txBody>
      </p:sp>
    </p:spTree>
    <p:extLst>
      <p:ext uri="{BB962C8B-B14F-4D97-AF65-F5344CB8AC3E}">
        <p14:creationId xmlns:p14="http://schemas.microsoft.com/office/powerpoint/2010/main" val="2574095675"/>
      </p:ext>
    </p:extLst>
  </p:cSld>
  <p:clrMapOvr>
    <a:masterClrMapping/>
  </p:clrMapOvr>
  <p:extLst>
    <p:ext uri="{DCECCB84-F9BA-43D5-87BE-67443E8EF086}">
      <p15:sldGuideLst xmlns:p15="http://schemas.microsoft.com/office/powerpoint/2012/main">
        <p15:guide id="1" orient="horz" pos="1172">
          <p15:clr>
            <a:srgbClr val="FBAE40"/>
          </p15:clr>
        </p15:guide>
        <p15:guide id="2" orient="horz" pos="429">
          <p15:clr>
            <a:srgbClr val="FBAE40"/>
          </p15:clr>
        </p15:guide>
        <p15:guide id="4" pos="7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F4B5-0D88-4366-AC6C-0D223BDAA980}"/>
              </a:ext>
            </a:extLst>
          </p:cNvPr>
          <p:cNvSpPr>
            <a:spLocks noGrp="1"/>
          </p:cNvSpPr>
          <p:nvPr>
            <p:ph type="title"/>
          </p:nvPr>
        </p:nvSpPr>
        <p:spPr/>
        <p:txBody>
          <a:bodyPr/>
          <a:lstStyle>
            <a:lvl1pPr>
              <a:defRPr/>
            </a:lvl1pPr>
          </a:lstStyle>
          <a:p>
            <a:r>
              <a:rPr lang="de-DE"/>
              <a:t>Mastertitelformat bearbeiten</a:t>
            </a:r>
          </a:p>
        </p:txBody>
      </p:sp>
      <p:sp>
        <p:nvSpPr>
          <p:cNvPr id="3" name="Inhaltsplatzhalter 2">
            <a:extLst>
              <a:ext uri="{FF2B5EF4-FFF2-40B4-BE49-F238E27FC236}">
                <a16:creationId xmlns:a16="http://schemas.microsoft.com/office/drawing/2014/main" id="{F2D30DCD-DDBA-49AF-AF06-CBE2F8B20105}"/>
              </a:ext>
            </a:extLst>
          </p:cNvPr>
          <p:cNvSpPr>
            <a:spLocks noGrp="1"/>
          </p:cNvSpPr>
          <p:nvPr>
            <p:ph sz="half" idx="1"/>
          </p:nvPr>
        </p:nvSpPr>
        <p:spPr>
          <a:xfrm>
            <a:off x="720000" y="1861200"/>
            <a:ext cx="5022000" cy="427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5F545C7-01F1-43D9-BA27-79B09E1B5B00}"/>
              </a:ext>
            </a:extLst>
          </p:cNvPr>
          <p:cNvSpPr>
            <a:spLocks noGrp="1"/>
          </p:cNvSpPr>
          <p:nvPr>
            <p:ph sz="half" idx="2" hasCustomPrompt="1"/>
          </p:nvPr>
        </p:nvSpPr>
        <p:spPr>
          <a:xfrm>
            <a:off x="6449275" y="1861200"/>
            <a:ext cx="5022000" cy="4276800"/>
          </a:xfrm>
        </p:spPr>
        <p:txBody>
          <a:bodyPr/>
          <a:lstStyle>
            <a:lvl1pPr>
              <a:defRPr>
                <a:solidFill>
                  <a:schemeClr val="tx1"/>
                </a:solidFill>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5C0394CF-B815-4777-97B7-00DBFED31032}"/>
              </a:ext>
            </a:extLst>
          </p:cNvPr>
          <p:cNvSpPr>
            <a:spLocks noGrp="1"/>
          </p:cNvSpPr>
          <p:nvPr>
            <p:ph type="ftr" sz="quarter" idx="11"/>
          </p:nvPr>
        </p:nvSpPr>
        <p:spPr/>
        <p:txBody>
          <a:bodyPr/>
          <a:lstStyle/>
          <a:p>
            <a:r>
              <a:rPr lang="de-DE"/>
              <a:t>Technik &amp; übergreifende Themen</a:t>
            </a:r>
          </a:p>
        </p:txBody>
      </p:sp>
      <p:sp>
        <p:nvSpPr>
          <p:cNvPr id="7" name="Foliennummernplatzhalter 6">
            <a:extLst>
              <a:ext uri="{FF2B5EF4-FFF2-40B4-BE49-F238E27FC236}">
                <a16:creationId xmlns:a16="http://schemas.microsoft.com/office/drawing/2014/main" id="{89D37393-620C-408F-9E62-4A3653A55397}"/>
              </a:ext>
            </a:extLst>
          </p:cNvPr>
          <p:cNvSpPr>
            <a:spLocks noGrp="1"/>
          </p:cNvSpPr>
          <p:nvPr>
            <p:ph type="sldNum" sz="quarter" idx="12"/>
          </p:nvPr>
        </p:nvSpPr>
        <p:spPr/>
        <p:txBody>
          <a:bodyPr/>
          <a:lstStyle/>
          <a:p>
            <a:fld id="{1747B059-9090-4E73-96DA-36D500B427FC}" type="slidenum">
              <a:rPr lang="de-DE" smtClean="0"/>
              <a:t>‹Nr.›</a:t>
            </a:fld>
            <a:endParaRPr lang="de-DE"/>
          </a:p>
        </p:txBody>
      </p:sp>
    </p:spTree>
    <p:extLst>
      <p:ext uri="{BB962C8B-B14F-4D97-AF65-F5344CB8AC3E}">
        <p14:creationId xmlns:p14="http://schemas.microsoft.com/office/powerpoint/2010/main" val="3209367892"/>
      </p:ext>
    </p:extLst>
  </p:cSld>
  <p:clrMapOvr>
    <a:masterClrMapping/>
  </p:clrMapOvr>
  <p:extLst>
    <p:ext uri="{DCECCB84-F9BA-43D5-87BE-67443E8EF086}">
      <p15:sldGuideLst xmlns:p15="http://schemas.microsoft.com/office/powerpoint/2012/main">
        <p15:guide id="1" pos="711">
          <p15:clr>
            <a:srgbClr val="FBAE40"/>
          </p15:clr>
        </p15:guide>
        <p15:guide id="2" orient="horz" pos="429">
          <p15:clr>
            <a:srgbClr val="FBAE40"/>
          </p15:clr>
        </p15:guide>
        <p15:guide id="3" orient="horz" pos="1172">
          <p15:clr>
            <a:srgbClr val="FBAE40"/>
          </p15:clr>
        </p15:guide>
        <p15:guide id="4" pos="4061">
          <p15:clr>
            <a:srgbClr val="FBAE40"/>
          </p15:clr>
        </p15:guide>
        <p15:guide id="5" pos="36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schwarz ohne fusszeile">
    <p:bg>
      <p:bgPr>
        <a:solidFill>
          <a:srgbClr val="FF455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mit 7 Punkten">
    <p:bg>
      <p:bgPr>
        <a:solidFill>
          <a:srgbClr val="FCFAFA"/>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E7DCAFA-843A-9B8B-5558-7D8BBABB1835}"/>
              </a:ext>
            </a:extLst>
          </p:cNvPr>
          <p:cNvSpPr>
            <a:spLocks noGrp="1" noRot="1" noMove="1" noResize="1" noEditPoints="1" noAdjustHandles="1" noChangeArrowheads="1" noChangeShapeType="1"/>
          </p:cNvSpPr>
          <p:nvPr userDrawn="1"/>
        </p:nvSpPr>
        <p:spPr>
          <a:xfrm>
            <a:off x="0" y="0"/>
            <a:ext cx="4764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0C9F039-C634-4080-B40A-719215D7CC16}"/>
              </a:ext>
            </a:extLst>
          </p:cNvPr>
          <p:cNvSpPr>
            <a:spLocks noGrp="1"/>
          </p:cNvSpPr>
          <p:nvPr>
            <p:ph type="ctrTitle" hasCustomPrompt="1"/>
          </p:nvPr>
        </p:nvSpPr>
        <p:spPr>
          <a:xfrm>
            <a:off x="695326" y="1016000"/>
            <a:ext cx="3384550" cy="1008063"/>
          </a:xfrm>
          <a:prstGeom prst="rect">
            <a:avLst/>
          </a:prstGeom>
        </p:spPr>
        <p:txBody>
          <a:bodyPr anchor="t">
            <a:normAutofit/>
          </a:bodyPr>
          <a:lstStyle>
            <a:lvl1pPr algn="l">
              <a:defRPr sz="36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Inhalte der Präsentation</a:t>
            </a:r>
          </a:p>
        </p:txBody>
      </p:sp>
      <p:sp>
        <p:nvSpPr>
          <p:cNvPr id="15" name="Textplatzhalter 14">
            <a:extLst>
              <a:ext uri="{FF2B5EF4-FFF2-40B4-BE49-F238E27FC236}">
                <a16:creationId xmlns:a16="http://schemas.microsoft.com/office/drawing/2014/main" id="{5D834A91-6806-91BF-2E32-68CF710F765C}"/>
              </a:ext>
            </a:extLst>
          </p:cNvPr>
          <p:cNvSpPr>
            <a:spLocks noGrp="1"/>
          </p:cNvSpPr>
          <p:nvPr>
            <p:ph type="body" sz="quarter" idx="10" hasCustomPrompt="1"/>
          </p:nvPr>
        </p:nvSpPr>
        <p:spPr>
          <a:xfrm>
            <a:off x="685278" y="3429001"/>
            <a:ext cx="3394595" cy="2555874"/>
          </a:xfrm>
        </p:spPr>
        <p:txBody>
          <a:bodyPr>
            <a:noAutofit/>
          </a:bodyPr>
          <a:lstStyle>
            <a:lvl1pPr>
              <a:defRPr sz="1400">
                <a:solidFill>
                  <a:schemeClr val="bg1"/>
                </a:solidFill>
                <a:latin typeface="Urbanist Medium" panose="020B0A04040200000203" pitchFamily="34" charset="0"/>
                <a:ea typeface="Urbanist Medium" panose="020B0A04040200000203" pitchFamily="34" charset="0"/>
                <a:cs typeface="Urbanist Medium" panose="020B0A04040200000203" pitchFamily="34" charset="0"/>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a:t>
            </a:r>
          </a:p>
        </p:txBody>
      </p:sp>
      <p:sp>
        <p:nvSpPr>
          <p:cNvPr id="4" name="Tabellenplatzhalter 3">
            <a:extLst>
              <a:ext uri="{FF2B5EF4-FFF2-40B4-BE49-F238E27FC236}">
                <a16:creationId xmlns:a16="http://schemas.microsoft.com/office/drawing/2014/main" id="{D6320ABB-0CCB-0FF8-22F1-9F60E6C57B25}"/>
              </a:ext>
            </a:extLst>
          </p:cNvPr>
          <p:cNvSpPr>
            <a:spLocks noGrp="1"/>
          </p:cNvSpPr>
          <p:nvPr>
            <p:ph type="tbl" sz="quarter" idx="11"/>
          </p:nvPr>
        </p:nvSpPr>
        <p:spPr>
          <a:xfrm>
            <a:off x="5411788" y="1016000"/>
            <a:ext cx="6084887" cy="4968875"/>
          </a:xfrm>
        </p:spPr>
        <p:txBody>
          <a:bodyPr/>
          <a:lstStyle/>
          <a:p>
            <a:r>
              <a:rPr lang="de-DE"/>
              <a:t>Tabelle durch Klicken auf Symbol hinzufügen</a:t>
            </a:r>
          </a:p>
        </p:txBody>
      </p:sp>
      <p:pic>
        <p:nvPicPr>
          <p:cNvPr id="5" name="Grafik 4">
            <a:extLst>
              <a:ext uri="{FF2B5EF4-FFF2-40B4-BE49-F238E27FC236}">
                <a16:creationId xmlns:a16="http://schemas.microsoft.com/office/drawing/2014/main" id="{35C792F4-CAFE-7C81-26B1-E18A8A0C230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09504944"/>
      </p:ext>
    </p:extLst>
  </p:cSld>
  <p:clrMapOvr>
    <a:masterClrMapping/>
  </p:clrMapOvr>
  <p:extLst>
    <p:ext uri="{DCECCB84-F9BA-43D5-87BE-67443E8EF086}">
      <p15:sldGuideLst xmlns:p15="http://schemas.microsoft.com/office/powerpoint/2012/main">
        <p15:guide id="1" pos="3001">
          <p15:clr>
            <a:srgbClr val="FBAE40"/>
          </p15:clr>
        </p15:guide>
        <p15:guide id="4" pos="3409">
          <p15:clr>
            <a:srgbClr val="FBAE40"/>
          </p15:clr>
        </p15:guide>
        <p15:guide id="5" pos="257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für Kapitel">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22DAC-4498-4D6A-95B9-E94297AC39DE}"/>
              </a:ext>
            </a:extLst>
          </p:cNvPr>
          <p:cNvSpPr>
            <a:spLocks noGrp="1"/>
          </p:cNvSpPr>
          <p:nvPr>
            <p:ph type="title"/>
          </p:nvPr>
        </p:nvSpPr>
        <p:spPr>
          <a:xfrm>
            <a:off x="1247775" y="518431"/>
            <a:ext cx="10261600" cy="700531"/>
          </a:xfrm>
          <a:prstGeom prst="rect">
            <a:avLst/>
          </a:prstGeom>
        </p:spPr>
        <p:txBody>
          <a:bodyPr anchor="t" anchorCtr="0"/>
          <a:lstStyle>
            <a:lvl1pPr>
              <a:tabLst>
                <a:tab pos="370800" algn="l"/>
                <a:tab pos="496800" algn="l"/>
              </a:tabLst>
              <a:defRPr sz="3000">
                <a:solidFill>
                  <a:schemeClr val="bg1"/>
                </a:solidFill>
              </a:defRPr>
            </a:lvl1pPr>
          </a:lstStyle>
          <a:p>
            <a:r>
              <a:rPr lang="de-DE"/>
              <a:t>Mastertitelformat bearbeiten</a:t>
            </a:r>
          </a:p>
        </p:txBody>
      </p:sp>
      <p:pic>
        <p:nvPicPr>
          <p:cNvPr id="4" name="Grafik 3">
            <a:extLst>
              <a:ext uri="{FF2B5EF4-FFF2-40B4-BE49-F238E27FC236}">
                <a16:creationId xmlns:a16="http://schemas.microsoft.com/office/drawing/2014/main" id="{150636FE-C814-504E-37BE-BC4F7B59A579}"/>
              </a:ext>
            </a:extLst>
          </p:cNvPr>
          <p:cNvPicPr>
            <a:picLocks noChangeAspect="1"/>
          </p:cNvPicPr>
          <p:nvPr userDrawn="1"/>
        </p:nvPicPr>
        <p:blipFill>
          <a:blip r:embed="rId2"/>
          <a:srcRect/>
          <a:stretch/>
        </p:blipFill>
        <p:spPr>
          <a:xfrm>
            <a:off x="699181" y="551089"/>
            <a:ext cx="323587" cy="270000"/>
          </a:xfrm>
          <a:prstGeom prst="rect">
            <a:avLst/>
          </a:prstGeom>
        </p:spPr>
      </p:pic>
      <p:sp>
        <p:nvSpPr>
          <p:cNvPr id="7" name="Fußzeilenplatzhalter 10">
            <a:extLst>
              <a:ext uri="{FF2B5EF4-FFF2-40B4-BE49-F238E27FC236}">
                <a16:creationId xmlns:a16="http://schemas.microsoft.com/office/drawing/2014/main" id="{B438D160-0C94-AB66-FC35-3C2FF8A95364}"/>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1E8B2557-9072-BBF9-0AE3-32C771FDA504}"/>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43B4A6C2-6326-00CC-F2AF-792915BBBF5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3789246706"/>
      </p:ext>
    </p:extLst>
  </p:cSld>
  <p:clrMapOvr>
    <a:masterClrMapping/>
  </p:clrMapOvr>
  <p:extLst>
    <p:ext uri="{DCECCB84-F9BA-43D5-87BE-67443E8EF086}">
      <p15:sldGuideLst xmlns:p15="http://schemas.microsoft.com/office/powerpoint/2012/main">
        <p15:guide id="2" pos="7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für Kapitel mit Signet">
    <p:bg>
      <p:bgPr>
        <a:solidFill>
          <a:schemeClr val="tx2"/>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55A46CF-88EC-9347-448A-3F374F35C9BD}"/>
              </a:ext>
            </a:extLst>
          </p:cNvPr>
          <p:cNvPicPr>
            <a:picLocks noChangeAspect="1"/>
          </p:cNvPicPr>
          <p:nvPr userDrawn="1"/>
        </p:nvPicPr>
        <p:blipFill>
          <a:blip r:embed="rId2"/>
          <a:srcRect r="3705"/>
          <a:stretch/>
        </p:blipFill>
        <p:spPr>
          <a:xfrm>
            <a:off x="4845056" y="504577"/>
            <a:ext cx="7346944" cy="6366123"/>
          </a:xfrm>
          <a:prstGeom prst="rect">
            <a:avLst/>
          </a:prstGeom>
        </p:spPr>
      </p:pic>
      <p:sp>
        <p:nvSpPr>
          <p:cNvPr id="11" name="Titel 1">
            <a:extLst>
              <a:ext uri="{FF2B5EF4-FFF2-40B4-BE49-F238E27FC236}">
                <a16:creationId xmlns:a16="http://schemas.microsoft.com/office/drawing/2014/main" id="{9710225D-8C97-D6DF-2B71-D6F7D3E62967}"/>
              </a:ext>
            </a:extLst>
          </p:cNvPr>
          <p:cNvSpPr>
            <a:spLocks noGrp="1"/>
          </p:cNvSpPr>
          <p:nvPr>
            <p:ph type="title"/>
          </p:nvPr>
        </p:nvSpPr>
        <p:spPr>
          <a:xfrm>
            <a:off x="705599" y="2558367"/>
            <a:ext cx="4154403" cy="1403350"/>
          </a:xfrm>
          <a:prstGeom prst="rect">
            <a:avLst/>
          </a:prstGeom>
        </p:spPr>
        <p:txBody>
          <a:bodyPr anchor="t" anchorCtr="0">
            <a:noAutofit/>
          </a:bodyPr>
          <a:lstStyle>
            <a:lvl1pPr>
              <a:tabLst>
                <a:tab pos="370800" algn="l"/>
                <a:tab pos="496800" algn="l"/>
              </a:tabLst>
              <a:defRPr sz="5400">
                <a:solidFill>
                  <a:schemeClr val="bg1"/>
                </a:solidFill>
              </a:defRPr>
            </a:lvl1pPr>
          </a:lstStyle>
          <a:p>
            <a:r>
              <a:rPr lang="de-DE"/>
              <a:t>Mastertitelformat bearbeiten</a:t>
            </a:r>
          </a:p>
        </p:txBody>
      </p:sp>
      <p:sp>
        <p:nvSpPr>
          <p:cNvPr id="5" name="Fußzeilenplatzhalter 10">
            <a:extLst>
              <a:ext uri="{FF2B5EF4-FFF2-40B4-BE49-F238E27FC236}">
                <a16:creationId xmlns:a16="http://schemas.microsoft.com/office/drawing/2014/main" id="{AA6E299D-6332-67D8-5550-40253175EC2A}"/>
              </a:ext>
            </a:extLst>
          </p:cNvPr>
          <p:cNvSpPr>
            <a:spLocks noGrp="1"/>
          </p:cNvSpPr>
          <p:nvPr>
            <p:ph type="ftr" sz="quarter" idx="3"/>
          </p:nvPr>
        </p:nvSpPr>
        <p:spPr>
          <a:xfrm>
            <a:off x="1260003" y="6310800"/>
            <a:ext cx="3600000"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p:txBody>
      </p:sp>
      <p:sp>
        <p:nvSpPr>
          <p:cNvPr id="6" name="Foliennummernplatzhalter 12">
            <a:extLst>
              <a:ext uri="{FF2B5EF4-FFF2-40B4-BE49-F238E27FC236}">
                <a16:creationId xmlns:a16="http://schemas.microsoft.com/office/drawing/2014/main" id="{46FCD760-D7C4-CB50-70FA-F10E7FC6800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7628ECD1-CA56-6CB5-7829-AF086C0A7DF9}"/>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45144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p:nvPr>
        </p:nvSpPr>
        <p:spPr>
          <a:xfrm>
            <a:off x="695325" y="1952626"/>
            <a:ext cx="10801350"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60A04BE5-F141-3040-D04C-786E6501A291}"/>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p:txBody>
      </p:sp>
      <p:sp>
        <p:nvSpPr>
          <p:cNvPr id="5" name="Foliennummernplatzhalter 12">
            <a:extLst>
              <a:ext uri="{FF2B5EF4-FFF2-40B4-BE49-F238E27FC236}">
                <a16:creationId xmlns:a16="http://schemas.microsoft.com/office/drawing/2014/main" id="{10714FF5-E44E-1F8B-BE72-1C8A4FD0C8D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888855527"/>
      </p:ext>
    </p:extLst>
  </p:cSld>
  <p:clrMapOvr>
    <a:masterClrMapping/>
  </p:clrMapOvr>
  <p:extLst>
    <p:ext uri="{DCECCB84-F9BA-43D5-87BE-67443E8EF086}">
      <p15:sldGuideLst xmlns:p15="http://schemas.microsoft.com/office/powerpoint/2012/main">
        <p15:guide id="1" pos="551" userDrawn="1">
          <p15:clr>
            <a:srgbClr val="FBAE40"/>
          </p15:clr>
        </p15:guide>
        <p15:guide id="2" pos="66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AFA"/>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FA0F86F-78CC-2BBD-0265-2C37803B2CA0}"/>
              </a:ext>
            </a:extLst>
          </p:cNvPr>
          <p:cNvPicPr>
            <a:picLocks noGrp="1" noRot="1" noChangeAspect="1" noMove="1" noResize="1" noEditPoints="1" noAdjustHandles="1" noChangeArrowheads="1" noChangeShapeType="1" noCrop="1"/>
          </p:cNvPicPr>
          <p:nvPr userDrawn="1"/>
        </p:nvPicPr>
        <p:blipFill>
          <a:blip r:embed="rId61">
            <a:extLst>
              <a:ext uri="{96DAC541-7B7A-43D3-8B79-37D633B846F1}">
                <asvg:svgBlip xmlns:asvg="http://schemas.microsoft.com/office/drawing/2016/SVG/main" r:embed="rId62"/>
              </a:ext>
            </a:extLst>
          </a:blip>
          <a:srcRect/>
          <a:stretch/>
        </p:blipFill>
        <p:spPr>
          <a:xfrm>
            <a:off x="10457778" y="6325200"/>
            <a:ext cx="1038897" cy="151200"/>
          </a:xfrm>
          <a:prstGeom prst="rect">
            <a:avLst/>
          </a:prstGeom>
        </p:spPr>
      </p:pic>
      <p:sp>
        <p:nvSpPr>
          <p:cNvPr id="4" name="Textplatzhalter 3">
            <a:extLst>
              <a:ext uri="{FF2B5EF4-FFF2-40B4-BE49-F238E27FC236}">
                <a16:creationId xmlns:a16="http://schemas.microsoft.com/office/drawing/2014/main" id="{0FA634A8-3064-5B35-957E-9DA4C5F65797}"/>
              </a:ext>
            </a:extLst>
          </p:cNvPr>
          <p:cNvSpPr>
            <a:spLocks noGrp="1"/>
          </p:cNvSpPr>
          <p:nvPr>
            <p:ph type="body" idx="1"/>
          </p:nvPr>
        </p:nvSpPr>
        <p:spPr>
          <a:xfrm>
            <a:off x="705599" y="1952625"/>
            <a:ext cx="10791076" cy="4032249"/>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1" name="Fußzeilenplatzhalter 10">
            <a:extLst>
              <a:ext uri="{FF2B5EF4-FFF2-40B4-BE49-F238E27FC236}">
                <a16:creationId xmlns:a16="http://schemas.microsoft.com/office/drawing/2014/main" id="{BC06A45F-1C3C-26EF-4B94-6996D6BE998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12" name="Titelplatzhalter 11">
            <a:extLst>
              <a:ext uri="{FF2B5EF4-FFF2-40B4-BE49-F238E27FC236}">
                <a16:creationId xmlns:a16="http://schemas.microsoft.com/office/drawing/2014/main" id="{D994234B-0184-DE98-5161-396EE6FF0C6A}"/>
              </a:ext>
            </a:extLst>
          </p:cNvPr>
          <p:cNvSpPr>
            <a:spLocks noGrp="1"/>
          </p:cNvSpPr>
          <p:nvPr>
            <p:ph type="title"/>
          </p:nvPr>
        </p:nvSpPr>
        <p:spPr>
          <a:xfrm>
            <a:off x="700462" y="558277"/>
            <a:ext cx="10791076" cy="1005634"/>
          </a:xfrm>
          <a:prstGeom prst="rect">
            <a:avLst/>
          </a:prstGeom>
        </p:spPr>
        <p:txBody>
          <a:bodyPr vert="horz" lIns="0" tIns="0" rIns="0" bIns="0" rtlCol="0" anchor="t">
            <a:normAutofit/>
          </a:bodyPr>
          <a:lstStyle/>
          <a:p>
            <a:r>
              <a:rPr lang="de-DE"/>
              <a:t>Mastertitelformat bearbeiten</a:t>
            </a:r>
          </a:p>
        </p:txBody>
      </p:sp>
      <p:sp>
        <p:nvSpPr>
          <p:cNvPr id="13" name="Foliennummernplatzhalter 12">
            <a:extLst>
              <a:ext uri="{FF2B5EF4-FFF2-40B4-BE49-F238E27FC236}">
                <a16:creationId xmlns:a16="http://schemas.microsoft.com/office/drawing/2014/main" id="{57AC1185-710E-CF54-711C-0F3C70F08EC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126681496"/>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57" r:id="rId3"/>
    <p:sldLayoutId id="2147483680" r:id="rId4"/>
    <p:sldLayoutId id="2147483743" r:id="rId5"/>
    <p:sldLayoutId id="2147483685" r:id="rId6"/>
    <p:sldLayoutId id="2147483651" r:id="rId7"/>
    <p:sldLayoutId id="2147483664" r:id="rId8"/>
    <p:sldLayoutId id="2147483684" r:id="rId9"/>
    <p:sldLayoutId id="2147483650" r:id="rId10"/>
    <p:sldLayoutId id="2147483691" r:id="rId11"/>
    <p:sldLayoutId id="2147483652" r:id="rId12"/>
    <p:sldLayoutId id="2147483731" r:id="rId13"/>
    <p:sldLayoutId id="2147483732" r:id="rId14"/>
    <p:sldLayoutId id="2147483665" r:id="rId15"/>
    <p:sldLayoutId id="2147483666" r:id="rId16"/>
    <p:sldLayoutId id="2147483709" r:id="rId17"/>
    <p:sldLayoutId id="2147483714" r:id="rId18"/>
    <p:sldLayoutId id="2147483705" r:id="rId19"/>
    <p:sldLayoutId id="2147483707" r:id="rId20"/>
    <p:sldLayoutId id="2147483695" r:id="rId21"/>
    <p:sldLayoutId id="2147483697" r:id="rId22"/>
    <p:sldLayoutId id="2147483696" r:id="rId23"/>
    <p:sldLayoutId id="2147483698" r:id="rId24"/>
    <p:sldLayoutId id="2147483710" r:id="rId25"/>
    <p:sldLayoutId id="2147483711" r:id="rId26"/>
    <p:sldLayoutId id="2147483701" r:id="rId27"/>
    <p:sldLayoutId id="2147483699" r:id="rId28"/>
    <p:sldLayoutId id="2147483702" r:id="rId29"/>
    <p:sldLayoutId id="2147483700" r:id="rId30"/>
    <p:sldLayoutId id="2147483744" r:id="rId31"/>
    <p:sldLayoutId id="2147483746" r:id="rId32"/>
    <p:sldLayoutId id="2147483745" r:id="rId33"/>
    <p:sldLayoutId id="2147483747" r:id="rId34"/>
    <p:sldLayoutId id="2147483667" r:id="rId35"/>
    <p:sldLayoutId id="2147483668" r:id="rId36"/>
    <p:sldLayoutId id="2147483716" r:id="rId37"/>
    <p:sldLayoutId id="2147483670" r:id="rId38"/>
    <p:sldLayoutId id="2147483718" r:id="rId39"/>
    <p:sldLayoutId id="2147483671" r:id="rId40"/>
    <p:sldLayoutId id="2147483719" r:id="rId41"/>
    <p:sldLayoutId id="2147483669" r:id="rId42"/>
    <p:sldLayoutId id="2147483720" r:id="rId43"/>
    <p:sldLayoutId id="2147483672" r:id="rId44"/>
    <p:sldLayoutId id="2147483721" r:id="rId45"/>
    <p:sldLayoutId id="2147483677" r:id="rId46"/>
    <p:sldLayoutId id="2147483722" r:id="rId47"/>
    <p:sldLayoutId id="2147483692" r:id="rId48"/>
    <p:sldLayoutId id="2147483723" r:id="rId49"/>
    <p:sldLayoutId id="2147483678" r:id="rId50"/>
    <p:sldLayoutId id="2147483724" r:id="rId51"/>
    <p:sldLayoutId id="2147483693" r:id="rId52"/>
    <p:sldLayoutId id="2147483674" r:id="rId53"/>
    <p:sldLayoutId id="2147483675" r:id="rId54"/>
    <p:sldLayoutId id="2147483694" r:id="rId55"/>
    <p:sldLayoutId id="2147483748" r:id="rId56"/>
    <p:sldLayoutId id="2147483749" r:id="rId57"/>
    <p:sldLayoutId id="2147483751" r:id="rId58"/>
    <p:sldLayoutId id="2147483752" r:id="rId59"/>
  </p:sldLayoutIdLst>
  <p:hf hdr="0"/>
  <p:txStyles>
    <p:titleStyle>
      <a:lvl1pPr algn="l" defTabSz="914400" rtl="0" eaLnBrk="1" latinLnBrk="0" hangingPunct="1">
        <a:lnSpc>
          <a:spcPct val="88000"/>
        </a:lnSpc>
        <a:spcBef>
          <a:spcPct val="0"/>
        </a:spcBef>
        <a:buNone/>
        <a:defRPr sz="3600" b="1" i="0" kern="1200">
          <a:solidFill>
            <a:srgbClr val="141010"/>
          </a:solidFill>
          <a:latin typeface="Urbanist ExtraBold" panose="020B0A04040200000203" pitchFamily="34" charset="77"/>
          <a:ea typeface="Urbanist ExtraBold" panose="020B0A04040200000203" pitchFamily="34" charset="77"/>
          <a:cs typeface="Urbanist ExtraBold" panose="020B0A04040200000203" pitchFamily="34" charset="77"/>
        </a:defRPr>
      </a:lvl1pPr>
    </p:titleStyle>
    <p:bodyStyle>
      <a:lvl1pPr marL="0" indent="0" algn="l" defTabSz="914400" rtl="0" eaLnBrk="1" latinLnBrk="0" hangingPunct="1">
        <a:lnSpc>
          <a:spcPct val="111000"/>
        </a:lnSpc>
        <a:spcBef>
          <a:spcPts val="1200"/>
        </a:spcBef>
        <a:buFont typeface="Arial" panose="020B0604020202020204" pitchFamily="34" charset="0"/>
        <a:buNone/>
        <a:defRPr sz="1800" b="0" i="0" kern="1200" spc="40" baseline="0">
          <a:solidFill>
            <a:schemeClr val="tx1"/>
          </a:solidFill>
          <a:latin typeface="Urbanist Medium" panose="020B0A04040200000203" pitchFamily="34" charset="0"/>
          <a:ea typeface="Urbanist Medium" panose="020B0A04040200000203" pitchFamily="34" charset="0"/>
          <a:cs typeface="Urbanist Medium" panose="020B0A04040200000203" pitchFamily="34" charset="0"/>
        </a:defRPr>
      </a:lvl1pPr>
      <a:lvl2pPr marL="0" indent="0" algn="l" defTabSz="914400" rtl="0" eaLnBrk="1" latinLnBrk="0" hangingPunct="1">
        <a:lnSpc>
          <a:spcPct val="111000"/>
        </a:lnSpc>
        <a:spcBef>
          <a:spcPts val="1200"/>
        </a:spcBef>
        <a:buFont typeface="Arial" panose="020B0604020202020204" pitchFamily="34" charset="0"/>
        <a:buNone/>
        <a:defRPr sz="1800" b="1" i="0" kern="1200" spc="40" baseline="0">
          <a:solidFill>
            <a:schemeClr val="tx1"/>
          </a:solidFill>
          <a:latin typeface="Urbanist Bold" panose="020B0A04040200000203" pitchFamily="34" charset="0"/>
          <a:ea typeface="Urbanist Bold" panose="020B0A04040200000203" pitchFamily="34" charset="0"/>
          <a:cs typeface="Urbanist Bold" panose="020B0A04040200000203" pitchFamily="34" charset="0"/>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b="0" i="0" kern="1200" spc="40" baseline="0">
          <a:solidFill>
            <a:schemeClr val="tx1"/>
          </a:solidFill>
          <a:latin typeface="Urbanist Medium" panose="020B0A04040200000203" pitchFamily="34" charset="0"/>
          <a:ea typeface="Urbanist Medium" panose="020B0A04040200000203" pitchFamily="34" charset="0"/>
          <a:cs typeface="Urbanist Medium" panose="020B0A04040200000203" pitchFamily="34" charset="0"/>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b="0" i="0" kern="1200" spc="40" baseline="0">
          <a:solidFill>
            <a:schemeClr val="tx1"/>
          </a:solidFill>
          <a:latin typeface="Urbanist Medium" panose="020B0A04040200000203" pitchFamily="34" charset="0"/>
          <a:ea typeface="Urbanist Medium" panose="020B0A04040200000203" pitchFamily="34" charset="0"/>
          <a:cs typeface="Urbanist Medium" panose="020B0A04040200000203" pitchFamily="34" charset="0"/>
        </a:defRPr>
      </a:lvl4pPr>
      <a:lvl5pPr marL="0" indent="0" algn="l" defTabSz="914400" rtl="0" eaLnBrk="1" latinLnBrk="0" hangingPunct="1">
        <a:lnSpc>
          <a:spcPct val="110000"/>
        </a:lnSpc>
        <a:spcBef>
          <a:spcPts val="900"/>
        </a:spcBef>
        <a:buFont typeface="Arial" panose="020B0604020202020204" pitchFamily="34" charset="0"/>
        <a:buNone/>
        <a:defRPr sz="1400" b="1" i="0" kern="1200" spc="40" baseline="0">
          <a:solidFill>
            <a:schemeClr val="tx1"/>
          </a:solidFill>
          <a:latin typeface="Urbanist Bold" panose="020B0A04040200000203" pitchFamily="34" charset="0"/>
          <a:ea typeface="Urbanist Bold" panose="020B0A04040200000203" pitchFamily="34" charset="0"/>
          <a:cs typeface="Urbanist Bold" panose="020B0A04040200000203" pitchFamily="34" charset="0"/>
        </a:defRPr>
      </a:lvl5pPr>
      <a:lvl6pPr marL="0" indent="0" algn="l" defTabSz="914400" rtl="0" eaLnBrk="1" latinLnBrk="0" hangingPunct="1">
        <a:lnSpc>
          <a:spcPct val="110000"/>
        </a:lnSpc>
        <a:spcBef>
          <a:spcPts val="900"/>
        </a:spcBef>
        <a:buFont typeface="Arial" panose="020B0604020202020204" pitchFamily="34" charset="0"/>
        <a:buNone/>
        <a:defRPr sz="14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8pPr>
      <a:lvl9pPr marL="0" indent="0" algn="l" defTabSz="914400" rtl="0" eaLnBrk="1" latinLnBrk="0" hangingPunct="1">
        <a:lnSpc>
          <a:spcPct val="100000"/>
        </a:lnSpc>
        <a:spcBef>
          <a:spcPts val="0"/>
        </a:spcBef>
        <a:buFont typeface="Arial" panose="020B0604020202020204" pitchFamily="34" charset="0"/>
        <a:buNone/>
        <a:defRPr sz="12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9pPr>
    </p:bodyStyle>
    <p:otherStyle>
      <a:defPPr>
        <a:defRPr lang="de-DE"/>
      </a:defPPr>
      <a:lvl1pPr marL="0" indent="0" algn="l" defTabSz="914400" rtl="0" eaLnBrk="1" latinLnBrk="0" hangingPunct="1">
        <a:lnSpc>
          <a:spcPct val="110000"/>
        </a:lnSpc>
        <a:spcBef>
          <a:spcPts val="0"/>
        </a:spcBef>
        <a:buFont typeface="Arial" panose="020B0604020202020204" pitchFamily="34" charset="0"/>
        <a:buNone/>
        <a:defRPr sz="1400" b="1" kern="1200">
          <a:solidFill>
            <a:schemeClr val="tx1"/>
          </a:solidFill>
          <a:latin typeface="+mn-lt"/>
          <a:ea typeface="+mn-ea"/>
          <a:cs typeface="+mn-cs"/>
        </a:defRPr>
      </a:lvl1pPr>
      <a:lvl2pPr marL="144000" indent="-144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2pPr>
      <a:lvl3pPr marL="432000" indent="-144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2" userDrawn="1">
          <p15:clr>
            <a:srgbClr val="F26B43"/>
          </p15:clr>
        </p15:guide>
        <p15:guide id="4" orient="horz" pos="3974" userDrawn="1">
          <p15:clr>
            <a:srgbClr val="F26B43"/>
          </p15:clr>
        </p15:guide>
        <p15:guide id="6" pos="438" userDrawn="1">
          <p15:clr>
            <a:srgbClr val="F26B43"/>
          </p15:clr>
        </p15:guide>
        <p15:guide id="7" orient="horz" pos="4088" userDrawn="1">
          <p15:clr>
            <a:srgbClr val="F26B43"/>
          </p15:clr>
        </p15:guide>
        <p15:guide id="8" orient="horz" pos="346" userDrawn="1">
          <p15:clr>
            <a:srgbClr val="F26B43"/>
          </p15:clr>
        </p15:guide>
        <p15:guide id="9" orient="horz" pos="981" userDrawn="1">
          <p15:clr>
            <a:srgbClr val="F26B43"/>
          </p15:clr>
        </p15:guide>
        <p15:guide id="10" orient="horz" pos="1230" userDrawn="1">
          <p15:clr>
            <a:srgbClr val="F26B43"/>
          </p15:clr>
        </p15:guide>
        <p15:guide id="12" orient="horz" pos="3770" userDrawn="1">
          <p15:clr>
            <a:srgbClr val="F26B43"/>
          </p15:clr>
        </p15:guide>
        <p15:guide id="13" pos="551" userDrawn="1">
          <p15:clr>
            <a:srgbClr val="F26B43"/>
          </p15:clr>
        </p15:guide>
        <p15:guide id="14" pos="6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xware.de/wissen/buchhaltung-finanzen/vop/"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lexware.de/support/faq/faq-beitrag/00003590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lexware.de/support/faq/faq-beitrag/000035541" TargetMode="Externa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xware.de/lexware-erechnung/" TargetMode="External"/><Relationship Id="rId7" Type="http://schemas.openxmlformats.org/officeDocument/2006/relationships/hyperlink" Target="https://www.bundesfinanzministerium.de/Content/DE/Downloads/BMF_Schreiben/Steuerarten/Umsatzsteuer/Umsatzsteuer-Anwendungserlass/2025-10-15-einfuehrung-obligatorische-e-rechnung.pdf" TargetMode="External"/><Relationship Id="rId2" Type="http://schemas.openxmlformats.org/officeDocument/2006/relationships/hyperlink" Target="https://akademie.lexware.de/produkt/warenwirtschaft/lexware-warenwirtschaft-propremium-schritt-fuer-schritt-zur-e-rechnung/" TargetMode="External"/><Relationship Id="rId1" Type="http://schemas.openxmlformats.org/officeDocument/2006/relationships/slideLayout" Target="../slideLayouts/slideLayout56.xml"/><Relationship Id="rId6" Type="http://schemas.openxmlformats.org/officeDocument/2006/relationships/hyperlink" Target="https://www.lexware.de/support/faq/faq-beitrag/000035446/?tx_support_faqdetail%5Bcontroller%5D=Faq&amp;cHash=80cb3a8cb8505f3d81575ae1dc07389f" TargetMode="External"/><Relationship Id="rId5" Type="http://schemas.openxmlformats.org/officeDocument/2006/relationships/hyperlink" Target="https://www.lexware.de/support/faq/faq-beitrag/000035622/?tx_support_faqdetail%5Bcontroller%5D=Faq&amp;cHash=80cb3a8cb8505f3d81575ae1dc07389f" TargetMode="External"/><Relationship Id="rId4" Type="http://schemas.openxmlformats.org/officeDocument/2006/relationships/hyperlink" Target="https://www.lexware.de/support/faq/faq-beitrag/000035623/?tx_support_faqdetail%5Bcontroller%5D=Faq&amp;cHash=80cb3a8cb8505f3d81575ae1dc07389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lexware.de/support/faq/faq-beitrag/000035909/" TargetMode="Externa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hyperlink" Target="https://www.lexware.de/support/faq/faq-beitrag/000036335/" TargetMode="Externa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hyperlink" Target="https://www.lexware.de/support/faq/faq-beitrag/000036338/" TargetMode="Externa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hyperlink" Target="https://www.lexware.de/support/faq/faq-beitrag/000035913/" TargetMode="Externa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xware.de/support/faq/faq-beitrag/000035895/" TargetMode="External"/><Relationship Id="rId2" Type="http://schemas.openxmlformats.org/officeDocument/2006/relationships/hyperlink" Target="https://www.lexware.de/support/faq/faq-beitrag/000034605" TargetMode="External"/><Relationship Id="rId1" Type="http://schemas.openxmlformats.org/officeDocument/2006/relationships/slideLayout" Target="../slideLayouts/slideLayout56.xml"/><Relationship Id="rId5" Type="http://schemas.openxmlformats.org/officeDocument/2006/relationships/image" Target="../media/image17.jpeg"/><Relationship Id="rId4" Type="http://schemas.openxmlformats.org/officeDocument/2006/relationships/hyperlink" Target="https://www.lexware.de/support/faq/faq-beitrag/000035998/"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lexware.de/lexware-kasse/technische-sicherheitseinrichtung-tse/" TargetMode="Externa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hyperlink" Target="https://www.haufe.de/sozialwesen/versicherungen-beitraege/beitragsbemessungsgrenze_240_421702.html" TargetMode="Externa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hyperlink" Target="https://learn.microsoft.com/de-de/windows/whats-new/extended-security-updates" TargetMode="External"/><Relationship Id="rId2" Type="http://schemas.openxmlformats.org/officeDocument/2006/relationships/hyperlink" Target="https://www.microsoft.com/de-de/windows/extended-security-updates?r=1" TargetMode="Externa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hyperlink" Target="https://www.lexware.de/systemvoraussetzungen/" TargetMode="Externa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lexware.de/support/faq/faq-beitrag/000036207/?tx_support_faqdetail%5Bcontroller%5D=Faq&amp;cHash=80cb3a8cb8505f3d81575ae1dc07389f" TargetMode="Externa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3" Type="http://schemas.openxmlformats.org/officeDocument/2006/relationships/hyperlink" Target="http://www.lexware.de/neu"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7.xml"/><Relationship Id="rId5" Type="http://schemas.openxmlformats.org/officeDocument/2006/relationships/image" Target="../media/image52.png"/><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hyperlink" Target="http://www.musterfirma.de/" TargetMode="External"/><Relationship Id="rId2" Type="http://schemas.openxmlformats.org/officeDocument/2006/relationships/hyperlink" Target="mailto:r.regenbogen@musterfirma.de" TargetMode="Externa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E2B5D9-437B-82DA-A927-733729BDA7B2}"/>
              </a:ext>
            </a:extLst>
          </p:cNvPr>
          <p:cNvSpPr>
            <a:spLocks noGrp="1"/>
          </p:cNvSpPr>
          <p:nvPr>
            <p:ph type="ctrTitle"/>
          </p:nvPr>
        </p:nvSpPr>
        <p:spPr/>
        <p:txBody>
          <a:bodyPr>
            <a:normAutofit fontScale="90000"/>
          </a:bodyPr>
          <a:lstStyle/>
          <a:p>
            <a:r>
              <a:rPr lang="de-DE"/>
              <a:t>Aufschlauen zu den Versionen 2026</a:t>
            </a:r>
          </a:p>
        </p:txBody>
      </p:sp>
      <p:pic>
        <p:nvPicPr>
          <p:cNvPr id="17" name="Bildplatzhalter 16" descr="Ein Bild, das Person, Menschliches Gesicht, Kleidung, draußen enthält.&#10;&#10;KI-generierte Inhalte können fehlerhaft sein.">
            <a:extLst>
              <a:ext uri="{FF2B5EF4-FFF2-40B4-BE49-F238E27FC236}">
                <a16:creationId xmlns:a16="http://schemas.microsoft.com/office/drawing/2014/main" id="{94F9FFCC-321C-C0E7-4B05-B2BED895EF94}"/>
              </a:ext>
            </a:extLst>
          </p:cNvPr>
          <p:cNvPicPr>
            <a:picLocks noGrp="1" noChangeAspect="1"/>
          </p:cNvPicPr>
          <p:nvPr>
            <p:ph type="pic" sz="quarter" idx="12"/>
          </p:nvPr>
        </p:nvPicPr>
        <p:blipFill>
          <a:blip r:embed="rId2"/>
          <a:srcRect l="10872" r="10872"/>
          <a:stretch>
            <a:fillRect/>
          </a:stretch>
        </p:blipFill>
        <p:spPr/>
      </p:pic>
      <p:pic>
        <p:nvPicPr>
          <p:cNvPr id="9" name="Grafik 8">
            <a:extLst>
              <a:ext uri="{FF2B5EF4-FFF2-40B4-BE49-F238E27FC236}">
                <a16:creationId xmlns:a16="http://schemas.microsoft.com/office/drawing/2014/main" id="{2A8FEFB5-72A8-7B1F-3585-83B2ED4F6182}"/>
              </a:ext>
            </a:extLst>
          </p:cNvPr>
          <p:cNvPicPr>
            <a:picLocks noGrp="1" noRot="1" noMove="1" noResize="1" noEditPoints="1" noAdjustHandles="1" noChangeArrowheads="1" noChangeShapeType="1" noCrop="1"/>
          </p:cNvPicPr>
          <p:nvPr/>
        </p:nvPicPr>
        <p:blipFill>
          <a:blip r:embed="rId3"/>
          <a:stretch>
            <a:fillRect/>
          </a:stretch>
        </p:blipFill>
        <p:spPr>
          <a:xfrm>
            <a:off x="10160904" y="4630780"/>
            <a:ext cx="1330785" cy="1677945"/>
          </a:xfrm>
          <a:prstGeom prst="rect">
            <a:avLst/>
          </a:prstGeom>
        </p:spPr>
      </p:pic>
    </p:spTree>
    <p:extLst>
      <p:ext uri="{BB962C8B-B14F-4D97-AF65-F5344CB8AC3E}">
        <p14:creationId xmlns:p14="http://schemas.microsoft.com/office/powerpoint/2010/main" val="89450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B4A7-AA2E-96A2-E1D7-E5E9BC65086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6C98980-88F4-5EDC-4BB2-C714B2F8D57F}"/>
              </a:ext>
            </a:extLst>
          </p:cNvPr>
          <p:cNvSpPr>
            <a:spLocks noGrp="1"/>
          </p:cNvSpPr>
          <p:nvPr>
            <p:ph type="title"/>
          </p:nvPr>
        </p:nvSpPr>
        <p:spPr/>
        <p:txBody>
          <a:bodyPr/>
          <a:lstStyle/>
          <a:p>
            <a:r>
              <a:rPr lang="de-DE"/>
              <a:t>Neuerungen Lexware buchhaltung </a:t>
            </a:r>
            <a:br>
              <a:rPr lang="de-DE"/>
            </a:br>
            <a:r>
              <a:rPr lang="de-DE"/>
              <a:t>Version 2026</a:t>
            </a:r>
          </a:p>
        </p:txBody>
      </p:sp>
      <p:sp>
        <p:nvSpPr>
          <p:cNvPr id="5" name="Textplatzhalter 4">
            <a:extLst>
              <a:ext uri="{FF2B5EF4-FFF2-40B4-BE49-F238E27FC236}">
                <a16:creationId xmlns:a16="http://schemas.microsoft.com/office/drawing/2014/main" id="{1ECACC9D-24B5-B8FC-6967-E1811CA87F78}"/>
              </a:ext>
            </a:extLst>
          </p:cNvPr>
          <p:cNvSpPr>
            <a:spLocks noGrp="1"/>
          </p:cNvSpPr>
          <p:nvPr>
            <p:ph type="body" sz="quarter" idx="13"/>
          </p:nvPr>
        </p:nvSpPr>
        <p:spPr/>
        <p:txBody>
          <a:bodyPr>
            <a:normAutofit/>
          </a:bodyPr>
          <a:lstStyle/>
          <a:p>
            <a:pPr lvl="2"/>
            <a:r>
              <a:rPr lang="de-DE" sz="2000" b="1"/>
              <a:t>Wirtschafts-Identifikationsnummer</a:t>
            </a:r>
          </a:p>
          <a:p>
            <a:pPr lvl="3"/>
            <a:r>
              <a:rPr lang="de-DE" sz="2000"/>
              <a:t>Änderungen der W-</a:t>
            </a:r>
            <a:r>
              <a:rPr lang="de-DE" sz="2000" err="1"/>
              <a:t>IDNr</a:t>
            </a:r>
            <a:r>
              <a:rPr lang="de-DE" sz="2000"/>
              <a:t>. in den Firmenangaben werden protokolliert (</a:t>
            </a:r>
            <a:r>
              <a:rPr lang="de-DE" sz="2000" err="1"/>
              <a:t>GoBD</a:t>
            </a:r>
            <a:r>
              <a:rPr lang="de-DE" sz="2000"/>
              <a:t>-konform)*</a:t>
            </a:r>
          </a:p>
          <a:p>
            <a:pPr lvl="3"/>
            <a:r>
              <a:rPr lang="de-DE" sz="2000"/>
              <a:t>Integration in die E-Bilanz</a:t>
            </a:r>
          </a:p>
          <a:p>
            <a:pPr lvl="2"/>
            <a:r>
              <a:rPr lang="de-DE" sz="2000" b="1"/>
              <a:t>Elster-Übermittlung</a:t>
            </a:r>
          </a:p>
          <a:p>
            <a:pPr lvl="3"/>
            <a:r>
              <a:rPr lang="de-DE" sz="2000"/>
              <a:t>Vorabprüfung/Hinweis</a:t>
            </a:r>
            <a:r>
              <a:rPr lang="de-DE" sz="2000" b="1"/>
              <a:t> </a:t>
            </a:r>
            <a:r>
              <a:rPr lang="de-DE" sz="2000"/>
              <a:t>auf negative Werte in den Manuellen Werten zur EÜR/AVEÜR</a:t>
            </a:r>
          </a:p>
          <a:p>
            <a:pPr lvl="3"/>
            <a:r>
              <a:rPr lang="de-DE" sz="2000"/>
              <a:t>Erweiterung um die neuen Rechtsformen </a:t>
            </a:r>
            <a:r>
              <a:rPr lang="de-DE" sz="2000" i="1"/>
              <a:t>"271-eingetragene Gesellschaft bürgerlichen Rechts; 292-Partenreederei (§§489 ff HGB); 293-Partnerschaft (§ 1 PartGG) und 295-Unterbeteiligung"</a:t>
            </a:r>
            <a:endParaRPr lang="de-DE" sz="2000"/>
          </a:p>
        </p:txBody>
      </p:sp>
      <p:sp>
        <p:nvSpPr>
          <p:cNvPr id="2" name="Fußzeilenplatzhalter 1">
            <a:extLst>
              <a:ext uri="{FF2B5EF4-FFF2-40B4-BE49-F238E27FC236}">
                <a16:creationId xmlns:a16="http://schemas.microsoft.com/office/drawing/2014/main" id="{0CE5D895-54DF-9B56-BA77-40E8B37D0AD7}"/>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94ABFC43-9326-04BD-4C1B-8CDF9E9CCCD7}"/>
              </a:ext>
            </a:extLst>
          </p:cNvPr>
          <p:cNvSpPr>
            <a:spLocks noGrp="1"/>
          </p:cNvSpPr>
          <p:nvPr>
            <p:ph type="sldNum" sz="quarter" idx="4"/>
          </p:nvPr>
        </p:nvSpPr>
        <p:spPr/>
        <p:txBody>
          <a:bodyPr/>
          <a:lstStyle/>
          <a:p>
            <a:fld id="{1BC874F3-4D94-4049-B5BA-9E832CF89C1A}" type="slidenum">
              <a:rPr lang="de-DE" smtClean="0"/>
              <a:pPr/>
              <a:t>10</a:t>
            </a:fld>
            <a:endParaRPr lang="de-DE"/>
          </a:p>
        </p:txBody>
      </p:sp>
      <p:sp>
        <p:nvSpPr>
          <p:cNvPr id="6" name="Textfeld 5">
            <a:extLst>
              <a:ext uri="{FF2B5EF4-FFF2-40B4-BE49-F238E27FC236}">
                <a16:creationId xmlns:a16="http://schemas.microsoft.com/office/drawing/2014/main" id="{ABBA20D7-D7D6-A27D-50E8-D7A1BC4DA6A3}"/>
              </a:ext>
            </a:extLst>
          </p:cNvPr>
          <p:cNvSpPr txBox="1"/>
          <p:nvPr/>
        </p:nvSpPr>
        <p:spPr>
          <a:xfrm>
            <a:off x="8825294"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000">
                <a:solidFill>
                  <a:schemeClr val="tx1">
                    <a:lumMod val="75000"/>
                    <a:lumOff val="25000"/>
                  </a:schemeClr>
                </a:solidFill>
                <a:cs typeface="Calibri"/>
              </a:rPr>
              <a:t>* </a:t>
            </a:r>
            <a:r>
              <a:rPr kumimoji="0" lang="de-DE" sz="1000" b="0" i="0" u="none" strike="noStrike" kern="1200" cap="none" spc="0" normalizeH="0" baseline="0" noProof="0">
                <a:ln>
                  <a:noFill/>
                </a:ln>
                <a:solidFill>
                  <a:schemeClr val="tx1">
                    <a:lumMod val="75000"/>
                    <a:lumOff val="25000"/>
                  </a:schemeClr>
                </a:solidFill>
                <a:effectLst/>
                <a:uLnTx/>
                <a:uFillTx/>
                <a:cs typeface="Calibri"/>
              </a:rPr>
              <a:t>Lexware buchhaltung pro/premium</a:t>
            </a:r>
          </a:p>
        </p:txBody>
      </p:sp>
    </p:spTree>
    <p:extLst>
      <p:ext uri="{BB962C8B-B14F-4D97-AF65-F5344CB8AC3E}">
        <p14:creationId xmlns:p14="http://schemas.microsoft.com/office/powerpoint/2010/main" val="298545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5B07-6507-C765-002F-C1CB08ED953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36D7D59-68C0-BABE-0E56-F9D1A76A3226}"/>
              </a:ext>
            </a:extLst>
          </p:cNvPr>
          <p:cNvSpPr>
            <a:spLocks noGrp="1"/>
          </p:cNvSpPr>
          <p:nvPr>
            <p:ph type="title"/>
          </p:nvPr>
        </p:nvSpPr>
        <p:spPr/>
        <p:txBody>
          <a:bodyPr/>
          <a:lstStyle/>
          <a:p>
            <a:r>
              <a:rPr lang="de-DE"/>
              <a:t>Neuerungen Lexware buchhaltung </a:t>
            </a:r>
            <a:br>
              <a:rPr lang="de-DE"/>
            </a:br>
            <a:r>
              <a:rPr lang="de-DE"/>
              <a:t>Version 2026</a:t>
            </a:r>
          </a:p>
        </p:txBody>
      </p:sp>
      <p:sp>
        <p:nvSpPr>
          <p:cNvPr id="5" name="Textplatzhalter 4">
            <a:extLst>
              <a:ext uri="{FF2B5EF4-FFF2-40B4-BE49-F238E27FC236}">
                <a16:creationId xmlns:a16="http://schemas.microsoft.com/office/drawing/2014/main" id="{1FA7467D-BBD8-C27A-E41E-2831D2728486}"/>
              </a:ext>
            </a:extLst>
          </p:cNvPr>
          <p:cNvSpPr>
            <a:spLocks noGrp="1"/>
          </p:cNvSpPr>
          <p:nvPr>
            <p:ph type="body" sz="quarter" idx="13"/>
          </p:nvPr>
        </p:nvSpPr>
        <p:spPr/>
        <p:txBody>
          <a:bodyPr>
            <a:normAutofit/>
          </a:bodyPr>
          <a:lstStyle/>
          <a:p>
            <a:pPr marL="0" lvl="2" indent="0">
              <a:buNone/>
            </a:pPr>
            <a:r>
              <a:rPr lang="de-DE" sz="2000" b="1"/>
              <a:t>Investitions-Booster</a:t>
            </a:r>
          </a:p>
          <a:p>
            <a:pPr lvl="2"/>
            <a:r>
              <a:rPr lang="de-DE" sz="2000" b="1"/>
              <a:t>Afa-Rechner:*</a:t>
            </a:r>
          </a:p>
          <a:p>
            <a:pPr lvl="3"/>
            <a:r>
              <a:rPr lang="de-DE" sz="2000"/>
              <a:t>Neue degressive AfA für bewegliche Wirtschaftsgüter von 30% bzw. maximal 3-fache lineare Abschreibung für die Zeiträume 01.07.2025 - 31.12.2027</a:t>
            </a:r>
          </a:p>
          <a:p>
            <a:pPr lvl="3"/>
            <a:r>
              <a:rPr lang="de-DE" sz="2000"/>
              <a:t>Einführung der arithmetisch-degressiven Abschreibung für Elektrofahrzeuge, für den Zeitraum 30.06.2025 bis 01.01.2028, mit einer Nutzungsdauer von 6 Jahren</a:t>
            </a:r>
          </a:p>
          <a:p>
            <a:pPr lvl="2"/>
            <a:r>
              <a:rPr lang="de-DE" sz="2000" b="1"/>
              <a:t>Eigenverbrauchsrechner: </a:t>
            </a:r>
            <a:r>
              <a:rPr lang="de-DE" sz="2000"/>
              <a:t>Neue Bemessungsgrundlage für die Anschaffung von Elektrofahrzeugen (100.000 €) ab dem 01.07.2025</a:t>
            </a:r>
          </a:p>
        </p:txBody>
      </p:sp>
      <p:sp>
        <p:nvSpPr>
          <p:cNvPr id="2" name="Fußzeilenplatzhalter 1">
            <a:extLst>
              <a:ext uri="{FF2B5EF4-FFF2-40B4-BE49-F238E27FC236}">
                <a16:creationId xmlns:a16="http://schemas.microsoft.com/office/drawing/2014/main" id="{3AC7CE75-2E0B-79D5-AE2E-B8928925210A}"/>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DC4AC8F3-6AB0-A28D-26AF-CFC9C8A6ACE5}"/>
              </a:ext>
            </a:extLst>
          </p:cNvPr>
          <p:cNvSpPr>
            <a:spLocks noGrp="1"/>
          </p:cNvSpPr>
          <p:nvPr>
            <p:ph type="sldNum" sz="quarter" idx="4"/>
          </p:nvPr>
        </p:nvSpPr>
        <p:spPr/>
        <p:txBody>
          <a:bodyPr/>
          <a:lstStyle/>
          <a:p>
            <a:fld id="{1BC874F3-4D94-4049-B5BA-9E832CF89C1A}" type="slidenum">
              <a:rPr lang="de-DE" smtClean="0"/>
              <a:pPr/>
              <a:t>11</a:t>
            </a:fld>
            <a:endParaRPr lang="de-DE"/>
          </a:p>
        </p:txBody>
      </p:sp>
      <p:sp>
        <p:nvSpPr>
          <p:cNvPr id="6" name="Textfeld 5">
            <a:extLst>
              <a:ext uri="{FF2B5EF4-FFF2-40B4-BE49-F238E27FC236}">
                <a16:creationId xmlns:a16="http://schemas.microsoft.com/office/drawing/2014/main" id="{49FDE228-9308-039D-D27A-0AB16758FB66}"/>
              </a:ext>
            </a:extLst>
          </p:cNvPr>
          <p:cNvSpPr txBox="1"/>
          <p:nvPr/>
        </p:nvSpPr>
        <p:spPr>
          <a:xfrm>
            <a:off x="8825294"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kumimoji="0" lang="de-DE" sz="1000" b="0" i="0" u="none" strike="noStrike" kern="1200" cap="none" spc="0" normalizeH="0" baseline="0" noProof="0">
                <a:ln>
                  <a:noFill/>
                </a:ln>
                <a:solidFill>
                  <a:schemeClr val="tx1">
                    <a:lumMod val="75000"/>
                    <a:lumOff val="25000"/>
                  </a:schemeClr>
                </a:solidFill>
                <a:effectLst/>
                <a:uLnTx/>
                <a:uFillTx/>
                <a:cs typeface="Calibri"/>
              </a:rPr>
              <a:t>* </a:t>
            </a:r>
            <a:r>
              <a:rPr lang="de-DE" sz="1000">
                <a:solidFill>
                  <a:schemeClr val="tx1">
                    <a:lumMod val="75000"/>
                    <a:lumOff val="25000"/>
                  </a:schemeClr>
                </a:solidFill>
                <a:cs typeface="Calibri"/>
              </a:rPr>
              <a:t>Lexware buchhaltung </a:t>
            </a:r>
            <a:r>
              <a:rPr lang="de-DE" sz="1000" err="1">
                <a:solidFill>
                  <a:schemeClr val="tx1">
                    <a:lumMod val="75000"/>
                    <a:lumOff val="25000"/>
                  </a:schemeClr>
                </a:solidFill>
                <a:cs typeface="Calibri"/>
              </a:rPr>
              <a:t>std</a:t>
            </a:r>
            <a:r>
              <a:rPr lang="de-DE" sz="1000">
                <a:solidFill>
                  <a:schemeClr val="tx1">
                    <a:lumMod val="75000"/>
                    <a:lumOff val="25000"/>
                  </a:schemeClr>
                </a:solidFill>
                <a:cs typeface="Calibri"/>
              </a:rPr>
              <a:t>/plus</a:t>
            </a:r>
            <a:endParaRPr kumimoji="0" lang="de-DE" sz="1000" b="0" i="0" u="none" strike="noStrike" kern="1200" cap="none" spc="0" normalizeH="0" baseline="0" noProof="0">
              <a:ln>
                <a:noFill/>
              </a:ln>
              <a:solidFill>
                <a:schemeClr val="tx1">
                  <a:lumMod val="75000"/>
                  <a:lumOff val="25000"/>
                </a:schemeClr>
              </a:solidFill>
              <a:effectLst/>
              <a:uLnTx/>
              <a:uFillTx/>
              <a:cs typeface="Calibri"/>
            </a:endParaRPr>
          </a:p>
        </p:txBody>
      </p:sp>
    </p:spTree>
    <p:extLst>
      <p:ext uri="{BB962C8B-B14F-4D97-AF65-F5344CB8AC3E}">
        <p14:creationId xmlns:p14="http://schemas.microsoft.com/office/powerpoint/2010/main" val="314361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FD56B-4E41-54B5-1478-B18A53D2CD6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56E05C6-140B-7D76-BD5F-0131FA6B3784}"/>
              </a:ext>
            </a:extLst>
          </p:cNvPr>
          <p:cNvSpPr>
            <a:spLocks noGrp="1"/>
          </p:cNvSpPr>
          <p:nvPr>
            <p:ph type="title"/>
          </p:nvPr>
        </p:nvSpPr>
        <p:spPr/>
        <p:txBody>
          <a:bodyPr/>
          <a:lstStyle/>
          <a:p>
            <a:r>
              <a:rPr lang="de-DE"/>
              <a:t>Neuerungen Lexware buchhaltung </a:t>
            </a:r>
            <a:br>
              <a:rPr lang="de-DE"/>
            </a:br>
            <a:r>
              <a:rPr lang="de-DE"/>
              <a:t>Version 2026</a:t>
            </a:r>
          </a:p>
        </p:txBody>
      </p:sp>
      <p:sp>
        <p:nvSpPr>
          <p:cNvPr id="5" name="Textplatzhalter 4">
            <a:extLst>
              <a:ext uri="{FF2B5EF4-FFF2-40B4-BE49-F238E27FC236}">
                <a16:creationId xmlns:a16="http://schemas.microsoft.com/office/drawing/2014/main" id="{95E91FF6-3761-4319-14A9-6E4CD2C4DC16}"/>
              </a:ext>
            </a:extLst>
          </p:cNvPr>
          <p:cNvSpPr>
            <a:spLocks noGrp="1"/>
          </p:cNvSpPr>
          <p:nvPr>
            <p:ph type="body" sz="quarter" idx="13"/>
          </p:nvPr>
        </p:nvSpPr>
        <p:spPr>
          <a:xfrm>
            <a:off x="695325" y="1952626"/>
            <a:ext cx="8499475" cy="4039638"/>
          </a:xfrm>
        </p:spPr>
        <p:txBody>
          <a:bodyPr>
            <a:normAutofit/>
          </a:bodyPr>
          <a:lstStyle/>
          <a:p>
            <a:pPr lvl="2"/>
            <a:r>
              <a:rPr lang="de-DE" sz="2000" b="1"/>
              <a:t>Lexware online </a:t>
            </a:r>
            <a:r>
              <a:rPr lang="de-DE" sz="2000" b="1" err="1"/>
              <a:t>banking</a:t>
            </a:r>
            <a:r>
              <a:rPr lang="de-DE" sz="2000" b="1"/>
              <a:t> - Umstellung auf CAMT-Format</a:t>
            </a:r>
          </a:p>
          <a:p>
            <a:pPr lvl="3"/>
            <a:r>
              <a:rPr lang="de-DE" sz="2000"/>
              <a:t>Die Deutsche Kreditwirtschaft hat zum November 2025 das MT940-Format abgekündigt</a:t>
            </a:r>
          </a:p>
          <a:p>
            <a:pPr lvl="3"/>
            <a:r>
              <a:rPr lang="de-DE" sz="2000"/>
              <a:t>Technische Änderungen am E-Banking Tool, so dass sichergestellt ist, dass nach Umstellung auf das neue CAMT-Format, Kontoumsätze weiterhin erfolgreich abgerufen werden können.</a:t>
            </a:r>
          </a:p>
          <a:p>
            <a:pPr lvl="2"/>
            <a:r>
              <a:rPr lang="de-DE" sz="2000" b="1">
                <a:sym typeface="Wingdings" panose="05000000000000000000" pitchFamily="2" charset="2"/>
              </a:rPr>
              <a:t>Beleganzeige</a:t>
            </a:r>
          </a:p>
          <a:p>
            <a:pPr lvl="3"/>
            <a:r>
              <a:rPr lang="de-DE" sz="2000"/>
              <a:t>Speicherung der letzten Ansicht des Belegs (Zoom, Ganze Seite oder Seitenbreite)</a:t>
            </a:r>
          </a:p>
          <a:p>
            <a:pPr lvl="2"/>
            <a:endParaRPr lang="de-DE"/>
          </a:p>
        </p:txBody>
      </p:sp>
      <p:sp>
        <p:nvSpPr>
          <p:cNvPr id="2" name="Fußzeilenplatzhalter 1">
            <a:extLst>
              <a:ext uri="{FF2B5EF4-FFF2-40B4-BE49-F238E27FC236}">
                <a16:creationId xmlns:a16="http://schemas.microsoft.com/office/drawing/2014/main" id="{4FA7FC09-2783-1FFF-2ACA-FEB8A37F5AE3}"/>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D559B357-91ED-DC71-F95B-A97B9478CE4C}"/>
              </a:ext>
            </a:extLst>
          </p:cNvPr>
          <p:cNvSpPr>
            <a:spLocks noGrp="1"/>
          </p:cNvSpPr>
          <p:nvPr>
            <p:ph type="sldNum" sz="quarter" idx="4"/>
          </p:nvPr>
        </p:nvSpPr>
        <p:spPr/>
        <p:txBody>
          <a:bodyPr/>
          <a:lstStyle/>
          <a:p>
            <a:fld id="{1BC874F3-4D94-4049-B5BA-9E832CF89C1A}" type="slidenum">
              <a:rPr lang="de-DE" smtClean="0"/>
              <a:pPr/>
              <a:t>12</a:t>
            </a:fld>
            <a:endParaRPr lang="de-DE"/>
          </a:p>
        </p:txBody>
      </p:sp>
      <p:pic>
        <p:nvPicPr>
          <p:cNvPr id="7" name="Grafik 6">
            <a:extLst>
              <a:ext uri="{FF2B5EF4-FFF2-40B4-BE49-F238E27FC236}">
                <a16:creationId xmlns:a16="http://schemas.microsoft.com/office/drawing/2014/main" id="{77BDDC94-4C17-CF2F-E93E-DB069EBE4AC7}"/>
              </a:ext>
            </a:extLst>
          </p:cNvPr>
          <p:cNvPicPr>
            <a:picLocks noChangeAspect="1"/>
          </p:cNvPicPr>
          <p:nvPr/>
        </p:nvPicPr>
        <p:blipFill>
          <a:blip r:embed="rId3"/>
          <a:stretch>
            <a:fillRect/>
          </a:stretch>
        </p:blipFill>
        <p:spPr>
          <a:xfrm>
            <a:off x="9662967" y="4687502"/>
            <a:ext cx="1828571" cy="1304762"/>
          </a:xfrm>
          <a:prstGeom prst="rect">
            <a:avLst/>
          </a:prstGeom>
          <a:ln>
            <a:solidFill>
              <a:schemeClr val="tx1"/>
            </a:solidFill>
          </a:ln>
        </p:spPr>
      </p:pic>
    </p:spTree>
    <p:extLst>
      <p:ext uri="{BB962C8B-B14F-4D97-AF65-F5344CB8AC3E}">
        <p14:creationId xmlns:p14="http://schemas.microsoft.com/office/powerpoint/2010/main" val="259968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5B0A-5AE8-1998-862D-9CE39F056DB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58C0307-D623-A1AF-5B49-A5C7D1435E2C}"/>
              </a:ext>
            </a:extLst>
          </p:cNvPr>
          <p:cNvSpPr>
            <a:spLocks noGrp="1"/>
          </p:cNvSpPr>
          <p:nvPr>
            <p:ph type="title"/>
          </p:nvPr>
        </p:nvSpPr>
        <p:spPr/>
        <p:txBody>
          <a:bodyPr>
            <a:normAutofit/>
          </a:bodyPr>
          <a:lstStyle/>
          <a:p>
            <a:r>
              <a:rPr lang="de-DE"/>
              <a:t>Lexware buchhaltung Update Januar/Februar</a:t>
            </a:r>
            <a:br>
              <a:rPr lang="de-DE"/>
            </a:br>
            <a:r>
              <a:rPr lang="de-DE"/>
              <a:t>Version 2026</a:t>
            </a:r>
          </a:p>
        </p:txBody>
      </p:sp>
      <p:sp>
        <p:nvSpPr>
          <p:cNvPr id="5" name="Textplatzhalter 4">
            <a:extLst>
              <a:ext uri="{FF2B5EF4-FFF2-40B4-BE49-F238E27FC236}">
                <a16:creationId xmlns:a16="http://schemas.microsoft.com/office/drawing/2014/main" id="{592B0F03-6956-B35B-BFE1-F5CF1E52167A}"/>
              </a:ext>
            </a:extLst>
          </p:cNvPr>
          <p:cNvSpPr>
            <a:spLocks noGrp="1"/>
          </p:cNvSpPr>
          <p:nvPr>
            <p:ph type="body" sz="quarter" idx="13"/>
          </p:nvPr>
        </p:nvSpPr>
        <p:spPr/>
        <p:txBody>
          <a:bodyPr>
            <a:normAutofit/>
          </a:bodyPr>
          <a:lstStyle/>
          <a:p>
            <a:pPr lvl="2"/>
            <a:r>
              <a:rPr lang="de-DE" sz="2000" b="1" err="1"/>
              <a:t>Verification</a:t>
            </a:r>
            <a:r>
              <a:rPr lang="de-DE" sz="2000" b="1"/>
              <a:t> </a:t>
            </a:r>
            <a:r>
              <a:rPr lang="de-DE" sz="2000" b="1" err="1"/>
              <a:t>of</a:t>
            </a:r>
            <a:r>
              <a:rPr lang="de-DE" sz="2000" b="1"/>
              <a:t> </a:t>
            </a:r>
            <a:r>
              <a:rPr lang="de-DE" sz="2000" b="1" err="1"/>
              <a:t>payee</a:t>
            </a:r>
            <a:r>
              <a:rPr lang="de-DE" sz="2000" b="1"/>
              <a:t> (</a:t>
            </a:r>
            <a:r>
              <a:rPr lang="de-DE" sz="2000" b="1" err="1"/>
              <a:t>VoP</a:t>
            </a:r>
            <a:r>
              <a:rPr lang="de-DE" sz="2000" b="1"/>
              <a:t>) „Abweichender Kontoinhaber“ *</a:t>
            </a:r>
          </a:p>
          <a:p>
            <a:pPr lvl="3"/>
            <a:r>
              <a:rPr lang="de-DE" sz="2000"/>
              <a:t>Zahlungsverkehr auf der Seite Übersicht</a:t>
            </a:r>
          </a:p>
          <a:p>
            <a:pPr lvl="3"/>
            <a:r>
              <a:rPr lang="de-DE" sz="2000"/>
              <a:t>Debitoren, Kreditoren &amp; Finanzkonten</a:t>
            </a:r>
          </a:p>
          <a:p>
            <a:pPr lvl="3"/>
            <a:r>
              <a:rPr lang="de-DE" sz="2000"/>
              <a:t>Formulare für das Mahnwesen</a:t>
            </a:r>
          </a:p>
          <a:p>
            <a:pPr marL="432000" lvl="3" indent="0">
              <a:buNone/>
            </a:pPr>
            <a:r>
              <a:rPr lang="de-DE" sz="2000">
                <a:solidFill>
                  <a:schemeClr val="tx2"/>
                </a:solidFill>
                <a:sym typeface="Wingdings" panose="05000000000000000000" pitchFamily="2" charset="2"/>
              </a:rPr>
              <a:t></a:t>
            </a:r>
            <a:r>
              <a:rPr lang="de-DE" sz="2000"/>
              <a:t>Weitere Informationen zu </a:t>
            </a:r>
            <a:r>
              <a:rPr lang="de-DE" sz="2000" err="1"/>
              <a:t>VoP</a:t>
            </a:r>
            <a:r>
              <a:rPr lang="de-DE" sz="2000"/>
              <a:t> finden Sie hier: </a:t>
            </a:r>
            <a:r>
              <a:rPr lang="de-DE" sz="2000">
                <a:hlinkClick r:id="rId3"/>
              </a:rPr>
              <a:t>Wissen &amp; Tipps</a:t>
            </a:r>
            <a:r>
              <a:rPr lang="de-DE" sz="2000"/>
              <a:t> / </a:t>
            </a:r>
            <a:r>
              <a:rPr lang="de-DE" sz="2000">
                <a:hlinkClick r:id="rId4"/>
              </a:rPr>
              <a:t>FAQ</a:t>
            </a:r>
            <a:endParaRPr lang="de-DE" sz="2000"/>
          </a:p>
          <a:p>
            <a:pPr lvl="2"/>
            <a:r>
              <a:rPr lang="de-DE" sz="2000" b="1"/>
              <a:t>Optimierungen Belegviewer: </a:t>
            </a:r>
            <a:r>
              <a:rPr lang="de-DE" sz="2000"/>
              <a:t>E-Rechnung „Felder übernehmen“ </a:t>
            </a:r>
          </a:p>
          <a:p>
            <a:pPr lvl="3"/>
            <a:r>
              <a:rPr lang="de-DE" sz="2000"/>
              <a:t>brutto/netto</a:t>
            </a:r>
          </a:p>
          <a:p>
            <a:pPr lvl="3"/>
            <a:r>
              <a:rPr lang="de-DE" sz="2000"/>
              <a:t>Debitoren/Kreditoren</a:t>
            </a:r>
          </a:p>
          <a:p>
            <a:pPr lvl="2"/>
            <a:r>
              <a:rPr lang="de-DE" sz="2000" b="1"/>
              <a:t>Aktualisierung der DATEV Kontenrahmen</a:t>
            </a:r>
            <a:endParaRPr lang="de-DE" sz="2000"/>
          </a:p>
          <a:p>
            <a:pPr lvl="2"/>
            <a:endParaRPr lang="de-DE" sz="2000"/>
          </a:p>
          <a:p>
            <a:pPr lvl="3"/>
            <a:endParaRPr lang="de-DE" sz="2000">
              <a:sym typeface="Wingdings" panose="05000000000000000000" pitchFamily="2" charset="2"/>
            </a:endParaRPr>
          </a:p>
        </p:txBody>
      </p:sp>
      <p:sp>
        <p:nvSpPr>
          <p:cNvPr id="2" name="Fußzeilenplatzhalter 1">
            <a:extLst>
              <a:ext uri="{FF2B5EF4-FFF2-40B4-BE49-F238E27FC236}">
                <a16:creationId xmlns:a16="http://schemas.microsoft.com/office/drawing/2014/main" id="{305845DB-46B8-5ED3-61E9-4608068B789A}"/>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6FAAD837-CB77-E75B-BB52-E5F99A36CE59}"/>
              </a:ext>
            </a:extLst>
          </p:cNvPr>
          <p:cNvSpPr>
            <a:spLocks noGrp="1"/>
          </p:cNvSpPr>
          <p:nvPr>
            <p:ph type="sldNum" sz="quarter" idx="4"/>
          </p:nvPr>
        </p:nvSpPr>
        <p:spPr/>
        <p:txBody>
          <a:bodyPr/>
          <a:lstStyle/>
          <a:p>
            <a:fld id="{1BC874F3-4D94-4049-B5BA-9E832CF89C1A}" type="slidenum">
              <a:rPr lang="de-DE" smtClean="0"/>
              <a:pPr/>
              <a:t>13</a:t>
            </a:fld>
            <a:endParaRPr lang="de-DE"/>
          </a:p>
        </p:txBody>
      </p:sp>
      <p:sp>
        <p:nvSpPr>
          <p:cNvPr id="6" name="Textfeld 5">
            <a:extLst>
              <a:ext uri="{FF2B5EF4-FFF2-40B4-BE49-F238E27FC236}">
                <a16:creationId xmlns:a16="http://schemas.microsoft.com/office/drawing/2014/main" id="{3725A553-A362-45CE-D5D1-DFB9E151FFB0}"/>
              </a:ext>
            </a:extLst>
          </p:cNvPr>
          <p:cNvSpPr txBox="1"/>
          <p:nvPr/>
        </p:nvSpPr>
        <p:spPr>
          <a:xfrm>
            <a:off x="8825294"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000">
                <a:solidFill>
                  <a:schemeClr val="tx1">
                    <a:lumMod val="75000"/>
                    <a:lumOff val="25000"/>
                  </a:schemeClr>
                </a:solidFill>
                <a:cs typeface="Calibri"/>
              </a:rPr>
              <a:t>* Lexware buchhaltung </a:t>
            </a:r>
            <a:r>
              <a:rPr lang="de-DE" sz="1000" err="1">
                <a:solidFill>
                  <a:schemeClr val="tx1">
                    <a:lumMod val="75000"/>
                    <a:lumOff val="25000"/>
                  </a:schemeClr>
                </a:solidFill>
                <a:cs typeface="Calibri"/>
              </a:rPr>
              <a:t>std</a:t>
            </a:r>
            <a:r>
              <a:rPr lang="de-DE" sz="1000">
                <a:solidFill>
                  <a:schemeClr val="tx1">
                    <a:lumMod val="75000"/>
                    <a:lumOff val="25000"/>
                  </a:schemeClr>
                </a:solidFill>
                <a:cs typeface="Calibri"/>
              </a:rPr>
              <a:t>/plus</a:t>
            </a:r>
            <a:endParaRPr kumimoji="0" lang="de-DE" sz="1000" b="0" i="0" u="none" strike="noStrike" kern="1200" cap="none" spc="0" normalizeH="0" baseline="0" noProof="0">
              <a:ln>
                <a:noFill/>
              </a:ln>
              <a:solidFill>
                <a:schemeClr val="tx1">
                  <a:lumMod val="75000"/>
                  <a:lumOff val="25000"/>
                </a:schemeClr>
              </a:solidFill>
              <a:effectLst/>
              <a:uLnTx/>
              <a:uFillTx/>
              <a:cs typeface="Calibri"/>
            </a:endParaRPr>
          </a:p>
        </p:txBody>
      </p:sp>
    </p:spTree>
    <p:extLst>
      <p:ext uri="{BB962C8B-B14F-4D97-AF65-F5344CB8AC3E}">
        <p14:creationId xmlns:p14="http://schemas.microsoft.com/office/powerpoint/2010/main" val="100389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945CE-EFE9-C6D1-F5F0-830E3C8B328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C70C012-F875-CA99-613B-FCFAE02FE205}"/>
              </a:ext>
            </a:extLst>
          </p:cNvPr>
          <p:cNvSpPr>
            <a:spLocks noGrp="1"/>
          </p:cNvSpPr>
          <p:nvPr>
            <p:ph type="title"/>
          </p:nvPr>
        </p:nvSpPr>
        <p:spPr/>
        <p:txBody>
          <a:bodyPr>
            <a:normAutofit/>
          </a:bodyPr>
          <a:lstStyle/>
          <a:p>
            <a:r>
              <a:rPr lang="de-DE"/>
              <a:t>Lexware buchhaltung Update Januar/Februar</a:t>
            </a:r>
            <a:br>
              <a:rPr lang="de-DE"/>
            </a:br>
            <a:r>
              <a:rPr lang="de-DE"/>
              <a:t>Version 2026</a:t>
            </a:r>
          </a:p>
        </p:txBody>
      </p:sp>
      <p:sp>
        <p:nvSpPr>
          <p:cNvPr id="5" name="Textplatzhalter 4">
            <a:extLst>
              <a:ext uri="{FF2B5EF4-FFF2-40B4-BE49-F238E27FC236}">
                <a16:creationId xmlns:a16="http://schemas.microsoft.com/office/drawing/2014/main" id="{917BC031-1C30-4590-4399-78126A165960}"/>
              </a:ext>
            </a:extLst>
          </p:cNvPr>
          <p:cNvSpPr>
            <a:spLocks noGrp="1"/>
          </p:cNvSpPr>
          <p:nvPr>
            <p:ph type="body" sz="quarter" idx="13"/>
          </p:nvPr>
        </p:nvSpPr>
        <p:spPr/>
        <p:txBody>
          <a:bodyPr>
            <a:normAutofit/>
          </a:bodyPr>
          <a:lstStyle/>
          <a:p>
            <a:pPr lvl="2"/>
            <a:r>
              <a:rPr lang="de-DE" sz="2000" b="1"/>
              <a:t>Umsatzsteuervoranmeldung 2026</a:t>
            </a:r>
          </a:p>
          <a:p>
            <a:pPr lvl="2"/>
            <a:r>
              <a:rPr lang="de-DE" sz="2000" b="1"/>
              <a:t>Anlage EÜR 2025</a:t>
            </a:r>
          </a:p>
          <a:p>
            <a:pPr lvl="2"/>
            <a:r>
              <a:rPr lang="de-DE" sz="2000" b="1"/>
              <a:t>E-Bilanz: Taxonomie Version 6.9</a:t>
            </a:r>
          </a:p>
          <a:p>
            <a:pPr lvl="2"/>
            <a:r>
              <a:rPr lang="de-DE" sz="2000" b="1"/>
              <a:t>Dauerfristverlängerung 2026</a:t>
            </a:r>
          </a:p>
          <a:p>
            <a:pPr lvl="2"/>
            <a:r>
              <a:rPr lang="de-DE" sz="2000" b="1"/>
              <a:t>Zusammenfassende Meldung 2026**</a:t>
            </a:r>
          </a:p>
          <a:p>
            <a:pPr lvl="2"/>
            <a:r>
              <a:rPr lang="de-DE" sz="2000" b="1"/>
              <a:t>Umsatzsteuererklärung 2026*</a:t>
            </a:r>
          </a:p>
          <a:p>
            <a:pPr lvl="2"/>
            <a:endParaRPr lang="de-DE" sz="2000"/>
          </a:p>
          <a:p>
            <a:pPr lvl="3"/>
            <a:endParaRPr lang="de-DE" sz="2000">
              <a:sym typeface="Wingdings" panose="05000000000000000000" pitchFamily="2" charset="2"/>
            </a:endParaRPr>
          </a:p>
        </p:txBody>
      </p:sp>
      <p:sp>
        <p:nvSpPr>
          <p:cNvPr id="2" name="Fußzeilenplatzhalter 1">
            <a:extLst>
              <a:ext uri="{FF2B5EF4-FFF2-40B4-BE49-F238E27FC236}">
                <a16:creationId xmlns:a16="http://schemas.microsoft.com/office/drawing/2014/main" id="{6ACD2F59-979B-9261-1D94-B690CCE36F6B}"/>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6B05F3E1-FCE3-C9C6-0214-4CEBCB0B54D0}"/>
              </a:ext>
            </a:extLst>
          </p:cNvPr>
          <p:cNvSpPr>
            <a:spLocks noGrp="1"/>
          </p:cNvSpPr>
          <p:nvPr>
            <p:ph type="sldNum" sz="quarter" idx="4"/>
          </p:nvPr>
        </p:nvSpPr>
        <p:spPr/>
        <p:txBody>
          <a:bodyPr/>
          <a:lstStyle/>
          <a:p>
            <a:fld id="{1BC874F3-4D94-4049-B5BA-9E832CF89C1A}" type="slidenum">
              <a:rPr lang="de-DE" smtClean="0"/>
              <a:pPr/>
              <a:t>14</a:t>
            </a:fld>
            <a:endParaRPr lang="de-DE"/>
          </a:p>
        </p:txBody>
      </p:sp>
      <p:sp>
        <p:nvSpPr>
          <p:cNvPr id="8" name="Textfeld 7">
            <a:extLst>
              <a:ext uri="{FF2B5EF4-FFF2-40B4-BE49-F238E27FC236}">
                <a16:creationId xmlns:a16="http://schemas.microsoft.com/office/drawing/2014/main" id="{8E1A378A-C8EF-7ED6-A9DD-3EBAAEB10D88}"/>
              </a:ext>
            </a:extLst>
          </p:cNvPr>
          <p:cNvSpPr txBox="1"/>
          <p:nvPr/>
        </p:nvSpPr>
        <p:spPr>
          <a:xfrm>
            <a:off x="8825294" y="5879913"/>
            <a:ext cx="2666244" cy="430887"/>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000">
                <a:solidFill>
                  <a:schemeClr val="tx1">
                    <a:lumMod val="75000"/>
                    <a:lumOff val="25000"/>
                  </a:schemeClr>
                </a:solidFill>
                <a:cs typeface="Calibri"/>
              </a:rPr>
              <a:t>* Lexware buchhaltung plus/pro/premium</a:t>
            </a:r>
          </a:p>
          <a:p>
            <a:pPr marR="0" lvl="0" algn="r" defTabSz="1219170" rtl="0" eaLnBrk="1" fontAlgn="auto" latinLnBrk="0" hangingPunct="1">
              <a:lnSpc>
                <a:spcPct val="100000"/>
              </a:lnSpc>
              <a:spcBef>
                <a:spcPct val="20000"/>
              </a:spcBef>
              <a:spcAft>
                <a:spcPts val="0"/>
              </a:spcAft>
              <a:buClrTx/>
              <a:buSzTx/>
              <a:tabLst/>
              <a:defRPr/>
            </a:pPr>
            <a:r>
              <a:rPr kumimoji="0" lang="de-DE" sz="1000" b="0" i="0" u="none" strike="noStrike" kern="1200" cap="none" spc="0" normalizeH="0" baseline="0" noProof="0">
                <a:ln>
                  <a:noFill/>
                </a:ln>
                <a:solidFill>
                  <a:schemeClr val="tx1">
                    <a:lumMod val="75000"/>
                    <a:lumOff val="25000"/>
                  </a:schemeClr>
                </a:solidFill>
                <a:effectLst/>
                <a:uLnTx/>
                <a:uFillTx/>
                <a:cs typeface="Calibri"/>
              </a:rPr>
              <a:t>** Lexware buchhaltung pro/premium</a:t>
            </a:r>
          </a:p>
        </p:txBody>
      </p:sp>
    </p:spTree>
    <p:extLst>
      <p:ext uri="{BB962C8B-B14F-4D97-AF65-F5344CB8AC3E}">
        <p14:creationId xmlns:p14="http://schemas.microsoft.com/office/powerpoint/2010/main" val="151008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D7C4-25C4-DBA6-7FC7-AFF55144F4B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7D98F82-4046-794C-FD26-CDB61F376D53}"/>
              </a:ext>
            </a:extLst>
          </p:cNvPr>
          <p:cNvSpPr>
            <a:spLocks noGrp="1"/>
          </p:cNvSpPr>
          <p:nvPr>
            <p:ph type="title"/>
          </p:nvPr>
        </p:nvSpPr>
        <p:spPr/>
        <p:txBody>
          <a:bodyPr/>
          <a:lstStyle/>
          <a:p>
            <a:r>
              <a:rPr lang="de-DE"/>
              <a:t>Ausblick Lexware buchhaltung - gesetzlich</a:t>
            </a:r>
          </a:p>
        </p:txBody>
      </p:sp>
      <p:sp>
        <p:nvSpPr>
          <p:cNvPr id="5" name="Textplatzhalter 4">
            <a:extLst>
              <a:ext uri="{FF2B5EF4-FFF2-40B4-BE49-F238E27FC236}">
                <a16:creationId xmlns:a16="http://schemas.microsoft.com/office/drawing/2014/main" id="{AE9BD7DA-54C9-A45F-BD56-D86A1917BC8E}"/>
              </a:ext>
            </a:extLst>
          </p:cNvPr>
          <p:cNvSpPr>
            <a:spLocks noGrp="1"/>
          </p:cNvSpPr>
          <p:nvPr>
            <p:ph type="body" sz="quarter" idx="13"/>
          </p:nvPr>
        </p:nvSpPr>
        <p:spPr>
          <a:xfrm>
            <a:off x="695325" y="1952626"/>
            <a:ext cx="9716366" cy="4039638"/>
          </a:xfrm>
        </p:spPr>
        <p:txBody>
          <a:bodyPr>
            <a:normAutofit lnSpcReduction="10000"/>
          </a:bodyPr>
          <a:lstStyle/>
          <a:p>
            <a:r>
              <a:rPr lang="de-DE" sz="2000" b="1"/>
              <a:t>Elektronisch unterstützte Betriebsprüfung (</a:t>
            </a:r>
            <a:r>
              <a:rPr lang="de-DE" sz="2000" b="1" err="1"/>
              <a:t>euBP</a:t>
            </a:r>
            <a:r>
              <a:rPr lang="de-DE" sz="2000" b="1"/>
              <a:t>) (DRV)</a:t>
            </a:r>
          </a:p>
          <a:p>
            <a:pPr lvl="2"/>
            <a:r>
              <a:rPr lang="de-DE" sz="2000"/>
              <a:t>Pflicht für Finanzbuchhaltung seit 01.01.2025</a:t>
            </a:r>
          </a:p>
          <a:p>
            <a:pPr lvl="2"/>
            <a:r>
              <a:rPr lang="de-DE" sz="2000"/>
              <a:t>Auf formlosen Antrag (mit Betriebsnummer) gilt eine Befreiungsmöglichkeit bis 31.12.2026 bei der DRV</a:t>
            </a:r>
          </a:p>
          <a:p>
            <a:pPr lvl="1"/>
            <a:r>
              <a:rPr lang="de-DE" sz="2000" err="1">
                <a:latin typeface="Urbanist Medium" panose="020B0A04040200000203" pitchFamily="34" charset="0"/>
                <a:ea typeface="Urbanist Medium" panose="020B0A04040200000203" pitchFamily="34" charset="0"/>
                <a:cs typeface="Urbanist Medium" panose="020B0A04040200000203" pitchFamily="34" charset="0"/>
              </a:rPr>
              <a:t>euBP</a:t>
            </a:r>
            <a:r>
              <a:rPr lang="de-DE" sz="2000">
                <a:latin typeface="Urbanist Medium" panose="020B0A04040200000203" pitchFamily="34" charset="0"/>
                <a:ea typeface="Urbanist Medium" panose="020B0A04040200000203" pitchFamily="34" charset="0"/>
                <a:cs typeface="Urbanist Medium" panose="020B0A04040200000203" pitchFamily="34" charset="0"/>
              </a:rPr>
              <a:t> Lexware buchhaltung</a:t>
            </a:r>
          </a:p>
          <a:p>
            <a:pPr lvl="2"/>
            <a:r>
              <a:rPr lang="de-DE" sz="2000"/>
              <a:t>Neuer </a:t>
            </a:r>
            <a:r>
              <a:rPr lang="de-DE" sz="2000" err="1"/>
              <a:t>euBP</a:t>
            </a:r>
            <a:r>
              <a:rPr lang="de-DE" sz="2000"/>
              <a:t>-Assistent </a:t>
            </a:r>
          </a:p>
          <a:p>
            <a:pPr lvl="2"/>
            <a:r>
              <a:rPr lang="de-DE" sz="2000"/>
              <a:t>UI im Design des E-Bilanz Zentrale</a:t>
            </a:r>
          </a:p>
          <a:p>
            <a:pPr lvl="2"/>
            <a:r>
              <a:rPr lang="de-DE" sz="2000"/>
              <a:t>Mindestumfang Konten lt. Vorgabe der DRV</a:t>
            </a:r>
          </a:p>
          <a:p>
            <a:pPr lvl="2"/>
            <a:r>
              <a:rPr lang="de-DE" sz="2000"/>
              <a:t>Auswahl weiterer Konten möglich</a:t>
            </a:r>
          </a:p>
        </p:txBody>
      </p:sp>
      <p:sp>
        <p:nvSpPr>
          <p:cNvPr id="2" name="Fußzeilenplatzhalter 1">
            <a:extLst>
              <a:ext uri="{FF2B5EF4-FFF2-40B4-BE49-F238E27FC236}">
                <a16:creationId xmlns:a16="http://schemas.microsoft.com/office/drawing/2014/main" id="{C35010AC-2C65-239E-AC51-A5FD622134BF}"/>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EF42A23C-2CFD-6C01-1A30-5982648F8EE7}"/>
              </a:ext>
            </a:extLst>
          </p:cNvPr>
          <p:cNvSpPr>
            <a:spLocks noGrp="1"/>
          </p:cNvSpPr>
          <p:nvPr>
            <p:ph type="sldNum" sz="quarter" idx="4"/>
          </p:nvPr>
        </p:nvSpPr>
        <p:spPr/>
        <p:txBody>
          <a:bodyPr/>
          <a:lstStyle/>
          <a:p>
            <a:fld id="{1BC874F3-4D94-4049-B5BA-9E832CF89C1A}" type="slidenum">
              <a:rPr lang="de-DE" smtClean="0"/>
              <a:pPr/>
              <a:t>15</a:t>
            </a:fld>
            <a:endParaRPr lang="de-DE"/>
          </a:p>
        </p:txBody>
      </p:sp>
    </p:spTree>
    <p:extLst>
      <p:ext uri="{BB962C8B-B14F-4D97-AF65-F5344CB8AC3E}">
        <p14:creationId xmlns:p14="http://schemas.microsoft.com/office/powerpoint/2010/main" val="77350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C1FAA-9FC4-5A7D-FE1D-B8E5FE683D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6DE832-C3B1-FC0D-9826-976774475F12}"/>
              </a:ext>
            </a:extLst>
          </p:cNvPr>
          <p:cNvSpPr>
            <a:spLocks noGrp="1"/>
          </p:cNvSpPr>
          <p:nvPr>
            <p:ph type="ctrTitle"/>
          </p:nvPr>
        </p:nvSpPr>
        <p:spPr/>
        <p:txBody>
          <a:bodyPr>
            <a:normAutofit fontScale="90000"/>
          </a:bodyPr>
          <a:lstStyle/>
          <a:p>
            <a:r>
              <a:rPr lang="de-DE"/>
              <a:t>Lexware </a:t>
            </a:r>
            <a:r>
              <a:rPr lang="de-DE" err="1"/>
              <a:t>faktura+auftrag</a:t>
            </a:r>
            <a:r>
              <a:rPr lang="de-DE"/>
              <a:t>, </a:t>
            </a:r>
            <a:r>
              <a:rPr lang="de-DE" err="1"/>
              <a:t>warenwirtschaft</a:t>
            </a:r>
            <a:endParaRPr lang="de-DE"/>
          </a:p>
        </p:txBody>
      </p:sp>
      <p:sp>
        <p:nvSpPr>
          <p:cNvPr id="10" name="Bildplatzhalter 9">
            <a:extLst>
              <a:ext uri="{FF2B5EF4-FFF2-40B4-BE49-F238E27FC236}">
                <a16:creationId xmlns:a16="http://schemas.microsoft.com/office/drawing/2014/main" id="{726868E5-BC66-8B82-EBCD-EFACEAB69135}"/>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FF588B64-883C-5F4B-C913-1DBE3038E2A4}"/>
              </a:ext>
            </a:extLst>
          </p:cNvPr>
          <p:cNvPicPr>
            <a:picLocks noChangeAspect="1"/>
          </p:cNvPicPr>
          <p:nvPr/>
        </p:nvPicPr>
        <p:blipFill>
          <a:blip r:embed="rId2"/>
          <a:srcRect l="10979" r="10979"/>
          <a:stretch/>
        </p:blipFill>
        <p:spPr>
          <a:xfrm flipH="1">
            <a:off x="0" y="0"/>
            <a:ext cx="4764088" cy="6867525"/>
          </a:xfrm>
          <a:prstGeom prst="rect">
            <a:avLst/>
          </a:prstGeom>
        </p:spPr>
      </p:pic>
    </p:spTree>
    <p:extLst>
      <p:ext uri="{BB962C8B-B14F-4D97-AF65-F5344CB8AC3E}">
        <p14:creationId xmlns:p14="http://schemas.microsoft.com/office/powerpoint/2010/main" val="78608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6F07401-E951-285D-5510-9D8A03D31987}"/>
              </a:ext>
            </a:extLst>
          </p:cNvPr>
          <p:cNvSpPr>
            <a:spLocks noGrp="1"/>
          </p:cNvSpPr>
          <p:nvPr>
            <p:ph type="title"/>
          </p:nvPr>
        </p:nvSpPr>
        <p:spPr/>
        <p:txBody>
          <a:bodyPr/>
          <a:lstStyle/>
          <a:p>
            <a:r>
              <a:rPr lang="de-DE"/>
              <a:t>Rückblick</a:t>
            </a:r>
          </a:p>
        </p:txBody>
      </p:sp>
    </p:spTree>
    <p:extLst>
      <p:ext uri="{BB962C8B-B14F-4D97-AF65-F5344CB8AC3E}">
        <p14:creationId xmlns:p14="http://schemas.microsoft.com/office/powerpoint/2010/main" val="110480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4F9527-E796-BFD9-69D3-C7763E25E44E}"/>
              </a:ext>
            </a:extLst>
          </p:cNvPr>
          <p:cNvSpPr>
            <a:spLocks noGrp="1"/>
          </p:cNvSpPr>
          <p:nvPr>
            <p:ph type="title" idx="4294967295"/>
          </p:nvPr>
        </p:nvSpPr>
        <p:spPr>
          <a:xfrm>
            <a:off x="700462" y="558277"/>
            <a:ext cx="10791076" cy="999061"/>
          </a:xfrm>
        </p:spPr>
        <p:txBody>
          <a:bodyPr/>
          <a:lstStyle/>
          <a:p>
            <a:r>
              <a:rPr lang="de-DE">
                <a:latin typeface="Urbanist ExtraBold"/>
                <a:ea typeface="Urbanist ExtraBold"/>
                <a:cs typeface="Urbanist ExtraBold"/>
              </a:rPr>
              <a:t>Rückblick Version 2025</a:t>
            </a:r>
            <a:endParaRPr lang="de-DE"/>
          </a:p>
        </p:txBody>
      </p:sp>
      <p:sp>
        <p:nvSpPr>
          <p:cNvPr id="5" name="Textplatzhalter 4">
            <a:extLst>
              <a:ext uri="{FF2B5EF4-FFF2-40B4-BE49-F238E27FC236}">
                <a16:creationId xmlns:a16="http://schemas.microsoft.com/office/drawing/2014/main" id="{0435202A-8EDE-FDC6-BAAD-CB81D4AA4D69}"/>
              </a:ext>
            </a:extLst>
          </p:cNvPr>
          <p:cNvSpPr>
            <a:spLocks noGrp="1"/>
          </p:cNvSpPr>
          <p:nvPr>
            <p:ph type="body" sz="quarter" idx="13"/>
          </p:nvPr>
        </p:nvSpPr>
        <p:spPr/>
        <p:txBody>
          <a:bodyPr vert="horz" lIns="0" tIns="0" rIns="0" bIns="0" rtlCol="0" anchor="t">
            <a:normAutofit/>
          </a:bodyPr>
          <a:lstStyle/>
          <a:p>
            <a:pPr marL="287655" lvl="2" indent="-287655"/>
            <a:r>
              <a:rPr lang="de-DE">
                <a:latin typeface="Urbanist Medium"/>
                <a:ea typeface="Urbanist Medium"/>
                <a:cs typeface="Urbanist Medium"/>
              </a:rPr>
              <a:t>E-Rechnungen im Belegviewer visualisieren und </a:t>
            </a:r>
            <a:r>
              <a:rPr lang="de-DE" b="1">
                <a:latin typeface="Urbanist Medium"/>
                <a:ea typeface="Urbanist Medium"/>
                <a:cs typeface="Urbanist Medium"/>
              </a:rPr>
              <a:t>validieren</a:t>
            </a:r>
          </a:p>
          <a:p>
            <a:pPr marL="287655" lvl="2" indent="-287655"/>
            <a:r>
              <a:rPr lang="de-DE">
                <a:latin typeface="Urbanist Medium"/>
                <a:ea typeface="Urbanist Medium"/>
                <a:cs typeface="Urbanist Medium"/>
              </a:rPr>
              <a:t>E-Rechnungen </a:t>
            </a:r>
            <a:r>
              <a:rPr lang="de-DE" b="1">
                <a:latin typeface="Urbanist Medium"/>
                <a:ea typeface="Urbanist Medium"/>
                <a:cs typeface="Urbanist Medium"/>
              </a:rPr>
              <a:t>validieren </a:t>
            </a:r>
            <a:r>
              <a:rPr lang="de-DE">
                <a:latin typeface="Urbanist Medium"/>
                <a:ea typeface="Urbanist Medium"/>
                <a:cs typeface="Urbanist Medium"/>
              </a:rPr>
              <a:t>und importieren*</a:t>
            </a:r>
            <a:endParaRPr lang="en-US">
              <a:latin typeface="Urbanist Medium"/>
              <a:ea typeface="Urbanist Medium"/>
              <a:cs typeface="Urbanist Medium"/>
            </a:endParaRPr>
          </a:p>
          <a:p>
            <a:pPr marL="287655" lvl="2" indent="-287655"/>
            <a:r>
              <a:rPr lang="de-DE">
                <a:latin typeface="Urbanist Medium"/>
                <a:ea typeface="Urbanist Medium"/>
                <a:cs typeface="Urbanist Medium"/>
              </a:rPr>
              <a:t>E-Rechnungen Multiversand mit </a:t>
            </a:r>
            <a:r>
              <a:rPr lang="de-DE" b="1">
                <a:latin typeface="Urbanist Medium"/>
                <a:ea typeface="Urbanist Medium"/>
                <a:cs typeface="Urbanist Medium"/>
              </a:rPr>
              <a:t>Validierung</a:t>
            </a:r>
            <a:r>
              <a:rPr lang="de-DE">
                <a:latin typeface="Urbanist Medium"/>
                <a:ea typeface="Urbanist Medium"/>
                <a:cs typeface="Urbanist Medium"/>
              </a:rPr>
              <a:t>**</a:t>
            </a:r>
          </a:p>
          <a:p>
            <a:pPr marL="287655" lvl="2" indent="-287655"/>
            <a:r>
              <a:rPr lang="de-DE">
                <a:latin typeface="Urbanist Medium"/>
                <a:ea typeface="Urbanist Medium"/>
                <a:cs typeface="Urbanist Medium"/>
              </a:rPr>
              <a:t>E-Mailversand über SMTP</a:t>
            </a:r>
          </a:p>
          <a:p>
            <a:pPr marL="287655" lvl="2" indent="-287655"/>
            <a:r>
              <a:rPr lang="de-DE">
                <a:latin typeface="Urbanist Medium"/>
                <a:ea typeface="Urbanist Medium"/>
                <a:cs typeface="Urbanist Medium"/>
              </a:rPr>
              <a:t>Anpassungen im Lexware online </a:t>
            </a:r>
            <a:r>
              <a:rPr lang="de-DE" err="1">
                <a:latin typeface="Urbanist Medium"/>
                <a:ea typeface="Urbanist Medium"/>
                <a:cs typeface="Urbanist Medium"/>
              </a:rPr>
              <a:t>banking</a:t>
            </a:r>
            <a:r>
              <a:rPr lang="de-DE">
                <a:latin typeface="Urbanist Medium"/>
                <a:ea typeface="Urbanist Medium"/>
                <a:cs typeface="Urbanist Medium"/>
              </a:rPr>
              <a:t> Modul hinsichtlich </a:t>
            </a:r>
            <a:r>
              <a:rPr lang="de-DE" err="1">
                <a:latin typeface="Urbanist Medium"/>
                <a:ea typeface="Urbanist Medium"/>
                <a:cs typeface="Urbanist Medium"/>
              </a:rPr>
              <a:t>VoP</a:t>
            </a:r>
            <a:endParaRPr lang="de-DE">
              <a:latin typeface="Urbanist Medium"/>
              <a:ea typeface="Urbanist Medium"/>
              <a:cs typeface="Urbanist Medium"/>
            </a:endParaRPr>
          </a:p>
          <a:p>
            <a:pPr marL="287655" lvl="2" indent="-287655"/>
            <a:r>
              <a:rPr lang="de-DE">
                <a:latin typeface="Urbanist Medium"/>
                <a:ea typeface="Urbanist Medium"/>
                <a:cs typeface="Urbanist Medium"/>
              </a:rPr>
              <a:t>Erfassung und Anzeige der W-</a:t>
            </a:r>
            <a:r>
              <a:rPr lang="de-DE" err="1">
                <a:latin typeface="Urbanist Medium"/>
                <a:ea typeface="Urbanist Medium"/>
                <a:cs typeface="Urbanist Medium"/>
              </a:rPr>
              <a:t>IdNr</a:t>
            </a:r>
            <a:r>
              <a:rPr lang="de-DE">
                <a:latin typeface="Urbanist Medium"/>
                <a:ea typeface="Urbanist Medium"/>
                <a:cs typeface="Urbanist Medium"/>
              </a:rPr>
              <a:t>. in den Firmenstammdaten*</a:t>
            </a:r>
          </a:p>
          <a:p>
            <a:pPr marL="287655" lvl="2" indent="-287655"/>
            <a:r>
              <a:rPr lang="de-DE">
                <a:latin typeface="Urbanist Medium"/>
                <a:ea typeface="Urbanist Medium"/>
                <a:cs typeface="Urbanist Medium"/>
              </a:rPr>
              <a:t>GOBD-Testat: demnächst verfügbar (Lexware </a:t>
            </a:r>
            <a:r>
              <a:rPr lang="de-DE" err="1">
                <a:latin typeface="Urbanist Medium"/>
                <a:ea typeface="Urbanist Medium"/>
                <a:cs typeface="Urbanist Medium"/>
              </a:rPr>
              <a:t>warenwirtschaft</a:t>
            </a:r>
            <a:r>
              <a:rPr lang="de-DE">
                <a:latin typeface="Urbanist Medium"/>
                <a:ea typeface="Urbanist Medium"/>
                <a:cs typeface="Urbanist Medium"/>
              </a:rPr>
              <a:t> pro/premium Version 2025)</a:t>
            </a:r>
          </a:p>
          <a:p>
            <a:pPr marL="0" lvl="2" indent="0">
              <a:buNone/>
            </a:pPr>
            <a:r>
              <a:rPr lang="de-DE">
                <a:latin typeface="Urbanist Medium"/>
                <a:ea typeface="Urbanist Medium"/>
                <a:cs typeface="Urbanist Medium"/>
              </a:rPr>
              <a:t>*  nur pro/premium, sowie </a:t>
            </a:r>
            <a:r>
              <a:rPr lang="de-DE" err="1">
                <a:latin typeface="Urbanist Medium"/>
                <a:ea typeface="Urbanist Medium"/>
                <a:cs typeface="Urbanist Medium"/>
              </a:rPr>
              <a:t>handwerk</a:t>
            </a:r>
            <a:r>
              <a:rPr lang="de-DE">
                <a:latin typeface="Urbanist Medium"/>
                <a:ea typeface="Urbanist Medium"/>
                <a:cs typeface="Urbanist Medium"/>
              </a:rPr>
              <a:t> plus</a:t>
            </a:r>
            <a:endParaRPr lang="de-DE"/>
          </a:p>
          <a:p>
            <a:pPr marL="0" lvl="2" indent="0">
              <a:buNone/>
            </a:pPr>
            <a:r>
              <a:rPr lang="de-DE">
                <a:latin typeface="Urbanist Medium"/>
                <a:ea typeface="Urbanist Medium"/>
                <a:cs typeface="Urbanist Medium"/>
              </a:rPr>
              <a:t>** nur premium</a:t>
            </a:r>
          </a:p>
          <a:p>
            <a:endParaRPr lang="de-DE"/>
          </a:p>
        </p:txBody>
      </p:sp>
      <p:sp>
        <p:nvSpPr>
          <p:cNvPr id="2" name="Fußzeilenplatzhalter 1">
            <a:extLst>
              <a:ext uri="{FF2B5EF4-FFF2-40B4-BE49-F238E27FC236}">
                <a16:creationId xmlns:a16="http://schemas.microsoft.com/office/drawing/2014/main" id="{34309BDD-DDF4-CFB7-5CDD-EE236A5A1644}"/>
              </a:ext>
            </a:extLst>
          </p:cNvPr>
          <p:cNvSpPr>
            <a:spLocks noGrp="1"/>
          </p:cNvSpPr>
          <p:nvPr>
            <p:ph type="ftr" sz="quarter" idx="3"/>
          </p:nvPr>
        </p:nvSpPr>
        <p:spPr>
          <a:xfrm>
            <a:off x="1055688" y="6315724"/>
            <a:ext cx="6206613" cy="180000"/>
          </a:xfrm>
        </p:spPr>
        <p:txBody>
          <a:bodyPr/>
          <a:lstStyle/>
          <a:p>
            <a:r>
              <a:rPr lang="de-DE"/>
              <a:t>Lexware vor Ort</a:t>
            </a:r>
          </a:p>
        </p:txBody>
      </p:sp>
      <p:sp>
        <p:nvSpPr>
          <p:cNvPr id="3" name="Foliennummernplatzhalter 2">
            <a:extLst>
              <a:ext uri="{FF2B5EF4-FFF2-40B4-BE49-F238E27FC236}">
                <a16:creationId xmlns:a16="http://schemas.microsoft.com/office/drawing/2014/main" id="{1D8BD900-E871-D974-9E94-10FA8EA42E38}"/>
              </a:ext>
            </a:extLst>
          </p:cNvPr>
          <p:cNvSpPr>
            <a:spLocks noGrp="1"/>
          </p:cNvSpPr>
          <p:nvPr>
            <p:ph type="sldNum" sz="quarter" idx="4"/>
          </p:nvPr>
        </p:nvSpPr>
        <p:spPr/>
        <p:txBody>
          <a:bodyPr/>
          <a:lstStyle/>
          <a:p>
            <a:fld id="{1BC874F3-4D94-4049-B5BA-9E832CF89C1A}" type="slidenum">
              <a:rPr lang="de-DE" smtClean="0"/>
              <a:pPr/>
              <a:t>18</a:t>
            </a:fld>
            <a:endParaRPr lang="de-DE"/>
          </a:p>
        </p:txBody>
      </p:sp>
    </p:spTree>
    <p:extLst>
      <p:ext uri="{BB962C8B-B14F-4D97-AF65-F5344CB8AC3E}">
        <p14:creationId xmlns:p14="http://schemas.microsoft.com/office/powerpoint/2010/main" val="356377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99230-0EBB-D137-2979-39D3EDB747E8}"/>
              </a:ext>
            </a:extLst>
          </p:cNvPr>
          <p:cNvSpPr>
            <a:spLocks noGrp="1"/>
          </p:cNvSpPr>
          <p:nvPr>
            <p:ph type="title"/>
          </p:nvPr>
        </p:nvSpPr>
        <p:spPr/>
        <p:txBody>
          <a:bodyPr/>
          <a:lstStyle/>
          <a:p>
            <a:r>
              <a:rPr lang="de-DE"/>
              <a:t>E-Rechnung: Der digitale Albtraum?</a:t>
            </a:r>
          </a:p>
        </p:txBody>
      </p:sp>
      <p:sp>
        <p:nvSpPr>
          <p:cNvPr id="3" name="Fußzeilenplatzhalter 2">
            <a:extLst>
              <a:ext uri="{FF2B5EF4-FFF2-40B4-BE49-F238E27FC236}">
                <a16:creationId xmlns:a16="http://schemas.microsoft.com/office/drawing/2014/main" id="{065252C0-7DC8-8093-8D18-9551FC43685C}"/>
              </a:ext>
            </a:extLst>
          </p:cNvPr>
          <p:cNvSpPr>
            <a:spLocks noGrp="1"/>
          </p:cNvSpPr>
          <p:nvPr>
            <p:ph type="ftr" sz="quarter" idx="3"/>
          </p:nvPr>
        </p:nvSpPr>
        <p:spPr/>
        <p:txBody>
          <a:bodyPr/>
          <a:lstStyle/>
          <a:p>
            <a:r>
              <a:rPr lang="de-DE"/>
              <a:t>Lexware vor Ort</a:t>
            </a:r>
          </a:p>
        </p:txBody>
      </p:sp>
      <p:sp>
        <p:nvSpPr>
          <p:cNvPr id="4" name="Foliennummernplatzhalter 3">
            <a:extLst>
              <a:ext uri="{FF2B5EF4-FFF2-40B4-BE49-F238E27FC236}">
                <a16:creationId xmlns:a16="http://schemas.microsoft.com/office/drawing/2014/main" id="{C3233C85-E491-1459-C914-A60EDF0289B8}"/>
              </a:ext>
            </a:extLst>
          </p:cNvPr>
          <p:cNvSpPr>
            <a:spLocks noGrp="1"/>
          </p:cNvSpPr>
          <p:nvPr>
            <p:ph type="sldNum" sz="quarter" idx="4"/>
          </p:nvPr>
        </p:nvSpPr>
        <p:spPr/>
        <p:txBody>
          <a:bodyPr/>
          <a:lstStyle/>
          <a:p>
            <a:fld id="{1BC874F3-4D94-4049-B5BA-9E832CF89C1A}" type="slidenum">
              <a:rPr lang="de-DE" smtClean="0"/>
              <a:pPr/>
              <a:t>19</a:t>
            </a:fld>
            <a:endParaRPr lang="de-DE"/>
          </a:p>
        </p:txBody>
      </p:sp>
    </p:spTree>
    <p:extLst>
      <p:ext uri="{BB962C8B-B14F-4D97-AF65-F5344CB8AC3E}">
        <p14:creationId xmlns:p14="http://schemas.microsoft.com/office/powerpoint/2010/main" val="78848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229EDAF-A03F-1391-73EF-CEF86D7D5EA3}"/>
              </a:ext>
            </a:extLst>
          </p:cNvPr>
          <p:cNvSpPr>
            <a:spLocks noGrp="1"/>
          </p:cNvSpPr>
          <p:nvPr>
            <p:ph type="body" sz="quarter" idx="13"/>
          </p:nvPr>
        </p:nvSpPr>
        <p:spPr/>
        <p:txBody>
          <a:bodyPr anchor="b" anchorCtr="0"/>
          <a:lstStyle/>
          <a:p>
            <a:pPr algn="ctr">
              <a:lnSpc>
                <a:spcPct val="90000"/>
              </a:lnSpc>
              <a:spcBef>
                <a:spcPts val="0"/>
              </a:spcBef>
            </a:pPr>
            <a:r>
              <a:rPr lang="de-DE" sz="2200" dirty="0">
                <a:latin typeface="Urbanist SemiBold" panose="020B0A04040200000203" pitchFamily="34" charset="77"/>
                <a:ea typeface="Urbanist SemiBold" panose="020B0A04040200000203" pitchFamily="34" charset="77"/>
                <a:cs typeface="Urbanist SemiBold" panose="020B0A04040200000203" pitchFamily="34" charset="77"/>
              </a:rPr>
              <a:t>wird veranstaltet von</a:t>
            </a:r>
          </a:p>
          <a:p>
            <a:pPr algn="ctr"/>
            <a:r>
              <a:rPr lang="de-DE" sz="5400" dirty="0" err="1"/>
              <a:t>Com</a:t>
            </a:r>
            <a:r>
              <a:rPr lang="de-DE" sz="5400" dirty="0"/>
              <a:t>-Tech Systems</a:t>
            </a:r>
            <a:br>
              <a:rPr lang="de-DE" sz="5400" dirty="0"/>
            </a:br>
            <a:r>
              <a:rPr lang="de-DE" sz="5400" dirty="0"/>
              <a:t>Thorr Bäuerle</a:t>
            </a:r>
          </a:p>
          <a:p>
            <a:pPr algn="ctr"/>
            <a:endParaRPr lang="de-DE" dirty="0"/>
          </a:p>
        </p:txBody>
      </p:sp>
      <p:pic>
        <p:nvPicPr>
          <p:cNvPr id="6" name="Grafik 5">
            <a:extLst>
              <a:ext uri="{FF2B5EF4-FFF2-40B4-BE49-F238E27FC236}">
                <a16:creationId xmlns:a16="http://schemas.microsoft.com/office/drawing/2014/main" id="{FDDBFBB7-15AC-C71F-5BCA-A6017FD2F789}"/>
              </a:ext>
            </a:extLst>
          </p:cNvPr>
          <p:cNvPicPr>
            <a:picLocks noChangeAspect="1"/>
          </p:cNvPicPr>
          <p:nvPr/>
        </p:nvPicPr>
        <p:blipFill>
          <a:blip r:embed="rId2"/>
          <a:stretch>
            <a:fillRect/>
          </a:stretch>
        </p:blipFill>
        <p:spPr>
          <a:xfrm>
            <a:off x="4573312" y="1431640"/>
            <a:ext cx="2742892" cy="1159502"/>
          </a:xfrm>
          <a:prstGeom prst="rect">
            <a:avLst/>
          </a:prstGeom>
        </p:spPr>
      </p:pic>
    </p:spTree>
    <p:extLst>
      <p:ext uri="{BB962C8B-B14F-4D97-AF65-F5344CB8AC3E}">
        <p14:creationId xmlns:p14="http://schemas.microsoft.com/office/powerpoint/2010/main" val="1336399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5C4C-852B-E40B-7990-5B6875440D5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E602CBB-A6D5-B81E-A5EE-063B3B6D31AC}"/>
              </a:ext>
            </a:extLst>
          </p:cNvPr>
          <p:cNvSpPr>
            <a:spLocks noGrp="1"/>
          </p:cNvSpPr>
          <p:nvPr>
            <p:ph type="body" sz="quarter" idx="13"/>
          </p:nvPr>
        </p:nvSpPr>
        <p:spPr/>
        <p:txBody>
          <a:bodyPr>
            <a:normAutofit/>
          </a:bodyPr>
          <a:lstStyle/>
          <a:p>
            <a:r>
              <a:rPr lang="de-DE">
                <a:latin typeface="Urbanist ExtraBold"/>
                <a:ea typeface="Urbanist ExtraBold"/>
                <a:cs typeface="Urbanist ExtraBold"/>
              </a:rPr>
              <a:t>„Im ersten Halbjahr seit der Einführung der Empfangspflicht für „echte“ E-Rechnungen, ist der Anteil im Deutschen B2B Umfeld bereits auf ca. 25% gestiegen. […] Etwas problematisch ist dabei aktuell noch, dass geschätzte 70% aller E-Rechnungen momentan nicht den Spielregeln folgen.“</a:t>
            </a:r>
          </a:p>
          <a:p>
            <a:r>
              <a:rPr lang="de-DE" sz="1900" b="0">
                <a:latin typeface="Urbanist ExtraBold"/>
                <a:ea typeface="Urbanist ExtraBold"/>
                <a:cs typeface="Urbanist ExtraBold"/>
              </a:rPr>
              <a:t>Tim </a:t>
            </a:r>
            <a:r>
              <a:rPr lang="de-DE" sz="1900" b="0" err="1">
                <a:latin typeface="Urbanist ExtraBold"/>
                <a:ea typeface="Urbanist ExtraBold"/>
                <a:cs typeface="Urbanist ExtraBold"/>
              </a:rPr>
              <a:t>Roßky</a:t>
            </a:r>
            <a:r>
              <a:rPr lang="de-DE" sz="1900" b="0">
                <a:latin typeface="Urbanist ExtraBold"/>
                <a:ea typeface="Urbanist ExtraBold"/>
                <a:cs typeface="Urbanist ExtraBold"/>
              </a:rPr>
              <a:t>, Geschäftsführer </a:t>
            </a:r>
            <a:r>
              <a:rPr lang="de-DE" sz="1900" b="0" err="1">
                <a:latin typeface="Urbanist ExtraBold"/>
                <a:ea typeface="Urbanist ExtraBold"/>
                <a:cs typeface="Urbanist ExtraBold"/>
              </a:rPr>
              <a:t>Cegedim</a:t>
            </a:r>
            <a:endParaRPr lang="de-DE" sz="1900" b="0">
              <a:latin typeface="Urbanist ExtraBold"/>
              <a:ea typeface="Urbanist ExtraBold"/>
              <a:cs typeface="Urbanist ExtraBold"/>
            </a:endParaRPr>
          </a:p>
        </p:txBody>
      </p:sp>
      <p:sp>
        <p:nvSpPr>
          <p:cNvPr id="3" name="Fußzeilenplatzhalter 2">
            <a:extLst>
              <a:ext uri="{FF2B5EF4-FFF2-40B4-BE49-F238E27FC236}">
                <a16:creationId xmlns:a16="http://schemas.microsoft.com/office/drawing/2014/main" id="{8C27B934-BF80-F2F1-19C0-464B8FF93ADC}"/>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4" name="Foliennummernplatzhalter 3">
            <a:extLst>
              <a:ext uri="{FF2B5EF4-FFF2-40B4-BE49-F238E27FC236}">
                <a16:creationId xmlns:a16="http://schemas.microsoft.com/office/drawing/2014/main" id="{4347BC78-54B5-D010-F9CB-0D3D17E184E4}"/>
              </a:ext>
            </a:extLst>
          </p:cNvPr>
          <p:cNvSpPr>
            <a:spLocks noGrp="1"/>
          </p:cNvSpPr>
          <p:nvPr>
            <p:ph type="sldNum" sz="quarter" idx="4"/>
          </p:nvPr>
        </p:nvSpPr>
        <p:spPr/>
        <p:txBody>
          <a:bodyPr/>
          <a:lstStyle/>
          <a:p>
            <a:fld id="{1BC874F3-4D94-4049-B5BA-9E832CF89C1A}" type="slidenum">
              <a:rPr lang="de-DE" smtClean="0"/>
              <a:pPr/>
              <a:t>20</a:t>
            </a:fld>
            <a:endParaRPr lang="de-DE"/>
          </a:p>
        </p:txBody>
      </p:sp>
    </p:spTree>
    <p:extLst>
      <p:ext uri="{BB962C8B-B14F-4D97-AF65-F5344CB8AC3E}">
        <p14:creationId xmlns:p14="http://schemas.microsoft.com/office/powerpoint/2010/main" val="6911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C0725-F64B-7C6D-FE95-E31E7B4BDFA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F65E031-409E-E958-B577-1C7AC6A1CD00}"/>
              </a:ext>
            </a:extLst>
          </p:cNvPr>
          <p:cNvSpPr>
            <a:spLocks noGrp="1"/>
          </p:cNvSpPr>
          <p:nvPr>
            <p:ph type="title" idx="4294967295"/>
          </p:nvPr>
        </p:nvSpPr>
        <p:spPr>
          <a:xfrm>
            <a:off x="700462" y="558277"/>
            <a:ext cx="10791076" cy="999061"/>
          </a:xfrm>
        </p:spPr>
        <p:txBody>
          <a:bodyPr/>
          <a:lstStyle/>
          <a:p>
            <a:r>
              <a:rPr lang="de-DE"/>
              <a:t>10 Monate E-Rechnungspflicht in Deutschland –</a:t>
            </a:r>
            <a:br>
              <a:rPr lang="de-DE"/>
            </a:br>
            <a:r>
              <a:rPr lang="de-DE"/>
              <a:t>ein Fazit</a:t>
            </a:r>
          </a:p>
        </p:txBody>
      </p:sp>
      <p:sp>
        <p:nvSpPr>
          <p:cNvPr id="5" name="Textplatzhalter 4">
            <a:extLst>
              <a:ext uri="{FF2B5EF4-FFF2-40B4-BE49-F238E27FC236}">
                <a16:creationId xmlns:a16="http://schemas.microsoft.com/office/drawing/2014/main" id="{48D9A749-B33B-6F91-2D7E-BED59B82D5DF}"/>
              </a:ext>
            </a:extLst>
          </p:cNvPr>
          <p:cNvSpPr>
            <a:spLocks noGrp="1"/>
          </p:cNvSpPr>
          <p:nvPr>
            <p:ph type="body" sz="quarter" idx="13"/>
          </p:nvPr>
        </p:nvSpPr>
        <p:spPr/>
        <p:txBody>
          <a:bodyPr vert="horz" lIns="0" tIns="0" rIns="0" bIns="0" rtlCol="0" anchor="t">
            <a:normAutofit lnSpcReduction="10000"/>
          </a:bodyPr>
          <a:lstStyle/>
          <a:p>
            <a:pPr marL="287655" lvl="2" indent="-287655"/>
            <a:r>
              <a:rPr lang="de-DE" dirty="0"/>
              <a:t>Fokussierung des Marktes auf E-Rechnungseingang</a:t>
            </a:r>
            <a:endParaRPr lang="en-US" dirty="0"/>
          </a:p>
          <a:p>
            <a:pPr marL="719455" lvl="3" indent="-287655"/>
            <a:r>
              <a:rPr lang="de-DE" dirty="0"/>
              <a:t>Aber: jede empfangene E-Rechnung muss auch irgendwo ausgegangen sein</a:t>
            </a:r>
          </a:p>
          <a:p>
            <a:pPr marL="719455" lvl="3" indent="-287655"/>
            <a:r>
              <a:rPr lang="de-DE" dirty="0"/>
              <a:t>Vernachlässigung der Validierung im E-Rechnungsausgang bei vielen Softwareanbietern, was zu 70% fehlerhafter E-Rechnungen am Markt führte</a:t>
            </a:r>
          </a:p>
          <a:p>
            <a:pPr marL="719455" lvl="3" indent="-287655"/>
            <a:r>
              <a:rPr lang="de-DE" b="1" dirty="0"/>
              <a:t>Lexware setzt schon seit Jahren auf Validierung im E-Rechnungsausgang!</a:t>
            </a:r>
          </a:p>
          <a:p>
            <a:pPr marL="287655" lvl="2" indent="-287655"/>
            <a:r>
              <a:rPr lang="de-DE" dirty="0"/>
              <a:t>ZUGFeRD das klar favorisierte Format im B2B</a:t>
            </a:r>
          </a:p>
          <a:p>
            <a:pPr marL="719455" lvl="3" indent="-287655"/>
            <a:r>
              <a:rPr lang="de-DE" dirty="0"/>
              <a:t>Aber: Großkonzerne möchten perspektivisch lieber den Fokus auf reine Datensätze</a:t>
            </a:r>
          </a:p>
          <a:p>
            <a:pPr marL="287655" lvl="2" indent="-287655"/>
            <a:r>
              <a:rPr lang="de-DE" dirty="0"/>
              <a:t>Ablehnung EN16931 konformer E-Rechnungen, da Empfänger weitere Felder benötigen</a:t>
            </a:r>
          </a:p>
          <a:p>
            <a:pPr marL="287655" lvl="2" indent="-287655"/>
            <a:r>
              <a:rPr lang="de-DE" dirty="0"/>
              <a:t>E-Mail als ungeeigneter Übertragungskanal, da diese abgefangen und manipuliert werden können</a:t>
            </a:r>
          </a:p>
          <a:p>
            <a:pPr marL="287655" lvl="2" indent="-287655"/>
            <a:r>
              <a:rPr lang="de-DE" dirty="0">
                <a:latin typeface="Urbanist Medium"/>
                <a:ea typeface="Urbanist Medium"/>
                <a:cs typeface="Urbanist Medium"/>
              </a:rPr>
              <a:t>Public Domains (</a:t>
            </a:r>
            <a:r>
              <a:rPr lang="de-DE" dirty="0" err="1">
                <a:latin typeface="Urbanist Medium"/>
                <a:ea typeface="Urbanist Medium"/>
                <a:cs typeface="Urbanist Medium"/>
              </a:rPr>
              <a:t>gmail</a:t>
            </a:r>
            <a:r>
              <a:rPr lang="de-DE" dirty="0">
                <a:latin typeface="Urbanist Medium"/>
                <a:ea typeface="Urbanist Medium"/>
                <a:cs typeface="Urbanist Medium"/>
              </a:rPr>
              <a:t>, </a:t>
            </a:r>
            <a:r>
              <a:rPr lang="de-DE" dirty="0" err="1">
                <a:latin typeface="Urbanist Medium"/>
                <a:ea typeface="Urbanist Medium"/>
                <a:cs typeface="Urbanist Medium"/>
              </a:rPr>
              <a:t>gmx</a:t>
            </a:r>
            <a:r>
              <a:rPr lang="de-DE" dirty="0">
                <a:latin typeface="Urbanist Medium"/>
                <a:ea typeface="Urbanist Medium"/>
                <a:cs typeface="Urbanist Medium"/>
              </a:rPr>
              <a:t>, </a:t>
            </a:r>
            <a:r>
              <a:rPr lang="de-DE" dirty="0" err="1">
                <a:latin typeface="Urbanist Medium"/>
                <a:ea typeface="Urbanist Medium"/>
                <a:cs typeface="Urbanist Medium"/>
              </a:rPr>
              <a:t>t-online</a:t>
            </a:r>
            <a:r>
              <a:rPr lang="de-DE" dirty="0">
                <a:latin typeface="Urbanist Medium"/>
                <a:ea typeface="Urbanist Medium"/>
                <a:cs typeface="Urbanist Medium"/>
              </a:rPr>
              <a:t>, ..) als Absenderadresse führen zu </a:t>
            </a:r>
            <a:r>
              <a:rPr lang="de-DE" dirty="0" err="1">
                <a:latin typeface="Urbanist Medium"/>
                <a:ea typeface="Urbanist Medium"/>
                <a:cs typeface="Urbanist Medium"/>
              </a:rPr>
              <a:t>Blacklisting</a:t>
            </a:r>
            <a:r>
              <a:rPr lang="de-DE" dirty="0">
                <a:latin typeface="Urbanist Medium"/>
                <a:ea typeface="Urbanist Medium"/>
                <a:cs typeface="Urbanist Medium"/>
              </a:rPr>
              <a:t> und somit einer Nichtzustellung der E-Rechnung (siehe </a:t>
            </a:r>
            <a:r>
              <a:rPr lang="de-DE" dirty="0">
                <a:latin typeface="Urbanist Medium"/>
                <a:ea typeface="Urbanist Medium"/>
                <a:cs typeface="Urbanist Medium"/>
                <a:hlinkClick r:id="rId2"/>
              </a:rPr>
              <a:t>hier</a:t>
            </a:r>
            <a:r>
              <a:rPr lang="de-DE" dirty="0">
                <a:latin typeface="Urbanist Medium"/>
                <a:ea typeface="Urbanist Medium"/>
                <a:cs typeface="Urbanist Medium"/>
              </a:rPr>
              <a:t>)</a:t>
            </a:r>
            <a:endParaRPr lang="de-DE" dirty="0"/>
          </a:p>
          <a:p>
            <a:pPr marL="719455" lvl="3" indent="-287655"/>
            <a:r>
              <a:rPr lang="de-DE" dirty="0"/>
              <a:t>Nutzung der </a:t>
            </a:r>
            <a:r>
              <a:rPr lang="de-DE" dirty="0" err="1"/>
              <a:t>noreply</a:t>
            </a:r>
            <a:r>
              <a:rPr lang="de-DE" dirty="0"/>
              <a:t>-Adresse empfohlen oder Verwendung eigener Domains</a:t>
            </a:r>
          </a:p>
          <a:p>
            <a:endParaRPr lang="de-DE" dirty="0"/>
          </a:p>
        </p:txBody>
      </p:sp>
      <p:sp>
        <p:nvSpPr>
          <p:cNvPr id="2" name="Fußzeilenplatzhalter 1">
            <a:extLst>
              <a:ext uri="{FF2B5EF4-FFF2-40B4-BE49-F238E27FC236}">
                <a16:creationId xmlns:a16="http://schemas.microsoft.com/office/drawing/2014/main" id="{3639EB41-E4F6-3F03-92F0-ABAFF736B578}"/>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3B406B7B-5289-2579-EC21-34D8310B2DE0}"/>
              </a:ext>
            </a:extLst>
          </p:cNvPr>
          <p:cNvSpPr>
            <a:spLocks noGrp="1"/>
          </p:cNvSpPr>
          <p:nvPr>
            <p:ph type="sldNum" sz="quarter" idx="4"/>
          </p:nvPr>
        </p:nvSpPr>
        <p:spPr/>
        <p:txBody>
          <a:bodyPr/>
          <a:lstStyle/>
          <a:p>
            <a:fld id="{1BC874F3-4D94-4049-B5BA-9E832CF89C1A}" type="slidenum">
              <a:rPr lang="de-DE" smtClean="0"/>
              <a:pPr/>
              <a:t>21</a:t>
            </a:fld>
            <a:endParaRPr lang="de-DE"/>
          </a:p>
        </p:txBody>
      </p:sp>
    </p:spTree>
    <p:extLst>
      <p:ext uri="{BB962C8B-B14F-4D97-AF65-F5344CB8AC3E}">
        <p14:creationId xmlns:p14="http://schemas.microsoft.com/office/powerpoint/2010/main" val="24743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29320-0569-A232-614C-5169134344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D3C96CC-B043-9362-F7AF-8DB0B531F6A3}"/>
              </a:ext>
            </a:extLst>
          </p:cNvPr>
          <p:cNvSpPr>
            <a:spLocks noGrp="1"/>
          </p:cNvSpPr>
          <p:nvPr>
            <p:ph type="title" idx="4294967295"/>
          </p:nvPr>
        </p:nvSpPr>
        <p:spPr>
          <a:xfrm>
            <a:off x="700462" y="558277"/>
            <a:ext cx="10791076" cy="999061"/>
          </a:xfrm>
        </p:spPr>
        <p:txBody>
          <a:bodyPr/>
          <a:lstStyle/>
          <a:p>
            <a:r>
              <a:rPr lang="de-DE"/>
              <a:t>Wissen und Tipps zur E-Rechnung</a:t>
            </a:r>
          </a:p>
        </p:txBody>
      </p:sp>
      <p:sp>
        <p:nvSpPr>
          <p:cNvPr id="5" name="Textplatzhalter 4">
            <a:extLst>
              <a:ext uri="{FF2B5EF4-FFF2-40B4-BE49-F238E27FC236}">
                <a16:creationId xmlns:a16="http://schemas.microsoft.com/office/drawing/2014/main" id="{F73A87E9-0779-F3CA-51CA-24062CAD5CCB}"/>
              </a:ext>
            </a:extLst>
          </p:cNvPr>
          <p:cNvSpPr>
            <a:spLocks noGrp="1"/>
          </p:cNvSpPr>
          <p:nvPr>
            <p:ph type="body" sz="quarter" idx="13"/>
          </p:nvPr>
        </p:nvSpPr>
        <p:spPr/>
        <p:txBody>
          <a:bodyPr vert="horz" lIns="0" tIns="0" rIns="0" bIns="0" rtlCol="0" anchor="t">
            <a:normAutofit/>
          </a:bodyPr>
          <a:lstStyle/>
          <a:p>
            <a:pPr marL="287655" lvl="2" indent="-287655"/>
            <a:r>
              <a:rPr lang="de-DE" dirty="0">
                <a:latin typeface="Urbanist Medium"/>
                <a:ea typeface="Urbanist Medium"/>
                <a:cs typeface="Urbanist Medium"/>
              </a:rPr>
              <a:t>Regelmäßig  kostenfrei stattfindende </a:t>
            </a:r>
            <a:r>
              <a:rPr lang="de-DE" dirty="0">
                <a:latin typeface="Urbanist Medium"/>
                <a:ea typeface="Urbanist Medium"/>
                <a:cs typeface="Urbanist Medium"/>
                <a:hlinkClick r:id="rId2"/>
              </a:rPr>
              <a:t>Webinare der Lexware Akademie</a:t>
            </a:r>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rPr>
              <a:t>Themenseite Lexware </a:t>
            </a:r>
            <a:r>
              <a:rPr lang="de-DE" dirty="0">
                <a:latin typeface="Urbanist Medium"/>
                <a:ea typeface="Urbanist Medium"/>
                <a:cs typeface="Urbanist Medium"/>
                <a:hlinkClick r:id="rId3"/>
              </a:rPr>
              <a:t>E-Rechnung</a:t>
            </a:r>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rPr>
              <a:t>Ausführliche FAQs </a:t>
            </a:r>
          </a:p>
          <a:p>
            <a:pPr marL="719455" lvl="3" indent="-287655"/>
            <a:r>
              <a:rPr lang="de-DE" dirty="0">
                <a:latin typeface="Urbanist Medium"/>
                <a:ea typeface="Urbanist Medium"/>
                <a:cs typeface="Urbanist Medium"/>
                <a:hlinkClick r:id="rId4"/>
              </a:rPr>
              <a:t>E-Rechnung Accounterstellung</a:t>
            </a:r>
            <a:endParaRPr lang="de-DE" dirty="0">
              <a:latin typeface="Urbanist Medium"/>
              <a:ea typeface="Urbanist Medium"/>
              <a:cs typeface="Urbanist Medium"/>
            </a:endParaRPr>
          </a:p>
          <a:p>
            <a:pPr marL="719455" lvl="3" indent="-287655"/>
            <a:r>
              <a:rPr lang="de-DE" dirty="0">
                <a:latin typeface="Urbanist Medium"/>
                <a:ea typeface="Urbanist Medium"/>
                <a:cs typeface="Urbanist Medium"/>
                <a:hlinkClick r:id="rId5"/>
              </a:rPr>
              <a:t>E-Rechnung: Einheiten (Unitcodes) in Lexware eRechnung (BT-130) </a:t>
            </a:r>
            <a:endParaRPr lang="de-DE" dirty="0">
              <a:latin typeface="Urbanist Medium"/>
              <a:ea typeface="Urbanist Medium"/>
              <a:cs typeface="Urbanist Medium"/>
            </a:endParaRPr>
          </a:p>
          <a:p>
            <a:pPr marL="719455" lvl="3" indent="-287655"/>
            <a:r>
              <a:rPr lang="de-DE" dirty="0">
                <a:latin typeface="Urbanist Medium"/>
                <a:ea typeface="Urbanist Medium"/>
                <a:cs typeface="Urbanist Medium"/>
                <a:hlinkClick r:id="rId6"/>
              </a:rPr>
              <a:t>E-Rechnung: Zusatzdaten erfassen</a:t>
            </a:r>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hlinkClick r:id="rId7"/>
              </a:rPr>
              <a:t>BMF Schreiben </a:t>
            </a:r>
            <a:r>
              <a:rPr lang="de-DE" dirty="0">
                <a:latin typeface="Urbanist Medium"/>
                <a:ea typeface="Urbanist Medium"/>
                <a:cs typeface="Urbanist Medium"/>
              </a:rPr>
              <a:t>vom 15.10.2025</a:t>
            </a:r>
          </a:p>
          <a:p>
            <a:pPr marL="431800" lvl="3" indent="0">
              <a:buNone/>
            </a:pPr>
            <a:endParaRPr lang="de-DE"/>
          </a:p>
          <a:p>
            <a:pPr marL="287655" lvl="2" indent="-287655"/>
            <a:endParaRPr lang="de-DE"/>
          </a:p>
          <a:p>
            <a:endParaRPr lang="de-DE"/>
          </a:p>
        </p:txBody>
      </p:sp>
      <p:sp>
        <p:nvSpPr>
          <p:cNvPr id="2" name="Fußzeilenplatzhalter 1">
            <a:extLst>
              <a:ext uri="{FF2B5EF4-FFF2-40B4-BE49-F238E27FC236}">
                <a16:creationId xmlns:a16="http://schemas.microsoft.com/office/drawing/2014/main" id="{847D99C0-B57B-B45F-58DC-8FB2B6FA02A0}"/>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EDB26FA0-6594-C426-7148-7100AFC57D8F}"/>
              </a:ext>
            </a:extLst>
          </p:cNvPr>
          <p:cNvSpPr>
            <a:spLocks noGrp="1"/>
          </p:cNvSpPr>
          <p:nvPr>
            <p:ph type="sldNum" sz="quarter" idx="4"/>
          </p:nvPr>
        </p:nvSpPr>
        <p:spPr/>
        <p:txBody>
          <a:bodyPr/>
          <a:lstStyle/>
          <a:p>
            <a:fld id="{1BC874F3-4D94-4049-B5BA-9E832CF89C1A}" type="slidenum">
              <a:rPr lang="de-DE" smtClean="0"/>
              <a:pPr/>
              <a:t>22</a:t>
            </a:fld>
            <a:endParaRPr lang="de-DE"/>
          </a:p>
        </p:txBody>
      </p:sp>
    </p:spTree>
    <p:extLst>
      <p:ext uri="{BB962C8B-B14F-4D97-AF65-F5344CB8AC3E}">
        <p14:creationId xmlns:p14="http://schemas.microsoft.com/office/powerpoint/2010/main" val="326043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FA869-7FBC-0BE9-7343-D9145865BF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58797B-428D-00B1-223A-AA14FB34736A}"/>
              </a:ext>
            </a:extLst>
          </p:cNvPr>
          <p:cNvSpPr>
            <a:spLocks noGrp="1"/>
          </p:cNvSpPr>
          <p:nvPr>
            <p:ph type="title"/>
          </p:nvPr>
        </p:nvSpPr>
        <p:spPr/>
        <p:txBody>
          <a:bodyPr/>
          <a:lstStyle/>
          <a:p>
            <a:r>
              <a:rPr lang="de-DE"/>
              <a:t>Neuerungen 2026</a:t>
            </a:r>
          </a:p>
        </p:txBody>
      </p:sp>
      <p:sp>
        <p:nvSpPr>
          <p:cNvPr id="3" name="Fußzeilenplatzhalter 2">
            <a:extLst>
              <a:ext uri="{FF2B5EF4-FFF2-40B4-BE49-F238E27FC236}">
                <a16:creationId xmlns:a16="http://schemas.microsoft.com/office/drawing/2014/main" id="{B44044C2-934C-AD20-7AB1-F0B57D737D9C}"/>
              </a:ext>
            </a:extLst>
          </p:cNvPr>
          <p:cNvSpPr>
            <a:spLocks noGrp="1"/>
          </p:cNvSpPr>
          <p:nvPr>
            <p:ph type="ftr" sz="quarter" idx="3"/>
          </p:nvPr>
        </p:nvSpPr>
        <p:spPr/>
        <p:txBody>
          <a:bodyPr/>
          <a:lstStyle/>
          <a:p>
            <a:r>
              <a:rPr lang="de-DE"/>
              <a:t>Lexware vor Ort</a:t>
            </a:r>
          </a:p>
        </p:txBody>
      </p:sp>
      <p:sp>
        <p:nvSpPr>
          <p:cNvPr id="4" name="Foliennummernplatzhalter 3">
            <a:extLst>
              <a:ext uri="{FF2B5EF4-FFF2-40B4-BE49-F238E27FC236}">
                <a16:creationId xmlns:a16="http://schemas.microsoft.com/office/drawing/2014/main" id="{A129682D-C8E6-DA32-AE23-CA549253FE02}"/>
              </a:ext>
            </a:extLst>
          </p:cNvPr>
          <p:cNvSpPr>
            <a:spLocks noGrp="1"/>
          </p:cNvSpPr>
          <p:nvPr>
            <p:ph type="sldNum" sz="quarter" idx="4"/>
          </p:nvPr>
        </p:nvSpPr>
        <p:spPr/>
        <p:txBody>
          <a:bodyPr/>
          <a:lstStyle/>
          <a:p>
            <a:fld id="{1BC874F3-4D94-4049-B5BA-9E832CF89C1A}" type="slidenum">
              <a:rPr lang="de-DE" smtClean="0"/>
              <a:pPr/>
              <a:t>23</a:t>
            </a:fld>
            <a:endParaRPr lang="de-DE"/>
          </a:p>
        </p:txBody>
      </p:sp>
    </p:spTree>
    <p:extLst>
      <p:ext uri="{BB962C8B-B14F-4D97-AF65-F5344CB8AC3E}">
        <p14:creationId xmlns:p14="http://schemas.microsoft.com/office/powerpoint/2010/main" val="216776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3B7B-5DA0-8970-D2B0-2E885A3BD27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32842C7-9F1C-5853-FDD1-9402D2931537}"/>
              </a:ext>
            </a:extLst>
          </p:cNvPr>
          <p:cNvSpPr>
            <a:spLocks noGrp="1"/>
          </p:cNvSpPr>
          <p:nvPr>
            <p:ph type="title" idx="4294967295"/>
          </p:nvPr>
        </p:nvSpPr>
        <p:spPr>
          <a:xfrm>
            <a:off x="700462" y="558277"/>
            <a:ext cx="10791076" cy="999061"/>
          </a:xfrm>
        </p:spPr>
        <p:txBody>
          <a:bodyPr/>
          <a:lstStyle/>
          <a:p>
            <a:r>
              <a:rPr lang="de-DE"/>
              <a:t>Neuerungen in der Version 2026</a:t>
            </a:r>
          </a:p>
        </p:txBody>
      </p:sp>
      <p:sp>
        <p:nvSpPr>
          <p:cNvPr id="5" name="Textplatzhalter 4">
            <a:extLst>
              <a:ext uri="{FF2B5EF4-FFF2-40B4-BE49-F238E27FC236}">
                <a16:creationId xmlns:a16="http://schemas.microsoft.com/office/drawing/2014/main" id="{A1181300-58A2-68AC-59B0-97B436DB8DFF}"/>
              </a:ext>
            </a:extLst>
          </p:cNvPr>
          <p:cNvSpPr>
            <a:spLocks noGrp="1"/>
          </p:cNvSpPr>
          <p:nvPr>
            <p:ph type="body" sz="quarter" idx="13"/>
          </p:nvPr>
        </p:nvSpPr>
        <p:spPr>
          <a:xfrm>
            <a:off x="695325" y="1557338"/>
            <a:ext cx="10210800" cy="4434926"/>
          </a:xfrm>
        </p:spPr>
        <p:txBody>
          <a:bodyPr vert="horz" lIns="0" tIns="0" rIns="0" bIns="0" rtlCol="0" anchor="t">
            <a:normAutofit fontScale="25000" lnSpcReduction="20000"/>
          </a:bodyPr>
          <a:lstStyle/>
          <a:p>
            <a:pPr marL="287655" lvl="2" indent="-287655"/>
            <a:r>
              <a:rPr lang="de-DE" sz="7200" dirty="0">
                <a:latin typeface="Urbanist Medium"/>
                <a:ea typeface="Urbanist Medium"/>
                <a:cs typeface="Urbanist Medium"/>
              </a:rPr>
              <a:t>E-Rechnung: Verschiedene Optimierungen</a:t>
            </a:r>
            <a:endParaRPr lang="en-US" dirty="0">
              <a:latin typeface="Urbanist Medium"/>
              <a:ea typeface="Urbanist Medium"/>
              <a:cs typeface="Urbanist Medium"/>
            </a:endParaRPr>
          </a:p>
          <a:p>
            <a:pPr marL="719455" lvl="3" indent="-287655"/>
            <a:r>
              <a:rPr lang="de-DE" sz="7200" dirty="0">
                <a:latin typeface="Urbanist Medium"/>
                <a:ea typeface="Urbanist Medium"/>
                <a:cs typeface="Urbanist Medium"/>
              </a:rPr>
              <a:t>GLN (Globale Lokationsnummer) in den Zusatzdaten</a:t>
            </a:r>
          </a:p>
          <a:p>
            <a:pPr marL="719455" lvl="3" indent="-287655"/>
            <a:r>
              <a:rPr lang="de-DE" sz="7200" dirty="0">
                <a:latin typeface="Urbanist Medium"/>
                <a:ea typeface="Urbanist Medium"/>
                <a:cs typeface="Urbanist Medium"/>
              </a:rPr>
              <a:t>Performance Optimierungen</a:t>
            </a:r>
          </a:p>
          <a:p>
            <a:pPr marL="287655" lvl="2" indent="-287655"/>
            <a:r>
              <a:rPr lang="de-DE" sz="7200" dirty="0">
                <a:latin typeface="Urbanist Medium"/>
                <a:ea typeface="Urbanist Medium"/>
                <a:cs typeface="Urbanist Medium"/>
              </a:rPr>
              <a:t>Abo-Wartung (Vorlage) Filterfunktion (pro/</a:t>
            </a:r>
            <a:r>
              <a:rPr lang="de-DE" sz="7200" dirty="0" err="1">
                <a:latin typeface="Urbanist Medium"/>
                <a:ea typeface="Urbanist Medium"/>
                <a:cs typeface="Urbanist Medium"/>
              </a:rPr>
              <a:t>prem</a:t>
            </a:r>
            <a:r>
              <a:rPr lang="de-DE" sz="7200" dirty="0">
                <a:latin typeface="Urbanist Medium"/>
                <a:ea typeface="Urbanist Medium"/>
                <a:cs typeface="Urbanist Medium"/>
              </a:rPr>
              <a:t>)</a:t>
            </a:r>
          </a:p>
          <a:p>
            <a:pPr marL="287655" lvl="2" indent="-287655"/>
            <a:r>
              <a:rPr lang="de-DE" sz="7200" dirty="0">
                <a:latin typeface="Urbanist Medium"/>
                <a:ea typeface="Urbanist Medium"/>
                <a:cs typeface="Urbanist Medium"/>
              </a:rPr>
              <a:t>Internetmarke Schnittstellenanpassung aufgrund von Änderungen der Deutschen Post</a:t>
            </a:r>
          </a:p>
          <a:p>
            <a:pPr marL="719455" lvl="3" indent="-287655"/>
            <a:r>
              <a:rPr lang="de-DE" sz="7200" dirty="0">
                <a:latin typeface="Urbanist Medium"/>
                <a:ea typeface="Urbanist Medium"/>
                <a:cs typeface="Urbanist Medium"/>
              </a:rPr>
              <a:t>Alte Schnittstelle wird zum 31.12.2025 abgeschaltet </a:t>
            </a:r>
            <a:r>
              <a:rPr lang="de-DE" sz="6800" b="0" dirty="0">
                <a:latin typeface="Urbanist Medium"/>
                <a:ea typeface="Urbanist Medium"/>
                <a:cs typeface="Urbanist Medium"/>
              </a:rPr>
              <a:t>-&gt; </a:t>
            </a:r>
            <a:r>
              <a:rPr lang="de-DE" sz="6800" b="1" dirty="0">
                <a:latin typeface="Urbanist Medium"/>
                <a:ea typeface="Urbanist Medium"/>
                <a:cs typeface="Urbanist Medium"/>
              </a:rPr>
              <a:t>Daher Update auf Version 2026 dringend notwendig.</a:t>
            </a:r>
          </a:p>
          <a:p>
            <a:pPr marL="719455" lvl="3" indent="-287655"/>
            <a:r>
              <a:rPr lang="de-DE" sz="7200" dirty="0">
                <a:latin typeface="Urbanist Medium"/>
                <a:ea typeface="Urbanist Medium"/>
                <a:cs typeface="Urbanist Medium"/>
              </a:rPr>
              <a:t>Nach dem Update ist eine Freigabe im Portal der Deutschen Post notwendig</a:t>
            </a:r>
          </a:p>
          <a:p>
            <a:pPr marL="431800" lvl="3" indent="0">
              <a:buNone/>
            </a:pPr>
            <a:r>
              <a:rPr lang="de-DE" sz="7200" dirty="0">
                <a:latin typeface="Urbanist Medium"/>
                <a:ea typeface="Urbanist Medium"/>
                <a:cs typeface="Urbanist Medium"/>
              </a:rPr>
              <a:t>     (siehe </a:t>
            </a:r>
            <a:r>
              <a:rPr lang="de-DE" sz="7200" dirty="0">
                <a:latin typeface="Urbanist Medium"/>
                <a:ea typeface="Urbanist Medium"/>
                <a:cs typeface="Urbanist Medium"/>
                <a:hlinkClick r:id="rId2"/>
              </a:rPr>
              <a:t>Internetmarke der Deutschen Post: Freigabe</a:t>
            </a:r>
            <a:r>
              <a:rPr lang="de-DE" sz="7200" b="1" dirty="0">
                <a:latin typeface="Urbanist Medium"/>
                <a:ea typeface="Urbanist Medium"/>
                <a:cs typeface="Urbanist Medium"/>
              </a:rPr>
              <a:t>)</a:t>
            </a:r>
          </a:p>
          <a:p>
            <a:pPr marL="431800" lvl="3" indent="0">
              <a:buNone/>
            </a:pPr>
            <a:endParaRPr lang="de-DE" sz="7200"/>
          </a:p>
          <a:p>
            <a:pPr marL="0" lvl="2" indent="0">
              <a:buNone/>
            </a:pPr>
            <a:r>
              <a:rPr lang="de-DE" sz="7200" b="1" dirty="0">
                <a:latin typeface="Urbanist Medium"/>
                <a:ea typeface="Urbanist Medium"/>
                <a:cs typeface="Urbanist Medium"/>
              </a:rPr>
              <a:t>Außerdem</a:t>
            </a:r>
          </a:p>
          <a:p>
            <a:pPr marL="287655" lvl="2" indent="-287655"/>
            <a:r>
              <a:rPr lang="de-DE" sz="7200" dirty="0" err="1">
                <a:latin typeface="Urbanist Medium"/>
                <a:ea typeface="Urbanist Medium"/>
                <a:cs typeface="Urbanist Medium"/>
              </a:rPr>
              <a:t>PostGreSQL</a:t>
            </a:r>
            <a:r>
              <a:rPr lang="de-DE" sz="7200" dirty="0">
                <a:latin typeface="Urbanist Medium"/>
                <a:ea typeface="Urbanist Medium"/>
                <a:cs typeface="Urbanist Medium"/>
              </a:rPr>
              <a:t> Umstellung (Erstversionen)</a:t>
            </a:r>
          </a:p>
          <a:p>
            <a:pPr marL="431800" lvl="3" indent="0">
              <a:buNone/>
            </a:pPr>
            <a:r>
              <a:rPr lang="de-DE" sz="5500" dirty="0">
                <a:latin typeface="Urbanist Medium"/>
                <a:ea typeface="Urbanist Medium"/>
                <a:cs typeface="Urbanist Medium"/>
              </a:rPr>
              <a:t>					</a:t>
            </a:r>
          </a:p>
          <a:p>
            <a:pPr marL="431800" lvl="3" indent="0">
              <a:buNone/>
            </a:pPr>
            <a:endParaRPr lang="de-DE" sz="5500"/>
          </a:p>
          <a:p>
            <a:pPr marL="431800" lvl="3" indent="0">
              <a:buNone/>
            </a:pPr>
            <a:r>
              <a:rPr lang="de-DE" sz="5500" dirty="0">
                <a:latin typeface="Urbanist Medium"/>
                <a:ea typeface="Urbanist Medium"/>
                <a:cs typeface="Urbanist Medium"/>
              </a:rPr>
              <a:t>				</a:t>
            </a:r>
          </a:p>
          <a:p>
            <a:pPr marL="287655" lvl="2" indent="-287655"/>
            <a:endParaRPr lang="de-DE" sz="5500"/>
          </a:p>
          <a:p>
            <a:pPr marL="431800" lvl="3" indent="0">
              <a:buNone/>
            </a:pPr>
            <a:r>
              <a:rPr lang="de-DE" sz="5500" dirty="0">
                <a:latin typeface="Urbanist Medium"/>
                <a:ea typeface="Urbanist Medium"/>
                <a:cs typeface="Urbanist Medium"/>
              </a:rPr>
              <a:t>			</a:t>
            </a:r>
          </a:p>
          <a:p>
            <a:pPr marL="287655" lvl="2" indent="-287655"/>
            <a:endParaRPr lang="de-DE"/>
          </a:p>
          <a:p>
            <a:endParaRPr lang="de-DE"/>
          </a:p>
        </p:txBody>
      </p:sp>
      <p:sp>
        <p:nvSpPr>
          <p:cNvPr id="2" name="Fußzeilenplatzhalter 1">
            <a:extLst>
              <a:ext uri="{FF2B5EF4-FFF2-40B4-BE49-F238E27FC236}">
                <a16:creationId xmlns:a16="http://schemas.microsoft.com/office/drawing/2014/main" id="{B2C2BC15-05F6-E875-B685-D7C60697565B}"/>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6F8C308C-B5AE-4B39-0A5C-1D850CCB9431}"/>
              </a:ext>
            </a:extLst>
          </p:cNvPr>
          <p:cNvSpPr>
            <a:spLocks noGrp="1"/>
          </p:cNvSpPr>
          <p:nvPr>
            <p:ph type="sldNum" sz="quarter" idx="4"/>
          </p:nvPr>
        </p:nvSpPr>
        <p:spPr/>
        <p:txBody>
          <a:bodyPr/>
          <a:lstStyle/>
          <a:p>
            <a:fld id="{1BC874F3-4D94-4049-B5BA-9E832CF89C1A}" type="slidenum">
              <a:rPr lang="de-DE" smtClean="0"/>
              <a:pPr/>
              <a:t>24</a:t>
            </a:fld>
            <a:endParaRPr lang="de-DE"/>
          </a:p>
        </p:txBody>
      </p:sp>
    </p:spTree>
    <p:extLst>
      <p:ext uri="{BB962C8B-B14F-4D97-AF65-F5344CB8AC3E}">
        <p14:creationId xmlns:p14="http://schemas.microsoft.com/office/powerpoint/2010/main" val="57453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032A2-DCBE-EDCF-B900-B948BC73A45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AFD4D39-5151-33B1-9E65-645736132E09}"/>
              </a:ext>
            </a:extLst>
          </p:cNvPr>
          <p:cNvSpPr>
            <a:spLocks noGrp="1"/>
          </p:cNvSpPr>
          <p:nvPr>
            <p:ph type="title" idx="4294967295"/>
          </p:nvPr>
        </p:nvSpPr>
        <p:spPr>
          <a:xfrm>
            <a:off x="700462" y="558277"/>
            <a:ext cx="10791076" cy="999061"/>
          </a:xfrm>
        </p:spPr>
        <p:txBody>
          <a:bodyPr/>
          <a:lstStyle/>
          <a:p>
            <a:r>
              <a:rPr lang="de-DE"/>
              <a:t>Neuerungen in der Version 2026 (Januar Update)</a:t>
            </a:r>
          </a:p>
        </p:txBody>
      </p:sp>
      <p:sp>
        <p:nvSpPr>
          <p:cNvPr id="5" name="Textplatzhalter 4">
            <a:extLst>
              <a:ext uri="{FF2B5EF4-FFF2-40B4-BE49-F238E27FC236}">
                <a16:creationId xmlns:a16="http://schemas.microsoft.com/office/drawing/2014/main" id="{3521A089-5B8C-A4C6-F70E-F62A0E7C5B86}"/>
              </a:ext>
            </a:extLst>
          </p:cNvPr>
          <p:cNvSpPr>
            <a:spLocks noGrp="1"/>
          </p:cNvSpPr>
          <p:nvPr>
            <p:ph type="body" sz="quarter" idx="13"/>
          </p:nvPr>
        </p:nvSpPr>
        <p:spPr>
          <a:xfrm>
            <a:off x="690188" y="1535699"/>
            <a:ext cx="10801350" cy="4750435"/>
          </a:xfrm>
        </p:spPr>
        <p:txBody>
          <a:bodyPr vert="horz" lIns="0" tIns="0" rIns="0" bIns="0" rtlCol="0" anchor="t">
            <a:normAutofit fontScale="47500" lnSpcReduction="20000"/>
          </a:bodyPr>
          <a:lstStyle/>
          <a:p>
            <a:pPr marL="287655" lvl="2" indent="-287655"/>
            <a:r>
              <a:rPr lang="de-DE" sz="3300" dirty="0">
                <a:latin typeface="Urbanist Medium"/>
                <a:ea typeface="Urbanist Medium"/>
                <a:cs typeface="Urbanist Medium"/>
              </a:rPr>
              <a:t>Zertifikatswechsel E-Rechnung</a:t>
            </a:r>
          </a:p>
          <a:p>
            <a:pPr marL="719455" lvl="3" indent="-287655"/>
            <a:r>
              <a:rPr lang="de-DE" sz="3300" dirty="0">
                <a:latin typeface="Urbanist Medium"/>
                <a:ea typeface="Urbanist Medium"/>
                <a:cs typeface="Urbanist Medium"/>
              </a:rPr>
              <a:t>Zukünftig: maximale Gültigkeit drei Jahre, automatische Erneuerung der Zertifikate nach zwei Jahren</a:t>
            </a:r>
          </a:p>
          <a:p>
            <a:pPr marL="287655" lvl="2" indent="-287655">
              <a:buClr>
                <a:srgbClr val="FF4554"/>
              </a:buClr>
            </a:pPr>
            <a:r>
              <a:rPr lang="de-DE" sz="3300" dirty="0">
                <a:latin typeface="Urbanist Medium"/>
                <a:ea typeface="Urbanist Medium"/>
                <a:cs typeface="Urbanist Medium"/>
              </a:rPr>
              <a:t>Erweiterungen im Bereich "Eingangsrechnung importieren" (Pro/Premium)</a:t>
            </a:r>
            <a:endParaRPr lang="de-DE" sz="3300" dirty="0"/>
          </a:p>
          <a:p>
            <a:pPr marL="719455" lvl="3" indent="-287655">
              <a:buClr>
                <a:srgbClr val="FF4554"/>
              </a:buClr>
            </a:pPr>
            <a:r>
              <a:rPr lang="de-DE" sz="3300" dirty="0">
                <a:latin typeface="Urbanist Medium"/>
                <a:ea typeface="Urbanist Medium"/>
                <a:cs typeface="Urbanist Medium"/>
              </a:rPr>
              <a:t>Kostenstelle/Kostenträger</a:t>
            </a:r>
            <a:endParaRPr lang="de-DE" sz="3300" dirty="0"/>
          </a:p>
          <a:p>
            <a:pPr marL="719455" lvl="3" indent="-287655">
              <a:buClr>
                <a:srgbClr val="FF4554"/>
              </a:buClr>
            </a:pPr>
            <a:r>
              <a:rPr lang="de-DE" sz="3300" dirty="0">
                <a:latin typeface="Urbanist Medium"/>
                <a:ea typeface="Urbanist Medium"/>
                <a:cs typeface="Urbanist Medium"/>
              </a:rPr>
              <a:t>Bearbeiter</a:t>
            </a:r>
          </a:p>
          <a:p>
            <a:pPr marL="719455" lvl="3" indent="-287655">
              <a:buClr>
                <a:srgbClr val="FF4554"/>
              </a:buClr>
            </a:pPr>
            <a:r>
              <a:rPr lang="de-DE" sz="3300" dirty="0">
                <a:latin typeface="Urbanist Medium"/>
                <a:ea typeface="Urbanist Medium"/>
                <a:cs typeface="Urbanist Medium"/>
              </a:rPr>
              <a:t>Projekt</a:t>
            </a:r>
          </a:p>
          <a:p>
            <a:pPr marL="287020" lvl="2" indent="-287655">
              <a:buClr>
                <a:srgbClr val="FF4554"/>
              </a:buClr>
            </a:pPr>
            <a:r>
              <a:rPr lang="de-DE" sz="3300" dirty="0">
                <a:latin typeface="Urbanist Medium"/>
                <a:ea typeface="Urbanist Medium"/>
                <a:cs typeface="Urbanist Medium"/>
              </a:rPr>
              <a:t>Format ZUGFeRD 2.4</a:t>
            </a:r>
          </a:p>
          <a:p>
            <a:pPr marL="287020" lvl="2" indent="-287655">
              <a:buClr>
                <a:srgbClr val="FF4554"/>
              </a:buClr>
            </a:pPr>
            <a:r>
              <a:rPr lang="de-DE" sz="3300" dirty="0">
                <a:latin typeface="Urbanist Medium"/>
                <a:ea typeface="Urbanist Medium"/>
                <a:cs typeface="Urbanist Medium"/>
              </a:rPr>
              <a:t>Aufnahme GTIN (Global Trade Item </a:t>
            </a:r>
            <a:r>
              <a:rPr lang="de-DE" sz="3300" dirty="0" err="1">
                <a:latin typeface="Urbanist Medium"/>
                <a:ea typeface="Urbanist Medium"/>
                <a:cs typeface="Urbanist Medium"/>
              </a:rPr>
              <a:t>Number</a:t>
            </a:r>
            <a:r>
              <a:rPr lang="de-DE" sz="3300" dirty="0">
                <a:latin typeface="Urbanist Medium"/>
                <a:ea typeface="Urbanist Medium"/>
                <a:cs typeface="Urbanist Medium"/>
              </a:rPr>
              <a:t>) in die Artikel-/Materialdaten und der E-Rechnung</a:t>
            </a:r>
          </a:p>
          <a:p>
            <a:pPr marL="287020" lvl="2" indent="-287655">
              <a:buClr>
                <a:srgbClr val="FF4554"/>
              </a:buClr>
            </a:pPr>
            <a:r>
              <a:rPr lang="de-DE" sz="3300" dirty="0">
                <a:latin typeface="Urbanist Medium"/>
                <a:ea typeface="Urbanist Medium"/>
                <a:cs typeface="Urbanist Medium"/>
              </a:rPr>
              <a:t>Reply-</a:t>
            </a:r>
            <a:r>
              <a:rPr lang="de-DE" sz="3300" dirty="0" err="1">
                <a:latin typeface="Urbanist Medium"/>
                <a:ea typeface="Urbanist Medium"/>
                <a:cs typeface="Urbanist Medium"/>
              </a:rPr>
              <a:t>to</a:t>
            </a:r>
            <a:r>
              <a:rPr lang="de-DE" sz="3300" dirty="0">
                <a:latin typeface="Urbanist Medium"/>
                <a:ea typeface="Urbanist Medium"/>
                <a:cs typeface="Urbanist Medium"/>
              </a:rPr>
              <a:t> Adresse E-Rechnungsversand per E-Mail</a:t>
            </a:r>
          </a:p>
          <a:p>
            <a:pPr marL="287655" lvl="2" indent="-287655">
              <a:buClr>
                <a:srgbClr val="FF4554"/>
              </a:buClr>
            </a:pPr>
            <a:r>
              <a:rPr lang="de-DE" sz="3300" dirty="0">
                <a:latin typeface="Urbanist Medium"/>
                <a:ea typeface="Urbanist Medium"/>
                <a:cs typeface="Urbanist Medium"/>
              </a:rPr>
              <a:t>Abweichender Kontoinhaber auch in Lexware </a:t>
            </a:r>
            <a:r>
              <a:rPr lang="de-DE" sz="3300" dirty="0" err="1">
                <a:latin typeface="Urbanist Medium"/>
                <a:ea typeface="Urbanist Medium"/>
                <a:cs typeface="Urbanist Medium"/>
              </a:rPr>
              <a:t>faktura+auftrag</a:t>
            </a:r>
            <a:r>
              <a:rPr lang="de-DE" sz="3300" dirty="0">
                <a:latin typeface="Urbanist Medium"/>
                <a:ea typeface="Urbanist Medium"/>
                <a:cs typeface="Urbanist Medium"/>
              </a:rPr>
              <a:t>/plus</a:t>
            </a:r>
            <a:endParaRPr lang="de-DE" sz="3300" dirty="0"/>
          </a:p>
          <a:p>
            <a:pPr marL="719455" lvl="3" indent="-287655">
              <a:buClr>
                <a:srgbClr val="FF4554"/>
              </a:buClr>
            </a:pPr>
            <a:r>
              <a:rPr lang="de-DE" sz="3300" dirty="0">
                <a:latin typeface="Urbanist Medium"/>
                <a:ea typeface="Urbanist Medium"/>
                <a:cs typeface="Urbanist Medium"/>
              </a:rPr>
              <a:t>Verwendung in </a:t>
            </a:r>
            <a:r>
              <a:rPr lang="de-DE" sz="3300" dirty="0" err="1">
                <a:latin typeface="Urbanist Medium"/>
                <a:ea typeface="Urbanist Medium"/>
                <a:cs typeface="Urbanist Medium"/>
              </a:rPr>
              <a:t>Girocode</a:t>
            </a:r>
            <a:endParaRPr lang="de-DE" sz="3300" dirty="0"/>
          </a:p>
          <a:p>
            <a:pPr marL="719455" lvl="3" indent="-287655">
              <a:buClr>
                <a:srgbClr val="FF4554"/>
              </a:buClr>
            </a:pPr>
            <a:r>
              <a:rPr lang="de-DE" sz="3300" dirty="0">
                <a:latin typeface="Urbanist Medium"/>
                <a:ea typeface="Urbanist Medium"/>
                <a:cs typeface="Urbanist Medium"/>
              </a:rPr>
              <a:t>Überweisungen</a:t>
            </a:r>
          </a:p>
          <a:p>
            <a:pPr marL="719455" lvl="3" indent="-287655">
              <a:buClr>
                <a:srgbClr val="FF4554"/>
              </a:buClr>
            </a:pPr>
            <a:r>
              <a:rPr lang="de-DE" sz="3300" dirty="0">
                <a:latin typeface="Urbanist Medium"/>
                <a:ea typeface="Urbanist Medium"/>
                <a:cs typeface="Urbanist Medium"/>
              </a:rPr>
              <a:t>Bankverbindung in Formularen</a:t>
            </a:r>
          </a:p>
          <a:p>
            <a:pPr marL="287655" lvl="2" indent="-287655">
              <a:buClr>
                <a:srgbClr val="FF4554"/>
              </a:buClr>
            </a:pPr>
            <a:r>
              <a:rPr lang="de-DE" sz="3300" dirty="0" err="1">
                <a:latin typeface="Urbanist Medium"/>
                <a:ea typeface="Urbanist Medium"/>
                <a:cs typeface="Urbanist Medium"/>
              </a:rPr>
              <a:t>Ust</a:t>
            </a:r>
            <a:r>
              <a:rPr lang="de-DE" sz="3300" dirty="0">
                <a:latin typeface="Urbanist Medium"/>
                <a:ea typeface="Urbanist Medium"/>
                <a:cs typeface="Urbanist Medium"/>
              </a:rPr>
              <a:t>.-ID Prüfung: Die bisherige Online-Prüfmöglichkeit für die Umsatzsteuer Identifikationsnummern, die das Bundeszentralamt für Steuern bereitgestellt hat, wird zum 30.11.2025 eingestellt. Bis zum Januar Update wird es eine Übergangslösung geben (Weitere Informationen finden Sie </a:t>
            </a:r>
            <a:r>
              <a:rPr lang="de-DE" sz="3300" dirty="0">
                <a:latin typeface="Urbanist Medium"/>
                <a:ea typeface="Urbanist Medium"/>
                <a:cs typeface="Urbanist Medium"/>
                <a:hlinkClick r:id="rId2"/>
              </a:rPr>
              <a:t>hier</a:t>
            </a:r>
            <a:r>
              <a:rPr lang="de-DE" sz="3300" dirty="0">
                <a:latin typeface="Urbanist Medium"/>
                <a:ea typeface="Urbanist Medium"/>
                <a:cs typeface="Urbanist Medium"/>
              </a:rPr>
              <a:t>)</a:t>
            </a:r>
          </a:p>
          <a:p>
            <a:endParaRPr lang="de-DE" dirty="0"/>
          </a:p>
        </p:txBody>
      </p:sp>
      <p:sp>
        <p:nvSpPr>
          <p:cNvPr id="2" name="Fußzeilenplatzhalter 1">
            <a:extLst>
              <a:ext uri="{FF2B5EF4-FFF2-40B4-BE49-F238E27FC236}">
                <a16:creationId xmlns:a16="http://schemas.microsoft.com/office/drawing/2014/main" id="{C90C40D5-C8A6-15B5-F2C4-CD8801010A5C}"/>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70C5096C-F000-7A85-4152-A8C5A60E90DE}"/>
              </a:ext>
            </a:extLst>
          </p:cNvPr>
          <p:cNvSpPr>
            <a:spLocks noGrp="1"/>
          </p:cNvSpPr>
          <p:nvPr>
            <p:ph type="sldNum" sz="quarter" idx="4"/>
          </p:nvPr>
        </p:nvSpPr>
        <p:spPr/>
        <p:txBody>
          <a:bodyPr/>
          <a:lstStyle/>
          <a:p>
            <a:fld id="{1BC874F3-4D94-4049-B5BA-9E832CF89C1A}" type="slidenum">
              <a:rPr lang="de-DE" smtClean="0"/>
              <a:pPr/>
              <a:t>25</a:t>
            </a:fld>
            <a:endParaRPr lang="de-DE"/>
          </a:p>
        </p:txBody>
      </p:sp>
    </p:spTree>
    <p:extLst>
      <p:ext uri="{BB962C8B-B14F-4D97-AF65-F5344CB8AC3E}">
        <p14:creationId xmlns:p14="http://schemas.microsoft.com/office/powerpoint/2010/main" val="192863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CF1DE-F03E-A2B4-2018-03C12F0E90E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7E50ECC-880B-2950-F474-B0CBE6AA2BFC}"/>
              </a:ext>
            </a:extLst>
          </p:cNvPr>
          <p:cNvSpPr>
            <a:spLocks noGrp="1"/>
          </p:cNvSpPr>
          <p:nvPr>
            <p:ph type="title" idx="4294967295"/>
          </p:nvPr>
        </p:nvSpPr>
        <p:spPr>
          <a:xfrm>
            <a:off x="700462" y="558277"/>
            <a:ext cx="10791076" cy="999061"/>
          </a:xfrm>
        </p:spPr>
        <p:txBody>
          <a:bodyPr/>
          <a:lstStyle/>
          <a:p>
            <a:r>
              <a:rPr lang="de-DE" dirty="0">
                <a:latin typeface="Urbanist ExtraBold"/>
                <a:ea typeface="Urbanist ExtraBold"/>
                <a:cs typeface="Urbanist ExtraBold"/>
              </a:rPr>
              <a:t>Neuerungen der Version 2026 bis zum April Update (geplant)</a:t>
            </a:r>
            <a:endParaRPr lang="de-DE" dirty="0"/>
          </a:p>
        </p:txBody>
      </p:sp>
      <p:sp>
        <p:nvSpPr>
          <p:cNvPr id="5" name="Textplatzhalter 4">
            <a:extLst>
              <a:ext uri="{FF2B5EF4-FFF2-40B4-BE49-F238E27FC236}">
                <a16:creationId xmlns:a16="http://schemas.microsoft.com/office/drawing/2014/main" id="{693B9CA1-A3D3-3391-4527-12F7FADBA5D0}"/>
              </a:ext>
            </a:extLst>
          </p:cNvPr>
          <p:cNvSpPr>
            <a:spLocks noGrp="1"/>
          </p:cNvSpPr>
          <p:nvPr>
            <p:ph type="body" sz="quarter" idx="13"/>
          </p:nvPr>
        </p:nvSpPr>
        <p:spPr/>
        <p:txBody>
          <a:bodyPr vert="horz" lIns="0" tIns="0" rIns="0" bIns="0" rtlCol="0" anchor="t">
            <a:normAutofit/>
          </a:bodyPr>
          <a:lstStyle/>
          <a:p>
            <a:pPr marL="287655" lvl="2" indent="-287655"/>
            <a:r>
              <a:rPr lang="de-DE" dirty="0">
                <a:latin typeface="Urbanist Medium"/>
                <a:ea typeface="Urbanist Medium"/>
                <a:cs typeface="Urbanist Medium"/>
              </a:rPr>
              <a:t>Wirtschafts-Identifikationsnummer in Lexware </a:t>
            </a:r>
            <a:r>
              <a:rPr lang="de-DE" dirty="0" err="1">
                <a:latin typeface="Urbanist Medium"/>
                <a:ea typeface="Urbanist Medium"/>
                <a:cs typeface="Urbanist Medium"/>
              </a:rPr>
              <a:t>faktura+auftrag</a:t>
            </a:r>
            <a:r>
              <a:rPr lang="de-DE" dirty="0">
                <a:latin typeface="Urbanist Medium"/>
                <a:ea typeface="Urbanist Medium"/>
                <a:cs typeface="Urbanist Medium"/>
              </a:rPr>
              <a:t> (Einzelprodukt) in den Firmeneinstellungen</a:t>
            </a:r>
          </a:p>
          <a:p>
            <a:pPr marL="287655" lvl="2" indent="-287655"/>
            <a:r>
              <a:rPr lang="de-DE" dirty="0">
                <a:latin typeface="Urbanist Medium"/>
                <a:ea typeface="Urbanist Medium"/>
                <a:cs typeface="Urbanist Medium"/>
              </a:rPr>
              <a:t>Gutschriften als E-Rechnung versenden</a:t>
            </a:r>
          </a:p>
          <a:p>
            <a:pPr marL="287655" lvl="2" indent="-287655"/>
            <a:r>
              <a:rPr lang="de-DE" dirty="0">
                <a:latin typeface="Urbanist Medium"/>
                <a:ea typeface="Urbanist Medium"/>
                <a:cs typeface="Urbanist Medium"/>
              </a:rPr>
              <a:t>Anbindung DATEV Buchungsdatenservice (pro/premium)</a:t>
            </a:r>
          </a:p>
          <a:p>
            <a:pPr marL="287655" lvl="2" indent="-287655"/>
            <a:r>
              <a:rPr lang="de-DE" dirty="0">
                <a:latin typeface="Urbanist Medium"/>
                <a:ea typeface="Urbanist Medium"/>
                <a:cs typeface="Urbanist Medium"/>
              </a:rPr>
              <a:t>DHL-Export - neuer Service </a:t>
            </a:r>
            <a:r>
              <a:rPr lang="de-DE" dirty="0" err="1">
                <a:latin typeface="Urbanist Medium"/>
                <a:ea typeface="Urbanist Medium"/>
                <a:cs typeface="Urbanist Medium"/>
              </a:rPr>
              <a:t>GoGreen</a:t>
            </a:r>
            <a:r>
              <a:rPr lang="de-DE" dirty="0">
                <a:latin typeface="Urbanist Medium"/>
                <a:ea typeface="Urbanist Medium"/>
                <a:cs typeface="Urbanist Medium"/>
              </a:rPr>
              <a:t> Plus</a:t>
            </a:r>
          </a:p>
          <a:p>
            <a:pPr marL="287655" lvl="2" indent="-287655"/>
            <a:endParaRPr lang="de-DE" dirty="0">
              <a:latin typeface="Urbanist Medium"/>
              <a:ea typeface="Urbanist Medium"/>
              <a:cs typeface="Urbanist Medium"/>
            </a:endParaRPr>
          </a:p>
          <a:p>
            <a:pPr marL="0" lvl="2" indent="0">
              <a:buNone/>
            </a:pPr>
            <a:endParaRPr lang="de-DE" dirty="0">
              <a:latin typeface="Urbanist Medium"/>
              <a:ea typeface="Urbanist Medium"/>
              <a:cs typeface="Urbanist Medium"/>
            </a:endParaRPr>
          </a:p>
          <a:p>
            <a:pPr marL="287655" lvl="2" indent="-287655">
              <a:buClr>
                <a:srgbClr val="FF4554"/>
              </a:buClr>
            </a:pPr>
            <a:endParaRPr lang="de-DE" dirty="0"/>
          </a:p>
          <a:p>
            <a:endParaRPr lang="de-DE" dirty="0"/>
          </a:p>
        </p:txBody>
      </p:sp>
      <p:sp>
        <p:nvSpPr>
          <p:cNvPr id="2" name="Fußzeilenplatzhalter 1">
            <a:extLst>
              <a:ext uri="{FF2B5EF4-FFF2-40B4-BE49-F238E27FC236}">
                <a16:creationId xmlns:a16="http://schemas.microsoft.com/office/drawing/2014/main" id="{E1969B8A-3F57-0234-6450-251D4FCEFDCD}"/>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965D6FF2-1239-A69B-0370-6F330084D852}"/>
              </a:ext>
            </a:extLst>
          </p:cNvPr>
          <p:cNvSpPr>
            <a:spLocks noGrp="1"/>
          </p:cNvSpPr>
          <p:nvPr>
            <p:ph type="sldNum" sz="quarter" idx="4"/>
          </p:nvPr>
        </p:nvSpPr>
        <p:spPr/>
        <p:txBody>
          <a:bodyPr/>
          <a:lstStyle/>
          <a:p>
            <a:fld id="{1BC874F3-4D94-4049-B5BA-9E832CF89C1A}" type="slidenum">
              <a:rPr lang="de-DE" smtClean="0"/>
              <a:pPr/>
              <a:t>26</a:t>
            </a:fld>
            <a:endParaRPr lang="de-DE"/>
          </a:p>
        </p:txBody>
      </p:sp>
    </p:spTree>
    <p:extLst>
      <p:ext uri="{BB962C8B-B14F-4D97-AF65-F5344CB8AC3E}">
        <p14:creationId xmlns:p14="http://schemas.microsoft.com/office/powerpoint/2010/main" val="386007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3B86-BEAA-A311-E30E-7190285B79E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99CEFC-B674-D8E1-1AE8-C45CD5887DCA}"/>
              </a:ext>
            </a:extLst>
          </p:cNvPr>
          <p:cNvSpPr>
            <a:spLocks noGrp="1"/>
          </p:cNvSpPr>
          <p:nvPr>
            <p:ph type="title" idx="4294967295"/>
          </p:nvPr>
        </p:nvSpPr>
        <p:spPr>
          <a:xfrm>
            <a:off x="700462" y="558277"/>
            <a:ext cx="10791076" cy="999061"/>
          </a:xfrm>
        </p:spPr>
        <p:txBody>
          <a:bodyPr/>
          <a:lstStyle/>
          <a:p>
            <a:r>
              <a:rPr lang="de-DE">
                <a:latin typeface="Urbanist ExtraBold"/>
                <a:ea typeface="Urbanist ExtraBold"/>
                <a:cs typeface="Urbanist ExtraBold"/>
              </a:rPr>
              <a:t>Schnittstelle zu </a:t>
            </a:r>
            <a:r>
              <a:rPr lang="de-DE" err="1">
                <a:latin typeface="Urbanist ExtraBold"/>
                <a:ea typeface="Urbanist ExtraBold"/>
                <a:cs typeface="Urbanist ExtraBold"/>
              </a:rPr>
              <a:t>cobra</a:t>
            </a:r>
            <a:r>
              <a:rPr lang="de-DE">
                <a:latin typeface="Urbanist ExtraBold"/>
                <a:ea typeface="Urbanist ExtraBold"/>
                <a:cs typeface="Urbanist ExtraBold"/>
              </a:rPr>
              <a:t> Produkten</a:t>
            </a:r>
            <a:endParaRPr lang="de-DE"/>
          </a:p>
        </p:txBody>
      </p:sp>
      <p:sp>
        <p:nvSpPr>
          <p:cNvPr id="5" name="Textplatzhalter 4">
            <a:extLst>
              <a:ext uri="{FF2B5EF4-FFF2-40B4-BE49-F238E27FC236}">
                <a16:creationId xmlns:a16="http://schemas.microsoft.com/office/drawing/2014/main" id="{43169452-22C2-D77D-CA4B-C1B363737FC3}"/>
              </a:ext>
            </a:extLst>
          </p:cNvPr>
          <p:cNvSpPr>
            <a:spLocks noGrp="1"/>
          </p:cNvSpPr>
          <p:nvPr>
            <p:ph type="body" sz="quarter" idx="13"/>
          </p:nvPr>
        </p:nvSpPr>
        <p:spPr>
          <a:xfrm>
            <a:off x="704617" y="1952626"/>
            <a:ext cx="9277350" cy="4039638"/>
          </a:xfrm>
        </p:spPr>
        <p:txBody>
          <a:bodyPr vert="horz" lIns="0" tIns="0" rIns="0" bIns="0" rtlCol="0" anchor="t">
            <a:normAutofit/>
          </a:bodyPr>
          <a:lstStyle/>
          <a:p>
            <a:pPr marL="287655" lvl="2" indent="-287655"/>
            <a:r>
              <a:rPr lang="de-DE" b="1" dirty="0">
                <a:latin typeface="Urbanist Medium"/>
                <a:ea typeface="Urbanist Medium"/>
                <a:cs typeface="Urbanist Medium"/>
              </a:rPr>
              <a:t>Nur Pro/Premium</a:t>
            </a:r>
            <a:r>
              <a:rPr lang="de-DE" dirty="0">
                <a:latin typeface="Urbanist Medium"/>
                <a:ea typeface="Urbanist Medium"/>
                <a:cs typeface="Urbanist Medium"/>
              </a:rPr>
              <a:t>: Mit der Update-Installation der Lexware Produkte (Version 2026) ist keine Feldauswahl (in </a:t>
            </a:r>
            <a:r>
              <a:rPr lang="de-DE" dirty="0" err="1">
                <a:latin typeface="Urbanist Medium"/>
                <a:ea typeface="Urbanist Medium"/>
                <a:cs typeface="Urbanist Medium"/>
              </a:rPr>
              <a:t>cobra</a:t>
            </a:r>
            <a:r>
              <a:rPr lang="de-DE" dirty="0">
                <a:latin typeface="Urbanist Medium"/>
                <a:ea typeface="Urbanist Medium"/>
                <a:cs typeface="Urbanist Medium"/>
              </a:rPr>
              <a:t>) mehr möglich. Hierfür stellt </a:t>
            </a:r>
            <a:r>
              <a:rPr lang="de-DE" dirty="0" err="1">
                <a:latin typeface="Urbanist Medium"/>
                <a:ea typeface="Urbanist Medium"/>
                <a:cs typeface="Urbanist Medium"/>
              </a:rPr>
              <a:t>cobra</a:t>
            </a:r>
            <a:r>
              <a:rPr lang="de-DE" dirty="0">
                <a:latin typeface="Urbanist Medium"/>
                <a:ea typeface="Urbanist Medium"/>
                <a:cs typeface="Urbanist Medium"/>
              </a:rPr>
              <a:t> einen Patch bereit (Weitere Informationen finden Sie </a:t>
            </a:r>
            <a:r>
              <a:rPr lang="de-DE" dirty="0">
                <a:latin typeface="Urbanist Medium"/>
                <a:ea typeface="Urbanist Medium"/>
                <a:cs typeface="Urbanist Medium"/>
                <a:hlinkClick r:id="rId2"/>
              </a:rPr>
              <a:t>hier</a:t>
            </a:r>
            <a:r>
              <a:rPr lang="de-DE" dirty="0">
                <a:latin typeface="Urbanist Medium"/>
                <a:ea typeface="Urbanist Medium"/>
                <a:cs typeface="Urbanist Medium"/>
              </a:rPr>
              <a:t>)</a:t>
            </a:r>
            <a:endParaRPr lang="en-US" dirty="0"/>
          </a:p>
          <a:p>
            <a:pPr marL="287655" lvl="2" indent="-287655"/>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rPr>
              <a:t>Ende </a:t>
            </a:r>
            <a:r>
              <a:rPr lang="de-DE" dirty="0" err="1">
                <a:latin typeface="Urbanist Medium"/>
                <a:ea typeface="Urbanist Medium"/>
                <a:cs typeface="Urbanist Medium"/>
              </a:rPr>
              <a:t>Kj</a:t>
            </a:r>
            <a:r>
              <a:rPr lang="de-DE" dirty="0">
                <a:latin typeface="Urbanist Medium"/>
                <a:ea typeface="Urbanist Medium"/>
                <a:cs typeface="Urbanist Medium"/>
              </a:rPr>
              <a:t>. 2025 ist ein Update bei </a:t>
            </a:r>
            <a:r>
              <a:rPr lang="de-DE" dirty="0" err="1">
                <a:latin typeface="Urbanist Medium"/>
                <a:ea typeface="Urbanist Medium"/>
                <a:cs typeface="Urbanist Medium"/>
              </a:rPr>
              <a:t>cobra</a:t>
            </a:r>
            <a:r>
              <a:rPr lang="de-DE" dirty="0">
                <a:latin typeface="Urbanist Medium"/>
                <a:ea typeface="Urbanist Medium"/>
                <a:cs typeface="Urbanist Medium"/>
              </a:rPr>
              <a:t> geplant, damit können dann auch die Versionen 2026 mit der </a:t>
            </a:r>
            <a:r>
              <a:rPr lang="de-DE" dirty="0" err="1">
                <a:latin typeface="Urbanist Medium"/>
                <a:ea typeface="Urbanist Medium"/>
                <a:cs typeface="Urbanist Medium"/>
              </a:rPr>
              <a:t>PostGreSQL</a:t>
            </a:r>
            <a:r>
              <a:rPr lang="de-DE" dirty="0">
                <a:latin typeface="Urbanist Medium"/>
                <a:ea typeface="Urbanist Medium"/>
                <a:cs typeface="Urbanist Medium"/>
              </a:rPr>
              <a:t>-Datenbank (derzeit Erstversionen) an </a:t>
            </a:r>
            <a:r>
              <a:rPr lang="de-DE" dirty="0" err="1">
                <a:latin typeface="Urbanist Medium"/>
                <a:ea typeface="Urbanist Medium"/>
                <a:cs typeface="Urbanist Medium"/>
              </a:rPr>
              <a:t>cobra</a:t>
            </a:r>
            <a:r>
              <a:rPr lang="de-DE" dirty="0">
                <a:latin typeface="Urbanist Medium"/>
                <a:ea typeface="Urbanist Medium"/>
                <a:cs typeface="Urbanist Medium"/>
              </a:rPr>
              <a:t> angebunden werden. </a:t>
            </a:r>
            <a:endParaRPr lang="de-DE" dirty="0"/>
          </a:p>
          <a:p>
            <a:pPr marL="287655" lvl="2" indent="-287655">
              <a:buClr>
                <a:srgbClr val="FF4554"/>
              </a:buClr>
            </a:pPr>
            <a:endParaRPr lang="de-DE" dirty="0"/>
          </a:p>
          <a:p>
            <a:pPr marL="287655" lvl="2" indent="-287655">
              <a:buClr>
                <a:srgbClr val="FF4554"/>
              </a:buClr>
            </a:pPr>
            <a:endParaRPr lang="de-DE" dirty="0"/>
          </a:p>
          <a:p>
            <a:endParaRPr lang="de-DE" dirty="0"/>
          </a:p>
        </p:txBody>
      </p:sp>
      <p:sp>
        <p:nvSpPr>
          <p:cNvPr id="2" name="Fußzeilenplatzhalter 1">
            <a:extLst>
              <a:ext uri="{FF2B5EF4-FFF2-40B4-BE49-F238E27FC236}">
                <a16:creationId xmlns:a16="http://schemas.microsoft.com/office/drawing/2014/main" id="{243117C6-2818-4B50-56B1-8648ECC3CFFE}"/>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1CAF17B2-EA90-078E-3394-244B4FF84129}"/>
              </a:ext>
            </a:extLst>
          </p:cNvPr>
          <p:cNvSpPr>
            <a:spLocks noGrp="1"/>
          </p:cNvSpPr>
          <p:nvPr>
            <p:ph type="sldNum" sz="quarter" idx="4"/>
          </p:nvPr>
        </p:nvSpPr>
        <p:spPr/>
        <p:txBody>
          <a:bodyPr/>
          <a:lstStyle/>
          <a:p>
            <a:fld id="{1BC874F3-4D94-4049-B5BA-9E832CF89C1A}" type="slidenum">
              <a:rPr lang="de-DE" smtClean="0"/>
              <a:pPr/>
              <a:t>27</a:t>
            </a:fld>
            <a:endParaRPr lang="de-DE"/>
          </a:p>
        </p:txBody>
      </p:sp>
    </p:spTree>
    <p:extLst>
      <p:ext uri="{BB962C8B-B14F-4D97-AF65-F5344CB8AC3E}">
        <p14:creationId xmlns:p14="http://schemas.microsoft.com/office/powerpoint/2010/main" val="426383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0436E-1629-D9D8-DB54-C27405BBDA8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0C5BDA0-6452-4D8D-C121-E682B62692E4}"/>
              </a:ext>
            </a:extLst>
          </p:cNvPr>
          <p:cNvSpPr>
            <a:spLocks noGrp="1"/>
          </p:cNvSpPr>
          <p:nvPr>
            <p:ph type="title" idx="4294967295"/>
          </p:nvPr>
        </p:nvSpPr>
        <p:spPr>
          <a:xfrm>
            <a:off x="700462" y="558277"/>
            <a:ext cx="10791076" cy="999061"/>
          </a:xfrm>
        </p:spPr>
        <p:txBody>
          <a:bodyPr>
            <a:normAutofit/>
          </a:bodyPr>
          <a:lstStyle/>
          <a:p>
            <a:pPr marL="0" lvl="2" indent="0">
              <a:buNone/>
            </a:pPr>
            <a:r>
              <a:rPr lang="de-DE" sz="3600" dirty="0">
                <a:latin typeface="+mj-lt"/>
              </a:rPr>
              <a:t>Drittanbieter-Zusatzprogramme</a:t>
            </a:r>
          </a:p>
        </p:txBody>
      </p:sp>
      <p:sp>
        <p:nvSpPr>
          <p:cNvPr id="5" name="Textplatzhalter 4">
            <a:extLst>
              <a:ext uri="{FF2B5EF4-FFF2-40B4-BE49-F238E27FC236}">
                <a16:creationId xmlns:a16="http://schemas.microsoft.com/office/drawing/2014/main" id="{813EE6FC-6659-E86C-231F-60097A0B22D8}"/>
              </a:ext>
            </a:extLst>
          </p:cNvPr>
          <p:cNvSpPr>
            <a:spLocks noGrp="1"/>
          </p:cNvSpPr>
          <p:nvPr>
            <p:ph type="body" sz="quarter" idx="13"/>
          </p:nvPr>
        </p:nvSpPr>
        <p:spPr/>
        <p:txBody>
          <a:bodyPr vert="horz" lIns="0" tIns="0" rIns="0" bIns="0" rtlCol="0" anchor="t">
            <a:normAutofit/>
          </a:bodyPr>
          <a:lstStyle/>
          <a:p>
            <a:pPr marL="287655" lvl="2" indent="-287655"/>
            <a:r>
              <a:rPr lang="de-DE" dirty="0"/>
              <a:t>Ab der Version 2026 nutzt Lexware nicht mehr SAP SQL Anywhere, sondern PostgreSQL als Datenbank. Das bedeutet: Eigene Anpassungen oder Entwicklungen, die bisher an Lexware-Applikationen angebunden waren, funktionieren nach der Umstellung nicht mehr</a:t>
            </a:r>
            <a:endParaRPr lang="de-DE" b="1" dirty="0"/>
          </a:p>
          <a:p>
            <a:pPr marL="287655" lvl="2" indent="-287655"/>
            <a:r>
              <a:rPr lang="de-DE" dirty="0"/>
              <a:t>Ausgewählte Lexware Fachhandelspartner unterstützen Sie bei der Umstellung</a:t>
            </a:r>
          </a:p>
          <a:p>
            <a:pPr marL="0" lvl="2" indent="0">
              <a:buNone/>
            </a:pPr>
            <a:endParaRPr lang="de-DE" dirty="0">
              <a:latin typeface="Urbanist Medium"/>
              <a:ea typeface="Urbanist Medium"/>
              <a:cs typeface="Urbanist Medium"/>
            </a:endParaRPr>
          </a:p>
          <a:p>
            <a:pPr marL="0" lvl="2" indent="0">
              <a:buNone/>
            </a:pPr>
            <a:r>
              <a:rPr lang="de-DE" dirty="0">
                <a:latin typeface="Urbanist Medium"/>
                <a:ea typeface="Urbanist Medium"/>
                <a:cs typeface="Urbanist Medium"/>
              </a:rPr>
              <a:t>Weitere Informationen und das Kontaktformular finden Sie </a:t>
            </a:r>
            <a:r>
              <a:rPr lang="de-DE" dirty="0">
                <a:latin typeface="Urbanist Medium"/>
                <a:ea typeface="Urbanist Medium"/>
                <a:cs typeface="Urbanist Medium"/>
                <a:hlinkClick r:id="rId2"/>
              </a:rPr>
              <a:t>hier</a:t>
            </a:r>
            <a:r>
              <a:rPr lang="de-DE" dirty="0">
                <a:latin typeface="Urbanist Medium"/>
                <a:ea typeface="Urbanist Medium"/>
                <a:cs typeface="Urbanist Medium"/>
              </a:rPr>
              <a:t>. </a:t>
            </a:r>
            <a:endParaRPr lang="de-DE" dirty="0"/>
          </a:p>
          <a:p>
            <a:endParaRPr lang="de-DE" dirty="0"/>
          </a:p>
        </p:txBody>
      </p:sp>
      <p:sp>
        <p:nvSpPr>
          <p:cNvPr id="2" name="Fußzeilenplatzhalter 1">
            <a:extLst>
              <a:ext uri="{FF2B5EF4-FFF2-40B4-BE49-F238E27FC236}">
                <a16:creationId xmlns:a16="http://schemas.microsoft.com/office/drawing/2014/main" id="{DEFB8D1C-3EA0-E1B3-E451-6DF415085F8D}"/>
              </a:ext>
            </a:extLst>
          </p:cNvPr>
          <p:cNvSpPr>
            <a:spLocks noGrp="1"/>
          </p:cNvSpPr>
          <p:nvPr>
            <p:ph type="ftr" sz="quarter" idx="3"/>
          </p:nvPr>
        </p:nvSpPr>
        <p:spPr/>
        <p:txBody>
          <a:bodyPr/>
          <a:lstStyle/>
          <a:p>
            <a:r>
              <a:rPr lang="de-DE">
                <a:latin typeface="Urbanist Medium"/>
                <a:ea typeface="Urbanist Medium"/>
                <a:cs typeface="Urbanist Medium"/>
              </a:rPr>
              <a:t>Lexware vor Ort</a:t>
            </a:r>
          </a:p>
        </p:txBody>
      </p:sp>
      <p:sp>
        <p:nvSpPr>
          <p:cNvPr id="3" name="Foliennummernplatzhalter 2">
            <a:extLst>
              <a:ext uri="{FF2B5EF4-FFF2-40B4-BE49-F238E27FC236}">
                <a16:creationId xmlns:a16="http://schemas.microsoft.com/office/drawing/2014/main" id="{C5D5482C-675C-B207-A1A5-707924126246}"/>
              </a:ext>
            </a:extLst>
          </p:cNvPr>
          <p:cNvSpPr>
            <a:spLocks noGrp="1"/>
          </p:cNvSpPr>
          <p:nvPr>
            <p:ph type="sldNum" sz="quarter" idx="4"/>
          </p:nvPr>
        </p:nvSpPr>
        <p:spPr/>
        <p:txBody>
          <a:bodyPr/>
          <a:lstStyle/>
          <a:p>
            <a:fld id="{1BC874F3-4D94-4049-B5BA-9E832CF89C1A}" type="slidenum">
              <a:rPr lang="de-DE" smtClean="0"/>
              <a:pPr/>
              <a:t>28</a:t>
            </a:fld>
            <a:endParaRPr lang="de-DE"/>
          </a:p>
        </p:txBody>
      </p:sp>
    </p:spTree>
    <p:extLst>
      <p:ext uri="{BB962C8B-B14F-4D97-AF65-F5344CB8AC3E}">
        <p14:creationId xmlns:p14="http://schemas.microsoft.com/office/powerpoint/2010/main" val="3734356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033D9-9A65-76E6-2A08-13A5EA823810}"/>
              </a:ext>
            </a:extLst>
          </p:cNvPr>
          <p:cNvSpPr>
            <a:spLocks noGrp="1"/>
          </p:cNvSpPr>
          <p:nvPr>
            <p:ph type="title"/>
          </p:nvPr>
        </p:nvSpPr>
        <p:spPr/>
        <p:txBody>
          <a:bodyPr/>
          <a:lstStyle/>
          <a:p>
            <a:r>
              <a:rPr lang="de-DE"/>
              <a:t>Lexware premium - </a:t>
            </a:r>
            <a:r>
              <a:rPr lang="de-DE" sz="5300"/>
              <a:t>Kassenmodul</a:t>
            </a:r>
          </a:p>
        </p:txBody>
      </p:sp>
      <p:sp>
        <p:nvSpPr>
          <p:cNvPr id="3" name="Fußzeilenplatzhalter 2">
            <a:extLst>
              <a:ext uri="{FF2B5EF4-FFF2-40B4-BE49-F238E27FC236}">
                <a16:creationId xmlns:a16="http://schemas.microsoft.com/office/drawing/2014/main" id="{A0D6EF4E-9DFA-FB56-692C-6F479209A436}"/>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a:p>
            <a:endParaRPr lang="de-DE"/>
          </a:p>
        </p:txBody>
      </p:sp>
      <p:sp>
        <p:nvSpPr>
          <p:cNvPr id="4" name="Foliennummernplatzhalter 3">
            <a:extLst>
              <a:ext uri="{FF2B5EF4-FFF2-40B4-BE49-F238E27FC236}">
                <a16:creationId xmlns:a16="http://schemas.microsoft.com/office/drawing/2014/main" id="{B530D944-5171-8496-4B2B-457BD337CAA0}"/>
              </a:ext>
            </a:extLst>
          </p:cNvPr>
          <p:cNvSpPr>
            <a:spLocks noGrp="1"/>
          </p:cNvSpPr>
          <p:nvPr>
            <p:ph type="sldNum" sz="quarter" idx="4"/>
          </p:nvPr>
        </p:nvSpPr>
        <p:spPr/>
        <p:txBody>
          <a:bodyPr/>
          <a:lstStyle/>
          <a:p>
            <a:fld id="{1BC874F3-4D94-4049-B5BA-9E832CF89C1A}" type="slidenum">
              <a:rPr lang="de-DE" smtClean="0"/>
              <a:pPr/>
              <a:t>29</a:t>
            </a:fld>
            <a:endParaRPr lang="de-DE"/>
          </a:p>
        </p:txBody>
      </p:sp>
    </p:spTree>
    <p:extLst>
      <p:ext uri="{BB962C8B-B14F-4D97-AF65-F5344CB8AC3E}">
        <p14:creationId xmlns:p14="http://schemas.microsoft.com/office/powerpoint/2010/main" val="312075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24FEB-3FE6-A103-F034-D95CC4E03A1C}"/>
              </a:ext>
            </a:extLst>
          </p:cNvPr>
          <p:cNvSpPr>
            <a:spLocks noGrp="1"/>
          </p:cNvSpPr>
          <p:nvPr>
            <p:ph type="ctrTitle"/>
          </p:nvPr>
        </p:nvSpPr>
        <p:spPr/>
        <p:txBody>
          <a:bodyPr/>
          <a:lstStyle/>
          <a:p>
            <a:r>
              <a:rPr lang="de-DE"/>
              <a:t>Agenda</a:t>
            </a:r>
          </a:p>
        </p:txBody>
      </p:sp>
      <p:graphicFrame>
        <p:nvGraphicFramePr>
          <p:cNvPr id="4" name="Tabellenplatzhalter 3">
            <a:extLst>
              <a:ext uri="{FF2B5EF4-FFF2-40B4-BE49-F238E27FC236}">
                <a16:creationId xmlns:a16="http://schemas.microsoft.com/office/drawing/2014/main" id="{CB9D910E-9C89-770E-908C-D1D471227894}"/>
              </a:ext>
            </a:extLst>
          </p:cNvPr>
          <p:cNvGraphicFramePr>
            <a:graphicFrameLocks/>
          </p:cNvGraphicFramePr>
          <p:nvPr>
            <p:extLst>
              <p:ext uri="{D42A27DB-BD31-4B8C-83A1-F6EECF244321}">
                <p14:modId xmlns:p14="http://schemas.microsoft.com/office/powerpoint/2010/main" val="2070875873"/>
              </p:ext>
            </p:extLst>
          </p:nvPr>
        </p:nvGraphicFramePr>
        <p:xfrm>
          <a:off x="4764089" y="1557338"/>
          <a:ext cx="6041443" cy="3795250"/>
        </p:xfrm>
        <a:graphic>
          <a:graphicData uri="http://schemas.openxmlformats.org/drawingml/2006/table">
            <a:tbl>
              <a:tblPr firstRow="1" bandRow="1">
                <a:tableStyleId>{2D5ABB26-0587-4C30-8999-92F81FD0307C}</a:tableStyleId>
              </a:tblPr>
              <a:tblGrid>
                <a:gridCol w="540040">
                  <a:extLst>
                    <a:ext uri="{9D8B030D-6E8A-4147-A177-3AD203B41FA5}">
                      <a16:colId xmlns:a16="http://schemas.microsoft.com/office/drawing/2014/main" val="3618263238"/>
                    </a:ext>
                  </a:extLst>
                </a:gridCol>
                <a:gridCol w="5501403">
                  <a:extLst>
                    <a:ext uri="{9D8B030D-6E8A-4147-A177-3AD203B41FA5}">
                      <a16:colId xmlns:a16="http://schemas.microsoft.com/office/drawing/2014/main" val="676018313"/>
                    </a:ext>
                  </a:extLst>
                </a:gridCol>
              </a:tblGrid>
              <a:tr h="759050">
                <a:tc>
                  <a:txBody>
                    <a:bodyPr/>
                    <a:lstStyle/>
                    <a:p>
                      <a:pPr algn="l"/>
                      <a:r>
                        <a:rPr lang="de-DE" sz="2400">
                          <a:solidFill>
                            <a:schemeClr val="tx2"/>
                          </a:solidFill>
                          <a:latin typeface="+mj-lt"/>
                        </a:rPr>
                        <a:t>1</a:t>
                      </a:r>
                    </a:p>
                  </a:txBody>
                  <a:tcPr marL="137160" marR="137160" marT="137160" marB="1371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a:latin typeface="Urbanist Medium" panose="020B0A04040200000203" pitchFamily="34" charset="77"/>
                          <a:ea typeface="Urbanist Medium" panose="020B0A04040200000203" pitchFamily="34" charset="77"/>
                          <a:cs typeface="Urbanist Medium" panose="020B0A04040200000203" pitchFamily="34" charset="77"/>
                        </a:rPr>
                        <a:t>Buchhaltung</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541942"/>
                  </a:ext>
                </a:extLst>
              </a:tr>
              <a:tr h="759050">
                <a:tc>
                  <a:txBody>
                    <a:bodyPr/>
                    <a:lstStyle/>
                    <a:p>
                      <a:pPr algn="l"/>
                      <a:r>
                        <a:rPr lang="de-DE" sz="2400">
                          <a:solidFill>
                            <a:schemeClr val="tx2"/>
                          </a:solidFill>
                          <a:latin typeface="+mj-lt"/>
                        </a:rPr>
                        <a:t>2</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Warenwirtschaft</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490057"/>
                  </a:ext>
                </a:extLst>
              </a:tr>
              <a:tr h="759050">
                <a:tc>
                  <a:txBody>
                    <a:bodyPr/>
                    <a:lstStyle/>
                    <a:p>
                      <a:pPr algn="l"/>
                      <a:r>
                        <a:rPr lang="de-DE" sz="2400" dirty="0">
                          <a:solidFill>
                            <a:schemeClr val="tx2"/>
                          </a:solidFill>
                          <a:latin typeface="+mj-lt"/>
                        </a:rPr>
                        <a:t>3</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a:latin typeface="Urbanist Medium" panose="020B0A04040200000203" pitchFamily="34" charset="77"/>
                          <a:ea typeface="Urbanist Medium" panose="020B0A04040200000203" pitchFamily="34" charset="77"/>
                          <a:cs typeface="Urbanist Medium" panose="020B0A04040200000203" pitchFamily="34" charset="77"/>
                        </a:rPr>
                        <a:t>Lohn und Gehalt</a:t>
                      </a:r>
                      <a:endParaRPr lang="de-DE" sz="2400" b="0" i="0" dirty="0">
                        <a:latin typeface="Urbanist Medium" panose="020B0A04040200000203" pitchFamily="34" charset="77"/>
                        <a:ea typeface="Urbanist Medium" panose="020B0A04040200000203" pitchFamily="34" charset="77"/>
                        <a:cs typeface="Urbanist Medium" panose="020B0A04040200000203" pitchFamily="34" charset="77"/>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010795"/>
                  </a:ext>
                </a:extLst>
              </a:tr>
              <a:tr h="759050">
                <a:tc>
                  <a:txBody>
                    <a:bodyPr/>
                    <a:lstStyle/>
                    <a:p>
                      <a:pPr algn="l"/>
                      <a:r>
                        <a:rPr lang="de-DE" sz="2400">
                          <a:solidFill>
                            <a:schemeClr val="tx2"/>
                          </a:solidFill>
                          <a:latin typeface="+mj-lt"/>
                        </a:rPr>
                        <a:t>4</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a:latin typeface="Urbanist Medium" panose="020B0A04040200000203" pitchFamily="34" charset="77"/>
                          <a:ea typeface="Urbanist Medium" panose="020B0A04040200000203" pitchFamily="34" charset="77"/>
                          <a:cs typeface="Urbanist Medium" panose="020B0A04040200000203" pitchFamily="34" charset="77"/>
                        </a:rPr>
                        <a:t>Übergreifende Themen</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140111"/>
                  </a:ext>
                </a:extLst>
              </a:tr>
              <a:tr h="759050">
                <a:tc>
                  <a:txBody>
                    <a:bodyPr/>
                    <a:lstStyle/>
                    <a:p>
                      <a:pPr algn="l"/>
                      <a:r>
                        <a:rPr lang="de-DE" sz="2400">
                          <a:solidFill>
                            <a:schemeClr val="tx2"/>
                          </a:solidFill>
                          <a:latin typeface="+mj-lt"/>
                        </a:rPr>
                        <a:t>5</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Ihr Partner vor Ort</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079157"/>
                  </a:ext>
                </a:extLst>
              </a:tr>
            </a:tbl>
          </a:graphicData>
        </a:graphic>
      </p:graphicFrame>
    </p:spTree>
    <p:extLst>
      <p:ext uri="{BB962C8B-B14F-4D97-AF65-F5344CB8AC3E}">
        <p14:creationId xmlns:p14="http://schemas.microsoft.com/office/powerpoint/2010/main" val="1436807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9863B-4103-8F4B-D239-20807E76071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4C783F6-E081-5FC6-326D-2CC488EDB1BE}"/>
              </a:ext>
            </a:extLst>
          </p:cNvPr>
          <p:cNvSpPr>
            <a:spLocks noGrp="1"/>
          </p:cNvSpPr>
          <p:nvPr>
            <p:ph type="title" idx="4294967295"/>
          </p:nvPr>
        </p:nvSpPr>
        <p:spPr>
          <a:xfrm>
            <a:off x="700462" y="558277"/>
            <a:ext cx="10791076" cy="999061"/>
          </a:xfrm>
        </p:spPr>
        <p:txBody>
          <a:bodyPr vert="horz" lIns="0" tIns="0" rIns="0" bIns="0" rtlCol="0" anchor="t">
            <a:noAutofit/>
          </a:bodyPr>
          <a:lstStyle/>
          <a:p>
            <a:r>
              <a:rPr lang="de-DE">
                <a:solidFill>
                  <a:schemeClr val="tx1"/>
                </a:solidFill>
                <a:latin typeface="+mj-lt"/>
                <a:ea typeface="Urbanist ExtraBold"/>
                <a:cs typeface="Poppins"/>
              </a:rPr>
              <a:t>Kasse - Meldepflicht von Kassensystemen</a:t>
            </a:r>
            <a:endParaRPr lang="en-US">
              <a:solidFill>
                <a:schemeClr val="tx1"/>
              </a:solidFill>
              <a:latin typeface="+mj-lt"/>
            </a:endParaRPr>
          </a:p>
        </p:txBody>
      </p:sp>
      <p:sp>
        <p:nvSpPr>
          <p:cNvPr id="5" name="Textplatzhalter 4">
            <a:extLst>
              <a:ext uri="{FF2B5EF4-FFF2-40B4-BE49-F238E27FC236}">
                <a16:creationId xmlns:a16="http://schemas.microsoft.com/office/drawing/2014/main" id="{DF99E1E1-E4A7-829A-12BB-07BF716C2E53}"/>
              </a:ext>
            </a:extLst>
          </p:cNvPr>
          <p:cNvSpPr>
            <a:spLocks noGrp="1"/>
          </p:cNvSpPr>
          <p:nvPr>
            <p:ph type="body" sz="quarter" idx="13"/>
          </p:nvPr>
        </p:nvSpPr>
        <p:spPr>
          <a:xfrm>
            <a:off x="695325" y="1952626"/>
            <a:ext cx="6992353" cy="4039638"/>
          </a:xfrm>
        </p:spPr>
        <p:txBody>
          <a:bodyPr vert="horz" lIns="0" tIns="0" rIns="0" bIns="0" rtlCol="0" anchor="t">
            <a:normAutofit/>
          </a:bodyPr>
          <a:lstStyle/>
          <a:p>
            <a:pPr marL="287655" lvl="2" indent="-287655"/>
            <a:r>
              <a:rPr lang="de-DE">
                <a:latin typeface="Urbanist Medium"/>
                <a:ea typeface="Urbanist Medium"/>
                <a:cs typeface="Urbanist Medium"/>
              </a:rPr>
              <a:t>Jedes Update des Lexware Programms erfordert eine erneute Meldung der jeweiligen Kasse beim Finanzamt (nur premium).</a:t>
            </a:r>
            <a:endParaRPr lang="en-US"/>
          </a:p>
          <a:p>
            <a:pPr marL="0" lvl="2" indent="0">
              <a:buNone/>
            </a:pPr>
            <a:r>
              <a:rPr lang="de-DE">
                <a:latin typeface="Urbanist Medium"/>
                <a:ea typeface="Urbanist Medium"/>
                <a:cs typeface="Urbanist Medium"/>
              </a:rPr>
              <a:t>  Weitere Informationen zur Meldepflicht finden Sie </a:t>
            </a:r>
            <a:r>
              <a:rPr lang="de-DE">
                <a:latin typeface="Urbanist Medium"/>
                <a:ea typeface="Urbanist Medium"/>
                <a:cs typeface="Urbanist Medium"/>
                <a:hlinkClick r:id="rId2"/>
              </a:rPr>
              <a:t>hier</a:t>
            </a:r>
            <a:r>
              <a:rPr lang="de-DE">
                <a:latin typeface="Urbanist Medium"/>
                <a:ea typeface="Urbanist Medium"/>
                <a:cs typeface="Urbanist Medium"/>
              </a:rPr>
              <a:t>.</a:t>
            </a:r>
            <a:endParaRPr lang="de-DE">
              <a:solidFill>
                <a:srgbClr val="141010"/>
              </a:solidFill>
            </a:endParaRPr>
          </a:p>
          <a:p>
            <a:pPr marL="287655" lvl="2" indent="-287655"/>
            <a:r>
              <a:rPr lang="de-DE">
                <a:latin typeface="Urbanist Medium"/>
                <a:ea typeface="Urbanist Medium"/>
                <a:cs typeface="Urbanist Medium"/>
              </a:rPr>
              <a:t>Standort: </a:t>
            </a:r>
            <a:r>
              <a:rPr lang="de-DE">
                <a:solidFill>
                  <a:srgbClr val="FF0000"/>
                </a:solidFill>
                <a:latin typeface="Urbanist"/>
                <a:ea typeface="Urbanist"/>
                <a:cs typeface="Urbanist"/>
                <a:hlinkClick r:id="rId3">
                  <a:extLst>
                    <a:ext uri="{A12FA001-AC4F-418D-AE19-62706E023703}">
                      <ahyp:hlinkClr xmlns:ahyp="http://schemas.microsoft.com/office/drawing/2018/hyperlinkcolor" val="tx"/>
                    </a:ext>
                  </a:extLst>
                </a:hlinkClick>
              </a:rPr>
              <a:t>Anlage eines Standortes im </a:t>
            </a:r>
            <a:r>
              <a:rPr lang="de-DE" err="1">
                <a:solidFill>
                  <a:srgbClr val="FF0000"/>
                </a:solidFill>
                <a:latin typeface="Urbanist"/>
                <a:ea typeface="Urbanist"/>
                <a:cs typeface="Urbanist"/>
                <a:hlinkClick r:id="rId3">
                  <a:extLst>
                    <a:ext uri="{A12FA001-AC4F-418D-AE19-62706E023703}">
                      <ahyp:hlinkClr xmlns:ahyp="http://schemas.microsoft.com/office/drawing/2018/hyperlinkcolor" val="tx"/>
                    </a:ext>
                  </a:extLst>
                </a:hlinkClick>
              </a:rPr>
              <a:t>efsta</a:t>
            </a:r>
            <a:r>
              <a:rPr lang="de-DE">
                <a:solidFill>
                  <a:srgbClr val="FF0000"/>
                </a:solidFill>
                <a:latin typeface="Urbanist"/>
                <a:ea typeface="Urbanist"/>
                <a:cs typeface="Urbanist"/>
                <a:hlinkClick r:id="rId3">
                  <a:extLst>
                    <a:ext uri="{A12FA001-AC4F-418D-AE19-62706E023703}">
                      <ahyp:hlinkClr xmlns:ahyp="http://schemas.microsoft.com/office/drawing/2018/hyperlinkcolor" val="tx"/>
                    </a:ext>
                  </a:extLst>
                </a:hlinkClick>
              </a:rPr>
              <a:t> Portal</a:t>
            </a:r>
            <a:endParaRPr lang="de-DE">
              <a:solidFill>
                <a:srgbClr val="FF0000"/>
              </a:solidFill>
              <a:latin typeface="Urbanist Medium"/>
              <a:ea typeface="Urbanist Medium"/>
              <a:cs typeface="Urbanist Medium"/>
            </a:endParaRPr>
          </a:p>
          <a:p>
            <a:pPr marL="287655" lvl="2" indent="-287655">
              <a:buClr>
                <a:srgbClr val="FF4554"/>
              </a:buClr>
            </a:pPr>
            <a:r>
              <a:rPr lang="de-DE">
                <a:latin typeface="Urbanist Medium"/>
                <a:ea typeface="Urbanist Medium"/>
                <a:cs typeface="Urbanist Medium"/>
              </a:rPr>
              <a:t>Neben der kostenfreien Möglichkeit, die Daten selbst in Elster Online hochzuladen, stellt </a:t>
            </a:r>
            <a:r>
              <a:rPr lang="de-DE" err="1">
                <a:latin typeface="Urbanist Medium"/>
                <a:ea typeface="Urbanist Medium"/>
                <a:cs typeface="Urbanist Medium"/>
              </a:rPr>
              <a:t>efsta</a:t>
            </a:r>
            <a:r>
              <a:rPr lang="de-DE">
                <a:latin typeface="Urbanist Medium"/>
                <a:ea typeface="Urbanist Medium"/>
                <a:cs typeface="Urbanist Medium"/>
              </a:rPr>
              <a:t> einen </a:t>
            </a:r>
            <a:r>
              <a:rPr lang="de-DE" b="1">
                <a:latin typeface="Urbanist Medium"/>
                <a:ea typeface="Urbanist Medium"/>
                <a:cs typeface="Urbanist Medium"/>
              </a:rPr>
              <a:t>kostenpflichtigen </a:t>
            </a:r>
            <a:r>
              <a:rPr lang="de-DE">
                <a:latin typeface="Urbanist Medium"/>
                <a:ea typeface="Urbanist Medium"/>
                <a:cs typeface="Urbanist Medium"/>
              </a:rPr>
              <a:t>Meldeservice zur Verfügung, der im </a:t>
            </a:r>
            <a:r>
              <a:rPr lang="de-DE" err="1">
                <a:latin typeface="Urbanist Medium"/>
                <a:ea typeface="Urbanist Medium"/>
                <a:cs typeface="Urbanist Medium"/>
              </a:rPr>
              <a:t>efsta</a:t>
            </a:r>
            <a:r>
              <a:rPr lang="de-DE">
                <a:latin typeface="Urbanist Medium"/>
                <a:ea typeface="Urbanist Medium"/>
                <a:cs typeface="Urbanist Medium"/>
              </a:rPr>
              <a:t>-Portal bestellt werden kann. Weitere Informationen finden Sie </a:t>
            </a:r>
            <a:r>
              <a:rPr lang="de-DE">
                <a:latin typeface="Urbanist Medium"/>
                <a:ea typeface="Urbanist Medium"/>
                <a:cs typeface="Urbanist Medium"/>
                <a:hlinkClick r:id="rId4"/>
              </a:rPr>
              <a:t>hier</a:t>
            </a:r>
            <a:r>
              <a:rPr lang="de-DE">
                <a:latin typeface="Urbanist Medium"/>
                <a:ea typeface="Urbanist Medium"/>
                <a:cs typeface="Urbanist Medium"/>
              </a:rPr>
              <a:t>.</a:t>
            </a:r>
            <a:endParaRPr lang="de-DE">
              <a:solidFill>
                <a:srgbClr val="000000"/>
              </a:solidFill>
              <a:latin typeface="Urbanist Medium"/>
              <a:ea typeface="Urbanist Medium"/>
              <a:cs typeface="Urbanist Medium"/>
            </a:endParaRPr>
          </a:p>
          <a:p>
            <a:pPr marL="0" lvl="2" indent="0">
              <a:buClr>
                <a:srgbClr val="FF4554"/>
              </a:buClr>
              <a:buNone/>
            </a:pPr>
            <a:endParaRPr lang="de-DE">
              <a:latin typeface="Urbanist Medium"/>
              <a:ea typeface="Urbanist Medium"/>
              <a:cs typeface="Urbanist Medium"/>
            </a:endParaRPr>
          </a:p>
          <a:p>
            <a:pPr marL="287655" lvl="2" indent="-287655">
              <a:buClr>
                <a:srgbClr val="FF4554"/>
              </a:buClr>
            </a:pPr>
            <a:endParaRPr lang="de-DE">
              <a:latin typeface="Urbanist Medium"/>
              <a:ea typeface="Urbanist Medium"/>
              <a:cs typeface="Urbanist Medium"/>
            </a:endParaRPr>
          </a:p>
          <a:p>
            <a:endParaRPr lang="de-DE"/>
          </a:p>
          <a:p>
            <a:endParaRPr lang="de-DE"/>
          </a:p>
          <a:p>
            <a:endParaRPr lang="de-DE"/>
          </a:p>
          <a:p>
            <a:endParaRPr lang="de-DE" sz="2000">
              <a:ea typeface="Urbanist Medium"/>
            </a:endParaRPr>
          </a:p>
        </p:txBody>
      </p:sp>
      <p:sp>
        <p:nvSpPr>
          <p:cNvPr id="2" name="Fußzeilenplatzhalter 1">
            <a:extLst>
              <a:ext uri="{FF2B5EF4-FFF2-40B4-BE49-F238E27FC236}">
                <a16:creationId xmlns:a16="http://schemas.microsoft.com/office/drawing/2014/main" id="{B43F350B-AA9E-6111-2A27-03A894277A29}"/>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495C8C40-05A2-231B-A732-16BE54891AE0}"/>
              </a:ext>
            </a:extLst>
          </p:cNvPr>
          <p:cNvSpPr>
            <a:spLocks noGrp="1"/>
          </p:cNvSpPr>
          <p:nvPr>
            <p:ph type="sldNum" sz="quarter" idx="4"/>
          </p:nvPr>
        </p:nvSpPr>
        <p:spPr/>
        <p:txBody>
          <a:bodyPr/>
          <a:lstStyle/>
          <a:p>
            <a:fld id="{1BC874F3-4D94-4049-B5BA-9E832CF89C1A}" type="slidenum">
              <a:rPr lang="de-DE" smtClean="0"/>
              <a:pPr/>
              <a:t>30</a:t>
            </a:fld>
            <a:endParaRPr lang="de-DE"/>
          </a:p>
        </p:txBody>
      </p:sp>
      <p:pic>
        <p:nvPicPr>
          <p:cNvPr id="7" name="Picture 6">
            <a:extLst>
              <a:ext uri="{FF2B5EF4-FFF2-40B4-BE49-F238E27FC236}">
                <a16:creationId xmlns:a16="http://schemas.microsoft.com/office/drawing/2014/main" id="{5DCDBAF7-E079-4E2B-DBD3-D3232BEFABB1}"/>
              </a:ext>
            </a:extLst>
          </p:cNvPr>
          <p:cNvPicPr>
            <a:picLocks noChangeAspect="1"/>
          </p:cNvPicPr>
          <p:nvPr/>
        </p:nvPicPr>
        <p:blipFill>
          <a:blip r:embed="rId5"/>
          <a:stretch>
            <a:fillRect/>
          </a:stretch>
        </p:blipFill>
        <p:spPr>
          <a:xfrm>
            <a:off x="7899011" y="1955231"/>
            <a:ext cx="3381375" cy="2257425"/>
          </a:xfrm>
          <a:prstGeom prst="rect">
            <a:avLst/>
          </a:prstGeom>
        </p:spPr>
      </p:pic>
    </p:spTree>
    <p:extLst>
      <p:ext uri="{BB962C8B-B14F-4D97-AF65-F5344CB8AC3E}">
        <p14:creationId xmlns:p14="http://schemas.microsoft.com/office/powerpoint/2010/main" val="21242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7B07-198D-924E-3416-D3792832B3D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5CF207B-41BA-5F64-3D8D-A29BD25CE291}"/>
              </a:ext>
            </a:extLst>
          </p:cNvPr>
          <p:cNvSpPr>
            <a:spLocks noGrp="1"/>
          </p:cNvSpPr>
          <p:nvPr>
            <p:ph type="title" idx="4294967295"/>
          </p:nvPr>
        </p:nvSpPr>
        <p:spPr>
          <a:xfrm>
            <a:off x="700462" y="558277"/>
            <a:ext cx="10791076" cy="999061"/>
          </a:xfrm>
        </p:spPr>
        <p:txBody>
          <a:bodyPr vert="horz" lIns="0" tIns="0" rIns="0" bIns="0" rtlCol="0" anchor="t">
            <a:noAutofit/>
          </a:bodyPr>
          <a:lstStyle/>
          <a:p>
            <a:r>
              <a:rPr lang="de-DE">
                <a:solidFill>
                  <a:schemeClr val="tx1"/>
                </a:solidFill>
                <a:latin typeface="+mj-lt"/>
                <a:ea typeface="Urbanist ExtraBold"/>
                <a:cs typeface="Poppins"/>
              </a:rPr>
              <a:t>Kasse – Technische Sicherheitseinrichtung (TSE)</a:t>
            </a:r>
            <a:endParaRPr lang="en-US">
              <a:solidFill>
                <a:schemeClr val="tx1"/>
              </a:solidFill>
              <a:latin typeface="+mj-lt"/>
            </a:endParaRPr>
          </a:p>
        </p:txBody>
      </p:sp>
      <p:sp>
        <p:nvSpPr>
          <p:cNvPr id="5" name="Textplatzhalter 4">
            <a:extLst>
              <a:ext uri="{FF2B5EF4-FFF2-40B4-BE49-F238E27FC236}">
                <a16:creationId xmlns:a16="http://schemas.microsoft.com/office/drawing/2014/main" id="{833A8C5C-A11E-F8FC-DA92-4E1E78375014}"/>
              </a:ext>
            </a:extLst>
          </p:cNvPr>
          <p:cNvSpPr>
            <a:spLocks noGrp="1"/>
          </p:cNvSpPr>
          <p:nvPr>
            <p:ph type="body" sz="quarter" idx="13"/>
          </p:nvPr>
        </p:nvSpPr>
        <p:spPr>
          <a:xfrm>
            <a:off x="704617" y="1952626"/>
            <a:ext cx="9064622" cy="4039638"/>
          </a:xfrm>
        </p:spPr>
        <p:txBody>
          <a:bodyPr vert="horz" lIns="0" tIns="0" rIns="0" bIns="0" rtlCol="0" anchor="t">
            <a:normAutofit/>
          </a:bodyPr>
          <a:lstStyle/>
          <a:p>
            <a:pPr marL="287655" lvl="2" indent="-287655"/>
            <a:r>
              <a:rPr lang="de-DE" b="1" dirty="0">
                <a:solidFill>
                  <a:srgbClr val="131010"/>
                </a:solidFill>
                <a:latin typeface="Urbanist"/>
                <a:ea typeface="Urbanist"/>
                <a:cs typeface="Urbanist"/>
              </a:rPr>
              <a:t>Im </a:t>
            </a:r>
            <a:r>
              <a:rPr lang="de-DE" b="1" dirty="0" err="1">
                <a:solidFill>
                  <a:srgbClr val="131010"/>
                </a:solidFill>
                <a:latin typeface="Urbanist"/>
                <a:ea typeface="Urbanist"/>
                <a:cs typeface="Urbanist"/>
              </a:rPr>
              <a:t>efsta</a:t>
            </a:r>
            <a:r>
              <a:rPr lang="de-DE" b="1" dirty="0">
                <a:solidFill>
                  <a:srgbClr val="131010"/>
                </a:solidFill>
                <a:latin typeface="Urbanist"/>
                <a:ea typeface="Urbanist"/>
                <a:cs typeface="Urbanist"/>
              </a:rPr>
              <a:t> Portal können nur noch zwei explizite TSEs bestellt werden </a:t>
            </a:r>
            <a:r>
              <a:rPr lang="de-DE" dirty="0">
                <a:solidFill>
                  <a:srgbClr val="131010"/>
                </a:solidFill>
                <a:latin typeface="Urbanist"/>
                <a:ea typeface="Urbanist"/>
                <a:cs typeface="Urbanist"/>
              </a:rPr>
              <a:t>u.a. wird die </a:t>
            </a:r>
            <a:r>
              <a:rPr lang="de-DE" b="1" dirty="0" err="1">
                <a:solidFill>
                  <a:srgbClr val="131010"/>
                </a:solidFill>
                <a:latin typeface="Urbanist"/>
                <a:ea typeface="Urbanist"/>
                <a:cs typeface="Urbanist"/>
              </a:rPr>
              <a:t>Swissbit</a:t>
            </a:r>
            <a:r>
              <a:rPr lang="de-DE" b="1" dirty="0">
                <a:solidFill>
                  <a:srgbClr val="131010"/>
                </a:solidFill>
                <a:latin typeface="Urbanist"/>
                <a:ea typeface="Urbanist"/>
                <a:cs typeface="Urbanist"/>
              </a:rPr>
              <a:t> </a:t>
            </a:r>
            <a:r>
              <a:rPr lang="de-DE" dirty="0">
                <a:solidFill>
                  <a:srgbClr val="131010"/>
                </a:solidFill>
                <a:latin typeface="Urbanist"/>
                <a:ea typeface="Urbanist"/>
                <a:cs typeface="Urbanist"/>
              </a:rPr>
              <a:t>als </a:t>
            </a:r>
            <a:r>
              <a:rPr lang="de-DE" b="1" dirty="0">
                <a:solidFill>
                  <a:srgbClr val="131010"/>
                </a:solidFill>
                <a:latin typeface="Urbanist"/>
                <a:ea typeface="Urbanist"/>
                <a:cs typeface="Urbanist"/>
              </a:rPr>
              <a:t>Hardware-TSE</a:t>
            </a:r>
            <a:r>
              <a:rPr lang="de-DE" dirty="0">
                <a:solidFill>
                  <a:srgbClr val="131010"/>
                </a:solidFill>
                <a:latin typeface="Urbanist"/>
                <a:ea typeface="Urbanist"/>
                <a:cs typeface="Urbanist"/>
              </a:rPr>
              <a:t> und </a:t>
            </a:r>
            <a:r>
              <a:rPr lang="de-DE" b="1" dirty="0" err="1">
                <a:solidFill>
                  <a:srgbClr val="131010"/>
                </a:solidFill>
                <a:latin typeface="Urbanist"/>
                <a:ea typeface="Urbanist"/>
                <a:cs typeface="Urbanist"/>
              </a:rPr>
              <a:t>Fiskaly</a:t>
            </a:r>
            <a:r>
              <a:rPr lang="de-DE" b="1" dirty="0">
                <a:solidFill>
                  <a:srgbClr val="131010"/>
                </a:solidFill>
                <a:latin typeface="Urbanist"/>
                <a:ea typeface="Urbanist"/>
                <a:cs typeface="Urbanist"/>
              </a:rPr>
              <a:t> </a:t>
            </a:r>
            <a:r>
              <a:rPr lang="de-DE" dirty="0">
                <a:solidFill>
                  <a:srgbClr val="131010"/>
                </a:solidFill>
                <a:latin typeface="Urbanist"/>
                <a:ea typeface="Urbanist"/>
                <a:cs typeface="Urbanist"/>
              </a:rPr>
              <a:t>als </a:t>
            </a:r>
            <a:r>
              <a:rPr lang="de-DE" b="1" dirty="0">
                <a:solidFill>
                  <a:srgbClr val="131010"/>
                </a:solidFill>
                <a:latin typeface="Urbanist"/>
                <a:ea typeface="Urbanist"/>
                <a:cs typeface="Urbanist"/>
              </a:rPr>
              <a:t>Cloud-TSE </a:t>
            </a:r>
            <a:r>
              <a:rPr lang="de-DE" dirty="0">
                <a:solidFill>
                  <a:srgbClr val="131010"/>
                </a:solidFill>
                <a:latin typeface="Urbanist"/>
                <a:ea typeface="Urbanist"/>
                <a:cs typeface="Urbanist"/>
              </a:rPr>
              <a:t>empfohlen – basierend auf der guten Erfahrung im Hinblick auf die Installation und der guten Interaktion mit der Lexware Software.</a:t>
            </a:r>
            <a:endParaRPr lang="de-DE" sz="1100" dirty="0">
              <a:solidFill>
                <a:srgbClr val="000000"/>
              </a:solidFill>
              <a:latin typeface="Aptos"/>
            </a:endParaRPr>
          </a:p>
          <a:p>
            <a:pPr marL="0" lvl="2" indent="0">
              <a:buNone/>
            </a:pPr>
            <a:r>
              <a:rPr lang="de-DE" dirty="0">
                <a:latin typeface="Urbanist"/>
                <a:ea typeface="Urbanist"/>
                <a:cs typeface="Urbanist"/>
              </a:rPr>
              <a:t>   Weitere Informationen finden Sie </a:t>
            </a:r>
            <a:r>
              <a:rPr lang="de-DE" dirty="0">
                <a:latin typeface="Urbanist"/>
                <a:ea typeface="Urbanist"/>
                <a:cs typeface="Urbanist"/>
                <a:hlinkClick r:id="rId2"/>
              </a:rPr>
              <a:t>hier</a:t>
            </a:r>
            <a:r>
              <a:rPr lang="de-DE" dirty="0">
                <a:latin typeface="Urbanist"/>
                <a:ea typeface="Urbanist"/>
                <a:cs typeface="Urbanist"/>
              </a:rPr>
              <a:t>.</a:t>
            </a:r>
            <a:br>
              <a:rPr lang="de-DE" dirty="0">
                <a:latin typeface="Urbanist"/>
                <a:ea typeface="Urbanist"/>
                <a:cs typeface="Urbanist"/>
              </a:rPr>
            </a:br>
            <a:endParaRPr lang="de-DE" sz="1100" dirty="0">
              <a:solidFill>
                <a:srgbClr val="000000"/>
              </a:solidFill>
              <a:latin typeface="Aptos"/>
            </a:endParaRPr>
          </a:p>
          <a:p>
            <a:pPr marL="0" lvl="2" indent="0">
              <a:buNone/>
            </a:pPr>
            <a:endParaRPr lang="de-DE" dirty="0">
              <a:latin typeface="Urbanist Medium"/>
              <a:ea typeface="Urbanist Medium"/>
              <a:cs typeface="Urbanist Medium"/>
            </a:endParaRPr>
          </a:p>
          <a:p>
            <a:pPr marL="0" indent="0">
              <a:buFont typeface="Arial" panose="020B0604020202020204" pitchFamily="34" charset="0"/>
              <a:buNone/>
            </a:pPr>
            <a:endParaRPr lang="de-DE" dirty="0">
              <a:ea typeface="Urbanist Medium"/>
            </a:endParaRPr>
          </a:p>
          <a:p>
            <a:endParaRPr lang="de-DE" sz="2000" dirty="0">
              <a:ea typeface="Urbanist Medium"/>
            </a:endParaRPr>
          </a:p>
        </p:txBody>
      </p:sp>
      <p:sp>
        <p:nvSpPr>
          <p:cNvPr id="2" name="Fußzeilenplatzhalter 1">
            <a:extLst>
              <a:ext uri="{FF2B5EF4-FFF2-40B4-BE49-F238E27FC236}">
                <a16:creationId xmlns:a16="http://schemas.microsoft.com/office/drawing/2014/main" id="{A4BC617D-7597-EF5E-1A3F-9C2A0A2147AE}"/>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9ED17FD4-F8BA-E3C6-D8E8-62D5EDFFCAF9}"/>
              </a:ext>
            </a:extLst>
          </p:cNvPr>
          <p:cNvSpPr>
            <a:spLocks noGrp="1"/>
          </p:cNvSpPr>
          <p:nvPr>
            <p:ph type="sldNum" sz="quarter" idx="4"/>
          </p:nvPr>
        </p:nvSpPr>
        <p:spPr/>
        <p:txBody>
          <a:bodyPr/>
          <a:lstStyle/>
          <a:p>
            <a:fld id="{1BC874F3-4D94-4049-B5BA-9E832CF89C1A}" type="slidenum">
              <a:rPr lang="de-DE" smtClean="0"/>
              <a:pPr/>
              <a:t>31</a:t>
            </a:fld>
            <a:endParaRPr lang="de-DE"/>
          </a:p>
        </p:txBody>
      </p:sp>
    </p:spTree>
    <p:extLst>
      <p:ext uri="{BB962C8B-B14F-4D97-AF65-F5344CB8AC3E}">
        <p14:creationId xmlns:p14="http://schemas.microsoft.com/office/powerpoint/2010/main" val="65345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A36B6-2225-C2F5-CD17-905FDDDA04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F166A8-A91A-2DCF-03A9-99FAAE5E940B}"/>
              </a:ext>
            </a:extLst>
          </p:cNvPr>
          <p:cNvSpPr>
            <a:spLocks noGrp="1"/>
          </p:cNvSpPr>
          <p:nvPr>
            <p:ph type="ctrTitle"/>
          </p:nvPr>
        </p:nvSpPr>
        <p:spPr/>
        <p:txBody>
          <a:bodyPr>
            <a:normAutofit fontScale="90000"/>
          </a:bodyPr>
          <a:lstStyle/>
          <a:p>
            <a:r>
              <a:rPr lang="de-DE"/>
              <a:t>Lexware Personalprodukte</a:t>
            </a:r>
          </a:p>
        </p:txBody>
      </p:sp>
      <p:sp>
        <p:nvSpPr>
          <p:cNvPr id="10" name="Bildplatzhalter 9">
            <a:extLst>
              <a:ext uri="{FF2B5EF4-FFF2-40B4-BE49-F238E27FC236}">
                <a16:creationId xmlns:a16="http://schemas.microsoft.com/office/drawing/2014/main" id="{99427901-1AB3-3F19-C5A3-AF1699BE6502}"/>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4F861D27-2D24-16BB-7305-B196D0E79FA5}"/>
              </a:ext>
            </a:extLst>
          </p:cNvPr>
          <p:cNvPicPr>
            <a:picLocks noChangeAspect="1"/>
          </p:cNvPicPr>
          <p:nvPr/>
        </p:nvPicPr>
        <p:blipFill>
          <a:blip r:embed="rId2"/>
          <a:srcRect l="10979" r="10979"/>
          <a:stretch/>
        </p:blipFill>
        <p:spPr>
          <a:xfrm>
            <a:off x="0" y="0"/>
            <a:ext cx="4764088" cy="6867525"/>
          </a:xfrm>
          <a:prstGeom prst="rect">
            <a:avLst/>
          </a:prstGeom>
        </p:spPr>
      </p:pic>
    </p:spTree>
    <p:extLst>
      <p:ext uri="{BB962C8B-B14F-4D97-AF65-F5344CB8AC3E}">
        <p14:creationId xmlns:p14="http://schemas.microsoft.com/office/powerpoint/2010/main" val="669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24FEB-3FE6-A103-F034-D95CC4E03A1C}"/>
              </a:ext>
            </a:extLst>
          </p:cNvPr>
          <p:cNvSpPr>
            <a:spLocks noGrp="1"/>
          </p:cNvSpPr>
          <p:nvPr>
            <p:ph type="ctrTitle"/>
          </p:nvPr>
        </p:nvSpPr>
        <p:spPr/>
        <p:txBody>
          <a:bodyPr/>
          <a:lstStyle/>
          <a:p>
            <a:r>
              <a:rPr lang="de-DE"/>
              <a:t>Agenda</a:t>
            </a:r>
          </a:p>
        </p:txBody>
      </p:sp>
      <p:graphicFrame>
        <p:nvGraphicFramePr>
          <p:cNvPr id="4" name="Tabellenplatzhalter 3">
            <a:extLst>
              <a:ext uri="{FF2B5EF4-FFF2-40B4-BE49-F238E27FC236}">
                <a16:creationId xmlns:a16="http://schemas.microsoft.com/office/drawing/2014/main" id="{CB9D910E-9C89-770E-908C-D1D471227894}"/>
              </a:ext>
            </a:extLst>
          </p:cNvPr>
          <p:cNvGraphicFramePr>
            <a:graphicFrameLocks/>
          </p:cNvGraphicFramePr>
          <p:nvPr/>
        </p:nvGraphicFramePr>
        <p:xfrm>
          <a:off x="4764089" y="1557338"/>
          <a:ext cx="6574471" cy="4263424"/>
        </p:xfrm>
        <a:graphic>
          <a:graphicData uri="http://schemas.openxmlformats.org/drawingml/2006/table">
            <a:tbl>
              <a:tblPr firstRow="1" bandRow="1">
                <a:tableStyleId>{2D5ABB26-0587-4C30-8999-92F81FD0307C}</a:tableStyleId>
              </a:tblPr>
              <a:tblGrid>
                <a:gridCol w="587687">
                  <a:extLst>
                    <a:ext uri="{9D8B030D-6E8A-4147-A177-3AD203B41FA5}">
                      <a16:colId xmlns:a16="http://schemas.microsoft.com/office/drawing/2014/main" val="3618263238"/>
                    </a:ext>
                  </a:extLst>
                </a:gridCol>
                <a:gridCol w="5986784">
                  <a:extLst>
                    <a:ext uri="{9D8B030D-6E8A-4147-A177-3AD203B41FA5}">
                      <a16:colId xmlns:a16="http://schemas.microsoft.com/office/drawing/2014/main" val="676018313"/>
                    </a:ext>
                  </a:extLst>
                </a:gridCol>
              </a:tblGrid>
              <a:tr h="759050">
                <a:tc>
                  <a:txBody>
                    <a:bodyPr/>
                    <a:lstStyle/>
                    <a:p>
                      <a:pPr algn="l"/>
                      <a:endParaRPr lang="de-DE" sz="2400">
                        <a:solidFill>
                          <a:schemeClr val="tx2"/>
                        </a:solidFill>
                        <a:latin typeface="+mj-lt"/>
                      </a:endParaRPr>
                    </a:p>
                  </a:txBody>
                  <a:tcPr marL="137160" marR="137160" marT="137160" marB="1371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400" b="0" i="0">
                        <a:latin typeface="Urbanist Medium"/>
                        <a:ea typeface="Urbanist Medium"/>
                        <a:cs typeface="Urbanist Medium"/>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541942"/>
                  </a:ext>
                </a:extLst>
              </a:tr>
              <a:tr h="759050">
                <a:tc>
                  <a:txBody>
                    <a:bodyPr/>
                    <a:lstStyle/>
                    <a:p>
                      <a:pPr algn="l"/>
                      <a:r>
                        <a:rPr lang="de-DE" sz="2400">
                          <a:solidFill>
                            <a:schemeClr val="tx2"/>
                          </a:solidFill>
                          <a:latin typeface="+mj-lt"/>
                        </a:rPr>
                        <a:t>1</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00000"/>
                        </a:lnSpc>
                        <a:buNone/>
                      </a:pPr>
                      <a:r>
                        <a:rPr lang="de-DE" sz="2400" b="0" i="0" u="none" strike="noStrike" baseline="0" noProof="0">
                          <a:solidFill>
                            <a:srgbClr val="141010"/>
                          </a:solidFill>
                          <a:latin typeface="Urbanist Medium"/>
                        </a:rPr>
                        <a:t>Neuerungen Lexware </a:t>
                      </a:r>
                      <a:r>
                        <a:rPr lang="de-DE" sz="2400" b="0" i="0" u="none" strike="noStrike" baseline="0" noProof="0" err="1">
                          <a:solidFill>
                            <a:srgbClr val="141010"/>
                          </a:solidFill>
                          <a:latin typeface="Urbanist Medium"/>
                        </a:rPr>
                        <a:t>lohn+gehalt</a:t>
                      </a:r>
                      <a:endParaRPr lang="de-DE" sz="2400" b="0" i="0" u="none" strike="noStrike" baseline="0" noProof="0">
                        <a:solidFill>
                          <a:srgbClr val="141010"/>
                        </a:solidFill>
                        <a:latin typeface="Urbanist Medium"/>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490057"/>
                  </a:ext>
                </a:extLst>
              </a:tr>
              <a:tr h="1038444">
                <a:tc>
                  <a:txBody>
                    <a:bodyPr/>
                    <a:lstStyle/>
                    <a:p>
                      <a:pPr algn="l"/>
                      <a:r>
                        <a:rPr lang="de-DE" sz="2400">
                          <a:solidFill>
                            <a:schemeClr val="tx2"/>
                          </a:solidFill>
                          <a:latin typeface="+mj-lt"/>
                        </a:rPr>
                        <a:t>2</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de-DE" sz="2400" b="0">
                          <a:latin typeface="Urbanist Medium" panose="020B0A04040200000203" pitchFamily="34" charset="0"/>
                          <a:ea typeface="Urbanist Medium" panose="020B0A04040200000203" pitchFamily="34" charset="0"/>
                          <a:cs typeface="Urbanist Medium" panose="020B0A04040200000203" pitchFamily="34" charset="0"/>
                        </a:rPr>
                        <a:t>Neuerungen Lexware </a:t>
                      </a:r>
                      <a:r>
                        <a:rPr lang="de-DE" sz="2400" b="0" err="1">
                          <a:latin typeface="Urbanist Medium" panose="020B0A04040200000203" pitchFamily="34" charset="0"/>
                          <a:ea typeface="Urbanist Medium" panose="020B0A04040200000203" pitchFamily="34" charset="0"/>
                          <a:cs typeface="Urbanist Medium" panose="020B0A04040200000203" pitchFamily="34" charset="0"/>
                        </a:rPr>
                        <a:t>reisekosten</a:t>
                      </a:r>
                      <a:r>
                        <a:rPr lang="de-DE" sz="2400" b="0">
                          <a:latin typeface="Urbanist Medium" panose="020B0A04040200000203" pitchFamily="34" charset="0"/>
                          <a:ea typeface="Urbanist Medium" panose="020B0A04040200000203" pitchFamily="34" charset="0"/>
                          <a:cs typeface="Urbanist Medium" panose="020B0A04040200000203" pitchFamily="34" charset="0"/>
                        </a:rPr>
                        <a:t> / Lexware </a:t>
                      </a:r>
                      <a:r>
                        <a:rPr lang="de-DE" sz="2400" b="0" err="1">
                          <a:latin typeface="Urbanist Medium" panose="020B0A04040200000203" pitchFamily="34" charset="0"/>
                          <a:ea typeface="Urbanist Medium" panose="020B0A04040200000203" pitchFamily="34" charset="0"/>
                          <a:cs typeface="Urbanist Medium" panose="020B0A04040200000203" pitchFamily="34" charset="0"/>
                        </a:rPr>
                        <a:t>fehlzeiten</a:t>
                      </a:r>
                      <a:endParaRPr lang="de-DE" sz="2400" b="0">
                        <a:latin typeface="Urbanist Medium" panose="020B0A04040200000203" pitchFamily="34" charset="0"/>
                        <a:ea typeface="Urbanist Medium" panose="020B0A04040200000203" pitchFamily="34" charset="0"/>
                        <a:cs typeface="Urbanist Medium" panose="020B0A04040200000203"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010795"/>
                  </a:ext>
                </a:extLst>
              </a:tr>
              <a:tr h="465420">
                <a:tc>
                  <a:txBody>
                    <a:bodyPr/>
                    <a:lstStyle/>
                    <a:p>
                      <a:pPr algn="l"/>
                      <a:r>
                        <a:rPr lang="de-DE" sz="2400" b="1" kern="1200">
                          <a:solidFill>
                            <a:schemeClr val="tx2"/>
                          </a:solidFill>
                          <a:latin typeface="+mn-lt"/>
                          <a:ea typeface="+mn-ea"/>
                          <a:cs typeface="+mn-cs"/>
                        </a:rPr>
                        <a:t>3</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2400" b="0">
                          <a:latin typeface="Urbanist Medium" panose="020B0A04040200000203" pitchFamily="34" charset="0"/>
                          <a:ea typeface="Urbanist Medium" panose="020B0A04040200000203" pitchFamily="34" charset="0"/>
                          <a:cs typeface="Urbanist Medium" panose="020B0A04040200000203" pitchFamily="34" charset="0"/>
                        </a:rPr>
                        <a:t>Lexware </a:t>
                      </a:r>
                      <a:r>
                        <a:rPr lang="de-DE" sz="2400" b="0" err="1">
                          <a:latin typeface="Urbanist Medium" panose="020B0A04040200000203" pitchFamily="34" charset="0"/>
                          <a:ea typeface="Urbanist Medium" panose="020B0A04040200000203" pitchFamily="34" charset="0"/>
                          <a:cs typeface="Urbanist Medium" panose="020B0A04040200000203" pitchFamily="34" charset="0"/>
                        </a:rPr>
                        <a:t>myCenter</a:t>
                      </a:r>
                      <a:endParaRPr lang="de-DE" sz="2400" b="0">
                        <a:latin typeface="Urbanist Medium" panose="020B0A04040200000203" pitchFamily="34" charset="0"/>
                        <a:ea typeface="Urbanist Medium" panose="020B0A04040200000203" pitchFamily="34" charset="0"/>
                        <a:cs typeface="Urbanist Medium" panose="020B0A04040200000203"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140111"/>
                  </a:ext>
                </a:extLst>
              </a:tr>
              <a:tr h="759050">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2400" b="1" kern="1200">
                        <a:solidFill>
                          <a:schemeClr val="tx2"/>
                        </a:solidFill>
                        <a:latin typeface="+mn-lt"/>
                        <a:ea typeface="+mn-ea"/>
                        <a:cs typeface="+mn-cs"/>
                      </a:endParaRPr>
                    </a:p>
                    <a:p>
                      <a:pPr algn="l"/>
                      <a:endParaRPr lang="de-DE" sz="2400">
                        <a:solidFill>
                          <a:schemeClr val="tx2"/>
                        </a:solidFill>
                        <a:latin typeface="+mj-lt"/>
                      </a:endParaRP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400" b="0" i="0">
                        <a:latin typeface="Urbanist Medium"/>
                        <a:ea typeface="Urbanist Medium"/>
                        <a:cs typeface="Urbanist Medium"/>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079157"/>
                  </a:ext>
                </a:extLst>
              </a:tr>
            </a:tbl>
          </a:graphicData>
        </a:graphic>
      </p:graphicFrame>
      <p:sp>
        <p:nvSpPr>
          <p:cNvPr id="3" name="Fußzeilenplatzhalter 1">
            <a:extLst>
              <a:ext uri="{FF2B5EF4-FFF2-40B4-BE49-F238E27FC236}">
                <a16:creationId xmlns:a16="http://schemas.microsoft.com/office/drawing/2014/main" id="{878FCE0C-A37C-EDFD-AC39-51A0CA98DD62}"/>
              </a:ext>
            </a:extLst>
          </p:cNvPr>
          <p:cNvSpPr txBox="1">
            <a:spLocks/>
          </p:cNvSpPr>
          <p:nvPr/>
        </p:nvSpPr>
        <p:spPr>
          <a:xfrm>
            <a:off x="1229471" y="6354535"/>
            <a:ext cx="3600000" cy="180000"/>
          </a:xfrm>
          <a:prstGeom prst="rect">
            <a:avLst/>
          </a:prstGeom>
        </p:spPr>
        <p:txBody>
          <a:bodyPr vert="horz" lIns="0" tIns="0" rIns="0" bIns="0" rtlCol="0" anchor="t"/>
          <a:lstStyle>
            <a:defPPr>
              <a:defRPr lang="de-DE"/>
            </a:defPPr>
            <a:lvl1pPr>
              <a:lnSpc>
                <a:spcPct val="100000"/>
              </a:lnSpc>
              <a:defRPr sz="1200" b="0" i="0">
                <a:solidFill>
                  <a:schemeClr val="bg1"/>
                </a:solidFill>
                <a:latin typeface="Urbanist Medium"/>
                <a:ea typeface="Urbanist Medium"/>
                <a:cs typeface="Urbanist Medium"/>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r>
              <a:rPr lang="de-DE"/>
              <a:t>Lexware vor Ort</a:t>
            </a:r>
          </a:p>
        </p:txBody>
      </p:sp>
      <p:sp>
        <p:nvSpPr>
          <p:cNvPr id="6" name="Foliennummernplatzhalter 2">
            <a:extLst>
              <a:ext uri="{FF2B5EF4-FFF2-40B4-BE49-F238E27FC236}">
                <a16:creationId xmlns:a16="http://schemas.microsoft.com/office/drawing/2014/main" id="{4C9D30A3-7FC1-881E-A864-B6F327BC5BE6}"/>
              </a:ext>
            </a:extLst>
          </p:cNvPr>
          <p:cNvSpPr txBox="1">
            <a:spLocks/>
          </p:cNvSpPr>
          <p:nvPr/>
        </p:nvSpPr>
        <p:spPr>
          <a:xfrm>
            <a:off x="627585" y="6264535"/>
            <a:ext cx="350086" cy="180000"/>
          </a:xfrm>
          <a:prstGeom prst="rect">
            <a:avLst/>
          </a:prstGeom>
        </p:spPr>
        <p:txBody>
          <a:bodyPr/>
          <a:ls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fld id="{1BC874F3-4D94-4049-B5BA-9E832CF89C1A}" type="slidenum">
              <a:rPr lang="de-DE" sz="1200" b="1" smtClean="0">
                <a:solidFill>
                  <a:schemeClr val="bg1"/>
                </a:solidFill>
              </a:rPr>
              <a:pPr/>
              <a:t>33</a:t>
            </a:fld>
            <a:endParaRPr lang="de-DE" sz="1200" b="1">
              <a:solidFill>
                <a:schemeClr val="bg1"/>
              </a:solidFill>
            </a:endParaRPr>
          </a:p>
        </p:txBody>
      </p:sp>
    </p:spTree>
    <p:extLst>
      <p:ext uri="{BB962C8B-B14F-4D97-AF65-F5344CB8AC3E}">
        <p14:creationId xmlns:p14="http://schemas.microsoft.com/office/powerpoint/2010/main" val="416550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0699CC-3ACC-06D4-3C17-29C035A22CA1}"/>
              </a:ext>
            </a:extLst>
          </p:cNvPr>
          <p:cNvSpPr>
            <a:spLocks noGrp="1"/>
          </p:cNvSpPr>
          <p:nvPr>
            <p:ph type="title"/>
          </p:nvPr>
        </p:nvSpPr>
        <p:spPr/>
        <p:txBody>
          <a:bodyPr/>
          <a:lstStyle/>
          <a:p>
            <a:r>
              <a:rPr lang="de-DE"/>
              <a:t>Lexware </a:t>
            </a:r>
            <a:r>
              <a:rPr lang="de-DE" err="1"/>
              <a:t>lohn+gehalt</a:t>
            </a:r>
            <a:endParaRPr lang="de-DE"/>
          </a:p>
        </p:txBody>
      </p:sp>
    </p:spTree>
    <p:extLst>
      <p:ext uri="{BB962C8B-B14F-4D97-AF65-F5344CB8AC3E}">
        <p14:creationId xmlns:p14="http://schemas.microsoft.com/office/powerpoint/2010/main" val="2645247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2F76-B23B-010A-4E6F-B5FA152A8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58022-2923-4176-AC92-F3BA9E536AA4}"/>
              </a:ext>
            </a:extLst>
          </p:cNvPr>
          <p:cNvSpPr>
            <a:spLocks noGrp="1"/>
          </p:cNvSpPr>
          <p:nvPr>
            <p:ph type="title"/>
          </p:nvPr>
        </p:nvSpPr>
        <p:spPr/>
        <p:txBody>
          <a:bodyPr/>
          <a:lstStyle/>
          <a:p>
            <a:r>
              <a:rPr lang="de-DE">
                <a:cs typeface="Calibri"/>
              </a:rPr>
              <a:t>Produktneuerungen Jahresendversion (JEV) 2026</a:t>
            </a:r>
            <a:endParaRPr lang="en-US">
              <a:solidFill>
                <a:srgbClr val="E9464A"/>
              </a:solidFill>
            </a:endParaRPr>
          </a:p>
        </p:txBody>
      </p:sp>
      <p:sp>
        <p:nvSpPr>
          <p:cNvPr id="5" name="Slide Number Placeholder 4">
            <a:extLst>
              <a:ext uri="{FF2B5EF4-FFF2-40B4-BE49-F238E27FC236}">
                <a16:creationId xmlns:a16="http://schemas.microsoft.com/office/drawing/2014/main" id="{99606B4D-EF56-B8EF-C71C-EF0842AF43B2}"/>
              </a:ext>
            </a:extLst>
          </p:cNvPr>
          <p:cNvSpPr>
            <a:spLocks noGrp="1"/>
          </p:cNvSpPr>
          <p:nvPr>
            <p:ph type="sldNum" sz="quarter" idx="12"/>
          </p:nvPr>
        </p:nvSpPr>
        <p:spPr/>
        <p:txBody>
          <a:bodyPr/>
          <a:lstStyle/>
          <a:p>
            <a:fld id="{1747B059-9090-4E73-96DA-36D500B427FC}" type="slidenum">
              <a:rPr lang="de-DE" smtClean="0"/>
              <a:pPr/>
              <a:t>35</a:t>
            </a:fld>
            <a:endParaRPr lang="de-DE"/>
          </a:p>
        </p:txBody>
      </p:sp>
      <p:sp>
        <p:nvSpPr>
          <p:cNvPr id="21" name="Inhaltsplatzhalter 2">
            <a:extLst>
              <a:ext uri="{FF2B5EF4-FFF2-40B4-BE49-F238E27FC236}">
                <a16:creationId xmlns:a16="http://schemas.microsoft.com/office/drawing/2014/main" id="{DF157650-9CB7-8111-1067-EBC1EF20D640}"/>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Wegfall Rechtskreistrennung West-Ost </a:t>
            </a:r>
            <a:endParaRPr lang="de-DE">
              <a:solidFill>
                <a:schemeClr val="tx1"/>
              </a:solidFill>
            </a:endParaRPr>
          </a:p>
        </p:txBody>
      </p:sp>
      <p:sp>
        <p:nvSpPr>
          <p:cNvPr id="12" name="Stern: 5 Zacken 11">
            <a:extLst>
              <a:ext uri="{FF2B5EF4-FFF2-40B4-BE49-F238E27FC236}">
                <a16:creationId xmlns:a16="http://schemas.microsoft.com/office/drawing/2014/main" id="{B87EF0F0-1049-56E3-C3B5-C7A86D237CB0}"/>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F1EB14DA-A4DF-66FA-361A-6A3067C015D6}"/>
              </a:ext>
            </a:extLst>
          </p:cNvPr>
          <p:cNvSpPr txBox="1"/>
          <p:nvPr/>
        </p:nvSpPr>
        <p:spPr bwMode="gray">
          <a:xfrm>
            <a:off x="624632" y="1755842"/>
            <a:ext cx="10872042" cy="4619470"/>
          </a:xfrm>
          <a:prstGeom prst="rect">
            <a:avLst/>
          </a:prstGeom>
          <a:noFill/>
        </p:spPr>
        <p:txBody>
          <a:bodyPr wrap="square" lIns="91440" tIns="45720" rIns="91440" bIns="45720" anchor="t">
            <a:spAutoFit/>
          </a:bodyPr>
          <a:lstStyle/>
          <a:p>
            <a:pPr marL="287655" lvl="2" indent="-287655"/>
            <a:r>
              <a:rPr lang="de-DE"/>
              <a:t>Die Rechtskreistrennung wird schrittweise in der Sozialversicherung aufgehoben. </a:t>
            </a:r>
            <a:endParaRPr lang="en-US">
              <a:ea typeface="Urbanist"/>
              <a:cs typeface="Urbanist"/>
            </a:endParaRPr>
          </a:p>
          <a:p>
            <a:pPr marL="287655" lvl="2" indent="-287655"/>
            <a:r>
              <a:rPr lang="de-DE"/>
              <a:t>Seit dem 01.01.2025 entfällt die Rechtskreistrennung in den Sozialversicherungsmeldungen (DEÜV), während die Unterscheidung in den Beitragsnachweisen zunächst bis mindestens Ende 2025 bestehen bleibt. Dies ist notwendig, da für die Beiträge weiterhin getrennte Nachweise für die Rentenversicherung zur Ermittlung des Bundeszuschusses und für statistische Zwecke benötigt werden.</a:t>
            </a:r>
            <a:endParaRPr lang="de-DE">
              <a:ea typeface="Urbanist"/>
              <a:cs typeface="Urbanist"/>
            </a:endParaRPr>
          </a:p>
          <a:p>
            <a:pPr marL="287655" lvl="2" indent="-287655"/>
            <a:r>
              <a:rPr lang="de-DE"/>
              <a:t>Ab 2026 entfällt die Rechtskreistrennung in den Beitragsnachweisen und damit in der  Sozialversicherung vollständig.</a:t>
            </a:r>
            <a:endParaRPr lang="de-DE">
              <a:ea typeface="Urbanist"/>
              <a:cs typeface="Urbanist"/>
            </a:endParaRPr>
          </a:p>
          <a:p>
            <a:pPr marL="287655" lvl="2" indent="-287655"/>
            <a:r>
              <a:rPr lang="de-DE"/>
              <a:t>Das bedeutet, dass ab dem 1. Januar 2026 keine separaten Beitragsnachweise mehr für die Rechtskreise Ost und West erstellt und elektronisch übermittelt werden müssen. Die Beiträge für alle Beschäftigten können gemeinsam abgeführt werden (betrifft auch die Konsolidierung der BNs). </a:t>
            </a:r>
            <a:endParaRPr lang="de-DE">
              <a:ea typeface="Urbanist"/>
              <a:cs typeface="Urbanist"/>
            </a:endParaRPr>
          </a:p>
          <a:p>
            <a:pPr marL="287655" lvl="2" indent="-287655"/>
            <a:r>
              <a:rPr lang="de-DE"/>
              <a:t>Auswirkungen:</a:t>
            </a:r>
            <a:endParaRPr lang="de-DE">
              <a:ea typeface="Urbanist"/>
              <a:cs typeface="Urbanist"/>
            </a:endParaRPr>
          </a:p>
          <a:p>
            <a:pPr marL="719455" lvl="3" indent="-287655"/>
            <a:r>
              <a:rPr lang="de-DE" sz="1600"/>
              <a:t>Gemeinsame Beitragsnachweise für Ost / West und Konsolidierung ab 2026</a:t>
            </a:r>
            <a:endParaRPr lang="de-DE" sz="1600">
              <a:ea typeface="Urbanist"/>
              <a:cs typeface="Urbanist"/>
            </a:endParaRPr>
          </a:p>
          <a:p>
            <a:pPr marL="719455" lvl="3" indent="-287655"/>
            <a:r>
              <a:rPr lang="de-DE" sz="1600"/>
              <a:t>Berichtsanpassungen</a:t>
            </a:r>
            <a:endParaRPr lang="en-US" sz="1600">
              <a:ea typeface="Urbanist"/>
              <a:cs typeface="Urbanist"/>
            </a:endParaRPr>
          </a:p>
        </p:txBody>
      </p:sp>
      <p:sp>
        <p:nvSpPr>
          <p:cNvPr id="6" name="Footer Placeholder 3">
            <a:extLst>
              <a:ext uri="{FF2B5EF4-FFF2-40B4-BE49-F238E27FC236}">
                <a16:creationId xmlns:a16="http://schemas.microsoft.com/office/drawing/2014/main" id="{2E527055-C2CE-85D0-0F6C-E7B74984C986}"/>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76313106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1EFA-C997-18B7-5C9F-EE761C963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2EE99-579D-CAFA-7220-DCCAAC7B58F6}"/>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4" name="Footer Placeholder 3">
            <a:extLst>
              <a:ext uri="{FF2B5EF4-FFF2-40B4-BE49-F238E27FC236}">
                <a16:creationId xmlns:a16="http://schemas.microsoft.com/office/drawing/2014/main" id="{3EBDF9F9-E178-6C31-F4DE-09F61919F9D1}"/>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CA7432E8-FD07-6795-C06B-4388CB338650}"/>
              </a:ext>
            </a:extLst>
          </p:cNvPr>
          <p:cNvSpPr>
            <a:spLocks noGrp="1"/>
          </p:cNvSpPr>
          <p:nvPr>
            <p:ph type="sldNum" sz="quarter" idx="12"/>
          </p:nvPr>
        </p:nvSpPr>
        <p:spPr/>
        <p:txBody>
          <a:bodyPr/>
          <a:lstStyle/>
          <a:p>
            <a:fld id="{1747B059-9090-4E73-96DA-36D500B427FC}" type="slidenum">
              <a:rPr lang="de-DE" smtClean="0"/>
              <a:pPr/>
              <a:t>36</a:t>
            </a:fld>
            <a:endParaRPr lang="de-DE"/>
          </a:p>
        </p:txBody>
      </p:sp>
      <p:sp>
        <p:nvSpPr>
          <p:cNvPr id="21" name="Inhaltsplatzhalter 2">
            <a:extLst>
              <a:ext uri="{FF2B5EF4-FFF2-40B4-BE49-F238E27FC236}">
                <a16:creationId xmlns:a16="http://schemas.microsoft.com/office/drawing/2014/main" id="{42902520-CA9C-D4ED-3611-99B358D6ABA8}"/>
              </a:ext>
            </a:extLst>
          </p:cNvPr>
          <p:cNvSpPr txBox="1">
            <a:spLocks/>
          </p:cNvSpPr>
          <p:nvPr/>
        </p:nvSpPr>
        <p:spPr>
          <a:xfrm>
            <a:off x="624632" y="1348655"/>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Anpassung Mutterschutz-Assistent</a:t>
            </a:r>
            <a:endParaRPr lang="de-DE">
              <a:solidFill>
                <a:schemeClr val="tx1"/>
              </a:solidFill>
            </a:endParaRPr>
          </a:p>
        </p:txBody>
      </p:sp>
      <p:sp>
        <p:nvSpPr>
          <p:cNvPr id="12" name="Stern: 5 Zacken 11">
            <a:extLst>
              <a:ext uri="{FF2B5EF4-FFF2-40B4-BE49-F238E27FC236}">
                <a16:creationId xmlns:a16="http://schemas.microsoft.com/office/drawing/2014/main" id="{15D0C309-FB11-B80E-067E-BFE6292D9A0C}"/>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53A6257A-F1EC-0817-554D-B7DA8F71BB21}"/>
              </a:ext>
            </a:extLst>
          </p:cNvPr>
          <p:cNvSpPr txBox="1"/>
          <p:nvPr/>
        </p:nvSpPr>
        <p:spPr bwMode="gray">
          <a:xfrm>
            <a:off x="624631" y="1755842"/>
            <a:ext cx="11688453" cy="2072170"/>
          </a:xfrm>
          <a:prstGeom prst="rect">
            <a:avLst/>
          </a:prstGeom>
          <a:noFill/>
        </p:spPr>
        <p:txBody>
          <a:bodyPr wrap="square" lIns="91440" tIns="45720" rIns="91440" bIns="45720" anchor="t">
            <a:spAutoFit/>
          </a:bodyPr>
          <a:lstStyle/>
          <a:p>
            <a:pPr marL="287655" lvl="2" indent="-287655"/>
            <a:r>
              <a:rPr lang="de-DE"/>
              <a:t>Im Assistenten sind ab der Jahresendversion auch die Eingaben zum Mutterschutz bei Fehlgeburten möglich. </a:t>
            </a:r>
            <a:endParaRPr lang="en-US"/>
          </a:p>
          <a:p>
            <a:pPr marL="287655" lvl="2" indent="-287655"/>
            <a:r>
              <a:rPr lang="de-DE">
                <a:ea typeface="Urbanist"/>
                <a:cs typeface="Urbanist"/>
              </a:rPr>
              <a:t>Es gibt drei Fristen: 13.-16. SSW; 17.-19. SSW; 20.-23. SSW</a:t>
            </a:r>
          </a:p>
          <a:p>
            <a:pPr marL="287655" lvl="2" indent="-287655"/>
            <a:r>
              <a:rPr lang="de-DE"/>
              <a:t>Durch Angabe der Schwangerschaftswoche, in der entbunden wurde, gilt eine entsprechende Mutterschutzfrist. </a:t>
            </a:r>
            <a:endParaRPr lang="en-US"/>
          </a:p>
          <a:p>
            <a:pPr marL="287655" lvl="2" indent="-287655"/>
            <a:r>
              <a:rPr lang="de-DE"/>
              <a:t>Nach der Auswahl wird diese Schutzfrist automatisch berechnet.</a:t>
            </a:r>
            <a:endParaRPr lang="en-US">
              <a:ea typeface="Urbanist"/>
              <a:cs typeface="Urbanist"/>
            </a:endParaRPr>
          </a:p>
        </p:txBody>
      </p:sp>
      <p:pic>
        <p:nvPicPr>
          <p:cNvPr id="6" name="Picture 5">
            <a:extLst>
              <a:ext uri="{FF2B5EF4-FFF2-40B4-BE49-F238E27FC236}">
                <a16:creationId xmlns:a16="http://schemas.microsoft.com/office/drawing/2014/main" id="{9FCDD5BC-9A0D-4071-8FDE-8BDC449DE706}"/>
              </a:ext>
            </a:extLst>
          </p:cNvPr>
          <p:cNvPicPr>
            <a:picLocks noChangeAspect="1"/>
          </p:cNvPicPr>
          <p:nvPr/>
        </p:nvPicPr>
        <p:blipFill>
          <a:blip r:embed="rId2"/>
          <a:stretch>
            <a:fillRect/>
          </a:stretch>
        </p:blipFill>
        <p:spPr>
          <a:xfrm>
            <a:off x="1958986" y="3829646"/>
            <a:ext cx="7626807" cy="2003308"/>
          </a:xfrm>
          <a:prstGeom prst="rect">
            <a:avLst/>
          </a:prstGeom>
          <a:ln>
            <a:solidFill>
              <a:schemeClr val="tx1"/>
            </a:solidFill>
          </a:ln>
        </p:spPr>
      </p:pic>
    </p:spTree>
    <p:extLst>
      <p:ext uri="{BB962C8B-B14F-4D97-AF65-F5344CB8AC3E}">
        <p14:creationId xmlns:p14="http://schemas.microsoft.com/office/powerpoint/2010/main" val="806917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FD54-D713-9D21-24C1-9192E3039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C1F53-14B9-4C22-1E1E-F27E650C334C}"/>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5" name="Slide Number Placeholder 4">
            <a:extLst>
              <a:ext uri="{FF2B5EF4-FFF2-40B4-BE49-F238E27FC236}">
                <a16:creationId xmlns:a16="http://schemas.microsoft.com/office/drawing/2014/main" id="{94F14C60-1D95-A630-5060-96138CCD5399}"/>
              </a:ext>
            </a:extLst>
          </p:cNvPr>
          <p:cNvSpPr>
            <a:spLocks noGrp="1"/>
          </p:cNvSpPr>
          <p:nvPr>
            <p:ph type="sldNum" sz="quarter" idx="12"/>
          </p:nvPr>
        </p:nvSpPr>
        <p:spPr/>
        <p:txBody>
          <a:bodyPr/>
          <a:lstStyle/>
          <a:p>
            <a:fld id="{1747B059-9090-4E73-96DA-36D500B427FC}" type="slidenum">
              <a:rPr lang="de-DE" smtClean="0"/>
              <a:pPr/>
              <a:t>37</a:t>
            </a:fld>
            <a:endParaRPr lang="de-DE"/>
          </a:p>
        </p:txBody>
      </p:sp>
      <p:sp>
        <p:nvSpPr>
          <p:cNvPr id="21" name="Inhaltsplatzhalter 2">
            <a:extLst>
              <a:ext uri="{FF2B5EF4-FFF2-40B4-BE49-F238E27FC236}">
                <a16:creationId xmlns:a16="http://schemas.microsoft.com/office/drawing/2014/main" id="{5F197D5C-6EE9-DEF3-3E97-BBF296AC6947}"/>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err="1"/>
              <a:t>DaBPV</a:t>
            </a:r>
            <a:r>
              <a:rPr lang="de-DE"/>
              <a:t> Nachlieferung (weitere Nachlieferungen für spätere Versionen) </a:t>
            </a:r>
            <a:endParaRPr lang="de-DE">
              <a:solidFill>
                <a:schemeClr val="tx1"/>
              </a:solidFill>
            </a:endParaRPr>
          </a:p>
        </p:txBody>
      </p:sp>
      <p:sp>
        <p:nvSpPr>
          <p:cNvPr id="12" name="Stern: 5 Zacken 11">
            <a:extLst>
              <a:ext uri="{FF2B5EF4-FFF2-40B4-BE49-F238E27FC236}">
                <a16:creationId xmlns:a16="http://schemas.microsoft.com/office/drawing/2014/main" id="{FD892279-0F02-6C7F-4F88-1B83E8401BC3}"/>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93BF19AC-C725-F1EE-F480-E34E3B9E40D8}"/>
              </a:ext>
            </a:extLst>
          </p:cNvPr>
          <p:cNvSpPr txBox="1"/>
          <p:nvPr/>
        </p:nvSpPr>
        <p:spPr bwMode="gray">
          <a:xfrm>
            <a:off x="611568" y="1723185"/>
            <a:ext cx="10806728" cy="1168525"/>
          </a:xfrm>
          <a:prstGeom prst="rect">
            <a:avLst/>
          </a:prstGeom>
          <a:noFill/>
        </p:spPr>
        <p:txBody>
          <a:bodyPr wrap="square" lIns="91440" tIns="45720" rIns="91440" bIns="45720" anchor="t">
            <a:spAutoFit/>
          </a:bodyPr>
          <a:lstStyle/>
          <a:p>
            <a:pPr marL="287655" lvl="2" indent="-287655"/>
            <a:r>
              <a:rPr lang="de-DE"/>
              <a:t>Zur Version 2026</a:t>
            </a:r>
            <a:endParaRPr lang="en-US">
              <a:ea typeface="Urbanist"/>
              <a:cs typeface="Urbanist"/>
            </a:endParaRPr>
          </a:p>
          <a:p>
            <a:pPr marL="719455" lvl="3" indent="-287655"/>
            <a:r>
              <a:rPr lang="de-DE" sz="1600"/>
              <a:t>Historienanfrage</a:t>
            </a:r>
            <a:endParaRPr lang="en-US" sz="1600"/>
          </a:p>
          <a:p>
            <a:pPr marL="431800" lvl="3" indent="0">
              <a:buNone/>
            </a:pPr>
            <a:r>
              <a:rPr lang="en-US" sz="1400"/>
              <a:t>	Die </a:t>
            </a:r>
            <a:r>
              <a:rPr lang="en-US" sz="1400" err="1"/>
              <a:t>Historienanfrage</a:t>
            </a:r>
            <a:r>
              <a:rPr lang="en-US" sz="1400"/>
              <a:t> </a:t>
            </a:r>
            <a:r>
              <a:rPr lang="en-US" sz="1400" err="1"/>
              <a:t>dient</a:t>
            </a:r>
            <a:r>
              <a:rPr lang="en-US" sz="1400"/>
              <a:t> der </a:t>
            </a:r>
            <a:r>
              <a:rPr lang="en-US" sz="1400" err="1"/>
              <a:t>Abfrage</a:t>
            </a:r>
            <a:r>
              <a:rPr lang="en-US" sz="1400"/>
              <a:t> der </a:t>
            </a:r>
            <a:r>
              <a:rPr lang="en-US" sz="1400" err="1"/>
              <a:t>Kinderanzahl</a:t>
            </a:r>
            <a:r>
              <a:rPr lang="en-US" sz="1400"/>
              <a:t>, </a:t>
            </a:r>
            <a:r>
              <a:rPr lang="en-US" sz="1400" err="1"/>
              <a:t>wenn</a:t>
            </a:r>
            <a:r>
              <a:rPr lang="en-US" sz="1400"/>
              <a:t> </a:t>
            </a:r>
            <a:r>
              <a:rPr lang="en-US" sz="1400" err="1"/>
              <a:t>bisher</a:t>
            </a:r>
            <a:r>
              <a:rPr lang="en-US" sz="1400"/>
              <a:t> </a:t>
            </a:r>
            <a:r>
              <a:rPr lang="en-US" sz="1400" err="1"/>
              <a:t>nicht</a:t>
            </a:r>
            <a:r>
              <a:rPr lang="en-US" sz="1400"/>
              <a:t> am </a:t>
            </a:r>
            <a:r>
              <a:rPr lang="en-US" sz="1400" err="1"/>
              <a:t>Verfahren</a:t>
            </a:r>
            <a:r>
              <a:rPr lang="en-US" sz="1400"/>
              <a:t> </a:t>
            </a:r>
            <a:r>
              <a:rPr lang="en-US" sz="1400" err="1"/>
              <a:t>teilgenommen</a:t>
            </a:r>
            <a:r>
              <a:rPr lang="en-US" sz="1400"/>
              <a:t> </a:t>
            </a:r>
            <a:r>
              <a:rPr lang="en-US" sz="1400" err="1"/>
              <a:t>wurde</a:t>
            </a:r>
            <a:r>
              <a:rPr lang="en-US" sz="1400"/>
              <a:t>.</a:t>
            </a:r>
            <a:br>
              <a:rPr lang="en-US" sz="1600"/>
            </a:br>
            <a:endParaRPr lang="en-US" sz="1600">
              <a:ea typeface="Urbanist"/>
              <a:cs typeface="Urbanist"/>
            </a:endParaRPr>
          </a:p>
        </p:txBody>
      </p:sp>
      <p:pic>
        <p:nvPicPr>
          <p:cNvPr id="7" name="Picture 6">
            <a:extLst>
              <a:ext uri="{FF2B5EF4-FFF2-40B4-BE49-F238E27FC236}">
                <a16:creationId xmlns:a16="http://schemas.microsoft.com/office/drawing/2014/main" id="{0640A142-D9EC-4C24-36A9-9A536A0295D6}"/>
              </a:ext>
            </a:extLst>
          </p:cNvPr>
          <p:cNvPicPr>
            <a:picLocks noChangeAspect="1"/>
          </p:cNvPicPr>
          <p:nvPr/>
        </p:nvPicPr>
        <p:blipFill>
          <a:blip r:embed="rId2"/>
          <a:stretch>
            <a:fillRect/>
          </a:stretch>
        </p:blipFill>
        <p:spPr>
          <a:xfrm>
            <a:off x="5719904" y="2769701"/>
            <a:ext cx="4561466" cy="3528811"/>
          </a:xfrm>
          <a:prstGeom prst="rect">
            <a:avLst/>
          </a:prstGeom>
          <a:ln>
            <a:solidFill>
              <a:schemeClr val="tx1"/>
            </a:solidFill>
          </a:ln>
        </p:spPr>
      </p:pic>
      <p:pic>
        <p:nvPicPr>
          <p:cNvPr id="11" name="Grafik 10">
            <a:extLst>
              <a:ext uri="{FF2B5EF4-FFF2-40B4-BE49-F238E27FC236}">
                <a16:creationId xmlns:a16="http://schemas.microsoft.com/office/drawing/2014/main" id="{31E25B46-3625-4E44-158F-C3FAF8823CB5}"/>
              </a:ext>
            </a:extLst>
          </p:cNvPr>
          <p:cNvPicPr>
            <a:picLocks noChangeAspect="1"/>
          </p:cNvPicPr>
          <p:nvPr/>
        </p:nvPicPr>
        <p:blipFill>
          <a:blip r:embed="rId3"/>
          <a:stretch>
            <a:fillRect/>
          </a:stretch>
        </p:blipFill>
        <p:spPr>
          <a:xfrm>
            <a:off x="877079" y="3586129"/>
            <a:ext cx="4530917" cy="1915722"/>
          </a:xfrm>
          <a:prstGeom prst="rect">
            <a:avLst/>
          </a:prstGeom>
          <a:ln>
            <a:solidFill>
              <a:schemeClr val="tx1"/>
            </a:solidFill>
          </a:ln>
        </p:spPr>
      </p:pic>
      <p:sp>
        <p:nvSpPr>
          <p:cNvPr id="4" name="Footer Placeholder 3">
            <a:extLst>
              <a:ext uri="{FF2B5EF4-FFF2-40B4-BE49-F238E27FC236}">
                <a16:creationId xmlns:a16="http://schemas.microsoft.com/office/drawing/2014/main" id="{3A36828B-AD78-1DB6-B0D8-9487BA8A39EF}"/>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2269434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B14D6-32CF-6E7C-CE3F-3E923C025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196A5-6DB0-81BC-126B-5D00D4AEFF7E}"/>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5" name="Slide Number Placeholder 4">
            <a:extLst>
              <a:ext uri="{FF2B5EF4-FFF2-40B4-BE49-F238E27FC236}">
                <a16:creationId xmlns:a16="http://schemas.microsoft.com/office/drawing/2014/main" id="{9CF5667A-A14A-DD73-2A02-87D74233D4B7}"/>
              </a:ext>
            </a:extLst>
          </p:cNvPr>
          <p:cNvSpPr>
            <a:spLocks noGrp="1"/>
          </p:cNvSpPr>
          <p:nvPr>
            <p:ph type="sldNum" sz="quarter" idx="12"/>
          </p:nvPr>
        </p:nvSpPr>
        <p:spPr/>
        <p:txBody>
          <a:bodyPr/>
          <a:lstStyle/>
          <a:p>
            <a:fld id="{1747B059-9090-4E73-96DA-36D500B427FC}" type="slidenum">
              <a:rPr lang="de-DE" smtClean="0"/>
              <a:pPr/>
              <a:t>38</a:t>
            </a:fld>
            <a:endParaRPr lang="de-DE"/>
          </a:p>
        </p:txBody>
      </p:sp>
      <p:sp>
        <p:nvSpPr>
          <p:cNvPr id="21" name="Inhaltsplatzhalter 2">
            <a:extLst>
              <a:ext uri="{FF2B5EF4-FFF2-40B4-BE49-F238E27FC236}">
                <a16:creationId xmlns:a16="http://schemas.microsoft.com/office/drawing/2014/main" id="{D32F0F19-0051-35AD-F8C2-7F7E1FBBCF51}"/>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1950"/>
              <a:t>Erweiterung ELStAM-Verfahren um PKV-Daten (private </a:t>
            </a:r>
            <a:r>
              <a:rPr lang="de-DE" sz="1950" err="1"/>
              <a:t>KV-und</a:t>
            </a:r>
            <a:r>
              <a:rPr lang="de-DE" sz="1950"/>
              <a:t> PV-Beiträge)</a:t>
            </a:r>
            <a:endParaRPr lang="de-DE">
              <a:solidFill>
                <a:schemeClr val="tx1"/>
              </a:solidFill>
            </a:endParaRPr>
          </a:p>
        </p:txBody>
      </p:sp>
      <p:sp>
        <p:nvSpPr>
          <p:cNvPr id="12" name="Stern: 5 Zacken 11">
            <a:extLst>
              <a:ext uri="{FF2B5EF4-FFF2-40B4-BE49-F238E27FC236}">
                <a16:creationId xmlns:a16="http://schemas.microsoft.com/office/drawing/2014/main" id="{D0166105-4DC6-FFCA-82AA-1B9AFB10297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269408FA-B719-BA11-44A2-1D6C6A328C74}"/>
              </a:ext>
            </a:extLst>
          </p:cNvPr>
          <p:cNvSpPr txBox="1"/>
          <p:nvPr/>
        </p:nvSpPr>
        <p:spPr bwMode="gray">
          <a:xfrm>
            <a:off x="624632" y="1755842"/>
            <a:ext cx="10872042" cy="1189172"/>
          </a:xfrm>
          <a:prstGeom prst="rect">
            <a:avLst/>
          </a:prstGeom>
          <a:noFill/>
        </p:spPr>
        <p:txBody>
          <a:bodyPr wrap="square" lIns="91440" tIns="45720" rIns="91440" bIns="45720" anchor="t">
            <a:spAutoFit/>
          </a:bodyPr>
          <a:lstStyle/>
          <a:p>
            <a:pPr marL="287655" lvl="2" indent="-287655"/>
            <a:r>
              <a:rPr lang="de-DE" sz="1600"/>
              <a:t>Ab dem Jahr 2026 bekommen Arbeitgeber für ihre privat versicherten Arbeitnehmer über die ELStAM zusätzlich die Beiträge zur privaten Kranken- und Pflegeversicherungsbeiträge mitgeteilt. </a:t>
            </a:r>
            <a:endParaRPr lang="de-DE" sz="1600">
              <a:ea typeface="Urbanist"/>
              <a:cs typeface="Urbanist"/>
            </a:endParaRPr>
          </a:p>
          <a:p>
            <a:pPr marL="287655" lvl="2" indent="-287655"/>
            <a:r>
              <a:rPr lang="de-DE" sz="1600"/>
              <a:t>Dies musste der AG bisher selbst erfassen. I.d.R. bekam er vom AN eine Papierbescheinigung über diese Beträge.</a:t>
            </a:r>
            <a:endParaRPr lang="de-DE" sz="1600">
              <a:ea typeface="Urbanist"/>
              <a:cs typeface="Urbanist"/>
            </a:endParaRPr>
          </a:p>
          <a:p>
            <a:pPr lvl="8" indent="-287655">
              <a:buFont typeface="Arial Black" panose="020B0A04020102020204" pitchFamily="34" charset="0"/>
              <a:buChar char="›"/>
            </a:pPr>
            <a:endParaRPr lang="de-DE" sz="800">
              <a:ea typeface="Urbanist"/>
              <a:cs typeface="Urbanist"/>
            </a:endParaRPr>
          </a:p>
        </p:txBody>
      </p:sp>
      <p:pic>
        <p:nvPicPr>
          <p:cNvPr id="6" name="Picture 5">
            <a:extLst>
              <a:ext uri="{FF2B5EF4-FFF2-40B4-BE49-F238E27FC236}">
                <a16:creationId xmlns:a16="http://schemas.microsoft.com/office/drawing/2014/main" id="{B1C6702F-3ADD-0236-E481-245C409170FF}"/>
              </a:ext>
            </a:extLst>
          </p:cNvPr>
          <p:cNvPicPr>
            <a:picLocks noChangeAspect="1"/>
          </p:cNvPicPr>
          <p:nvPr/>
        </p:nvPicPr>
        <p:blipFill>
          <a:blip r:embed="rId2"/>
          <a:stretch>
            <a:fillRect/>
          </a:stretch>
        </p:blipFill>
        <p:spPr>
          <a:xfrm>
            <a:off x="2216292" y="2915381"/>
            <a:ext cx="6135480" cy="1952455"/>
          </a:xfrm>
          <a:prstGeom prst="rect">
            <a:avLst/>
          </a:prstGeom>
          <a:ln>
            <a:solidFill>
              <a:schemeClr val="tx1"/>
            </a:solidFill>
          </a:ln>
        </p:spPr>
      </p:pic>
      <p:pic>
        <p:nvPicPr>
          <p:cNvPr id="7" name="Picture 6">
            <a:extLst>
              <a:ext uri="{FF2B5EF4-FFF2-40B4-BE49-F238E27FC236}">
                <a16:creationId xmlns:a16="http://schemas.microsoft.com/office/drawing/2014/main" id="{23FFD3FB-41AE-28CC-AB53-28493B216624}"/>
              </a:ext>
            </a:extLst>
          </p:cNvPr>
          <p:cNvPicPr>
            <a:picLocks noChangeAspect="1"/>
          </p:cNvPicPr>
          <p:nvPr/>
        </p:nvPicPr>
        <p:blipFill>
          <a:blip r:embed="rId3"/>
          <a:stretch>
            <a:fillRect/>
          </a:stretch>
        </p:blipFill>
        <p:spPr>
          <a:xfrm>
            <a:off x="2216292" y="2930308"/>
            <a:ext cx="6135480" cy="1945187"/>
          </a:xfrm>
          <a:prstGeom prst="rect">
            <a:avLst/>
          </a:prstGeom>
          <a:ln>
            <a:solidFill>
              <a:schemeClr val="tx1"/>
            </a:solidFill>
          </a:ln>
        </p:spPr>
      </p:pic>
      <p:sp>
        <p:nvSpPr>
          <p:cNvPr id="8" name="Textfeld 7">
            <a:extLst>
              <a:ext uri="{FF2B5EF4-FFF2-40B4-BE49-F238E27FC236}">
                <a16:creationId xmlns:a16="http://schemas.microsoft.com/office/drawing/2014/main" id="{EE3AE3A0-A4C4-5773-F558-C6C2D3DFBCFE}"/>
              </a:ext>
            </a:extLst>
          </p:cNvPr>
          <p:cNvSpPr txBox="1"/>
          <p:nvPr/>
        </p:nvSpPr>
        <p:spPr bwMode="gray">
          <a:xfrm>
            <a:off x="624632" y="5040212"/>
            <a:ext cx="10872042" cy="1168461"/>
          </a:xfrm>
          <a:prstGeom prst="rect">
            <a:avLst/>
          </a:prstGeom>
          <a:noFill/>
        </p:spPr>
        <p:txBody>
          <a:bodyPr wrap="square" lIns="91440" tIns="45720" rIns="91440" bIns="45720" anchor="t">
            <a:spAutoFit/>
          </a:bodyPr>
          <a:lstStyle/>
          <a:p>
            <a:pPr marL="287655" lvl="2" indent="-287655"/>
            <a:r>
              <a:rPr lang="de-DE" sz="1600" b="1">
                <a:ea typeface="Urbanist"/>
                <a:cs typeface="Urbanist"/>
              </a:rPr>
              <a:t>Wichtiger Hinweis: </a:t>
            </a:r>
            <a:r>
              <a:rPr lang="de-DE" sz="1600">
                <a:ea typeface="Urbanist"/>
                <a:cs typeface="Urbanist"/>
              </a:rPr>
              <a:t>Die bisherigen ELStAM-Schnittstellenversionen werden von der Finanzverwaltung nur noch bis zum 11.11.2025 unterstützt. Um weiterhin wie gewohnt am ELStAM-Verfahren teilnehmen zu können, ist eine Installation der </a:t>
            </a:r>
            <a:r>
              <a:rPr lang="de-DE" sz="1600" b="1">
                <a:ea typeface="Urbanist"/>
                <a:cs typeface="Urbanist"/>
              </a:rPr>
              <a:t>JEV 2026 direkt nach Erhalt</a:t>
            </a:r>
            <a:r>
              <a:rPr lang="de-DE" sz="1600">
                <a:ea typeface="Urbanist"/>
                <a:cs typeface="Urbanist"/>
              </a:rPr>
              <a:t>, dringend erforderlich. Eine Abrechnung ist auch ohne die JEV 2026 möglich. Die Monats-/Änderungslisten können auch später abgerufen werden.</a:t>
            </a:r>
            <a:endParaRPr lang="de-DE" sz="800">
              <a:ea typeface="Urbanist"/>
              <a:cs typeface="Urbanist"/>
            </a:endParaRPr>
          </a:p>
        </p:txBody>
      </p:sp>
      <p:sp>
        <p:nvSpPr>
          <p:cNvPr id="4" name="Footer Placeholder 3">
            <a:extLst>
              <a:ext uri="{FF2B5EF4-FFF2-40B4-BE49-F238E27FC236}">
                <a16:creationId xmlns:a16="http://schemas.microsoft.com/office/drawing/2014/main" id="{0DC52FF9-43B4-8FE1-D36D-8859BD441A5C}"/>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90610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dirty="0">
                <a:cs typeface="Calibri"/>
              </a:rPr>
              <a:t>Produktneuerungen JEV/Januar Update 2026</a:t>
            </a:r>
            <a:endParaRPr lang="en-US" dirty="0">
              <a:solidFill>
                <a:srgbClr val="E9464A"/>
              </a:solidFill>
            </a:endParaRPr>
          </a:p>
        </p:txBody>
      </p:sp>
      <p:sp>
        <p:nvSpPr>
          <p:cNvPr id="5" name="Slide Number Placeholder 4">
            <a:extLst>
              <a:ext uri="{FF2B5EF4-FFF2-40B4-BE49-F238E27FC236}">
                <a16:creationId xmlns:a16="http://schemas.microsoft.com/office/drawing/2014/main" id="{231EC0E7-9F47-49C5-B3CF-EBA571EE3A2C}"/>
              </a:ext>
            </a:extLst>
          </p:cNvPr>
          <p:cNvSpPr>
            <a:spLocks noGrp="1"/>
          </p:cNvSpPr>
          <p:nvPr>
            <p:ph type="sldNum" sz="quarter" idx="12"/>
          </p:nvPr>
        </p:nvSpPr>
        <p:spPr/>
        <p:txBody>
          <a:bodyPr/>
          <a:lstStyle/>
          <a:p>
            <a:fld id="{1747B059-9090-4E73-96DA-36D500B427FC}" type="slidenum">
              <a:rPr lang="de-DE" smtClean="0"/>
              <a:pPr/>
              <a:t>39</a:t>
            </a:fld>
            <a:endParaRPr lang="de-DE"/>
          </a:p>
        </p:txBody>
      </p:sp>
      <p:sp>
        <p:nvSpPr>
          <p:cNvPr id="21" name="Inhaltsplatzhalter 2">
            <a:extLst>
              <a:ext uri="{FF2B5EF4-FFF2-40B4-BE49-F238E27FC236}">
                <a16:creationId xmlns:a16="http://schemas.microsoft.com/office/drawing/2014/main" id="{3E37F8D7-B51F-8FE1-2903-FD70DC58A35A}"/>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EEL 13-Gemeinsame Grundsätze zum 01.01.2026</a:t>
            </a:r>
            <a:endParaRPr lang="de-DE">
              <a:solidFill>
                <a:schemeClr val="tx1"/>
              </a:solidFill>
            </a:endParaRPr>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EADDFC8B-7CF5-25B6-EB6D-8313A5C66EA5}"/>
              </a:ext>
            </a:extLst>
          </p:cNvPr>
          <p:cNvSpPr txBox="1"/>
          <p:nvPr/>
        </p:nvSpPr>
        <p:spPr bwMode="gray">
          <a:xfrm>
            <a:off x="624632" y="1755842"/>
            <a:ext cx="10872042" cy="3301994"/>
          </a:xfrm>
          <a:prstGeom prst="rect">
            <a:avLst/>
          </a:prstGeom>
          <a:noFill/>
        </p:spPr>
        <p:txBody>
          <a:bodyPr wrap="square" lIns="91440" tIns="45720" rIns="91440" bIns="45720" anchor="t">
            <a:spAutoFit/>
          </a:bodyPr>
          <a:lstStyle/>
          <a:p>
            <a:pPr marL="287655" lvl="2" indent="-287655"/>
            <a:r>
              <a:rPr lang="de-DE" dirty="0"/>
              <a:t>Entgeltersatzleistungen (EEL) - Änderungen im Meldeverfahren</a:t>
            </a:r>
            <a:endParaRPr lang="en-US" dirty="0">
              <a:ea typeface="Urbanist"/>
              <a:cs typeface="Urbanist"/>
            </a:endParaRPr>
          </a:p>
          <a:p>
            <a:pPr marL="287655" lvl="2" indent="-287655"/>
            <a:r>
              <a:rPr lang="de-DE" dirty="0"/>
              <a:t>Ab dem 1. Januar 2026 werden diverse Neuerungen im Datenaustausch zwischen Arbeitgeber und den Sozialversicherungsträgern bei den Entgeltersatzleistungen umgesetzt, damit weiterhin die Entgeltbescheinigungen vom AG wie gewohnt versendet und Rückmeldungen abholt werden können. </a:t>
            </a:r>
            <a:endParaRPr lang="de-DE" dirty="0">
              <a:ea typeface="Urbanist"/>
              <a:cs typeface="Urbanist"/>
            </a:endParaRPr>
          </a:p>
          <a:p>
            <a:pPr marL="287655" lvl="2" indent="-287655"/>
            <a:r>
              <a:rPr lang="de-DE" dirty="0"/>
              <a:t>Zur Jahresendversion der Version 2026 neuer Datenbaustein DBSD, neue Version, etc.</a:t>
            </a:r>
            <a:endParaRPr lang="de-DE" dirty="0">
              <a:ea typeface="Urbanist"/>
              <a:cs typeface="Urbanist"/>
            </a:endParaRPr>
          </a:p>
          <a:p>
            <a:pPr marL="287655" lvl="2" indent="-287655"/>
            <a:r>
              <a:rPr lang="de-DE" dirty="0"/>
              <a:t>Zum Januar Update  Umstellung des Versands der EEL-Meldungen (inkl. Sende-Assistent, Berichte, Meldecenter) und Realisierung der neuen Meldung 73.</a:t>
            </a:r>
            <a:br>
              <a:rPr lang="en-US" dirty="0"/>
            </a:br>
            <a:br>
              <a:rPr lang="en-US" dirty="0"/>
            </a:br>
            <a:endParaRPr lang="en-US" dirty="0">
              <a:ea typeface="Urbanist"/>
              <a:cs typeface="Urbanist"/>
            </a:endParaRPr>
          </a:p>
        </p:txBody>
      </p:sp>
      <p:sp>
        <p:nvSpPr>
          <p:cNvPr id="6" name="Inhaltsplatzhalter 2">
            <a:extLst>
              <a:ext uri="{FF2B5EF4-FFF2-40B4-BE49-F238E27FC236}">
                <a16:creationId xmlns:a16="http://schemas.microsoft.com/office/drawing/2014/main" id="{8AD0C893-2642-43B0-8909-1D1C59A33D70}"/>
              </a:ext>
            </a:extLst>
          </p:cNvPr>
          <p:cNvSpPr txBox="1">
            <a:spLocks/>
          </p:cNvSpPr>
          <p:nvPr/>
        </p:nvSpPr>
        <p:spPr>
          <a:xfrm>
            <a:off x="624632" y="48270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Versionserhöhung Datensatz Meldungen (DSME) von 10 auf 11 ab 01.01.2026 </a:t>
            </a:r>
            <a:endParaRPr lang="de-DE">
              <a:solidFill>
                <a:schemeClr val="tx1"/>
              </a:solidFill>
            </a:endParaRPr>
          </a:p>
        </p:txBody>
      </p:sp>
      <p:sp>
        <p:nvSpPr>
          <p:cNvPr id="7" name="Textfeld 6">
            <a:extLst>
              <a:ext uri="{FF2B5EF4-FFF2-40B4-BE49-F238E27FC236}">
                <a16:creationId xmlns:a16="http://schemas.microsoft.com/office/drawing/2014/main" id="{33F0846F-23A8-9DC2-95A5-C8380FF2979F}"/>
              </a:ext>
            </a:extLst>
          </p:cNvPr>
          <p:cNvSpPr txBox="1"/>
          <p:nvPr/>
        </p:nvSpPr>
        <p:spPr bwMode="gray">
          <a:xfrm>
            <a:off x="624632" y="5311842"/>
            <a:ext cx="10872042" cy="842025"/>
          </a:xfrm>
          <a:prstGeom prst="rect">
            <a:avLst/>
          </a:prstGeom>
          <a:noFill/>
        </p:spPr>
        <p:txBody>
          <a:bodyPr wrap="square" lIns="91440" tIns="45720" rIns="91440" bIns="45720" anchor="t">
            <a:spAutoFit/>
          </a:bodyPr>
          <a:lstStyle/>
          <a:p>
            <a:pPr marL="287655" lvl="2" indent="-287655"/>
            <a:r>
              <a:rPr lang="de-DE" dirty="0"/>
              <a:t>Mit der Version 2026 können Rückmeldung angenommen werden</a:t>
            </a:r>
            <a:endParaRPr lang="de-DE" dirty="0">
              <a:ea typeface="Urbanist"/>
              <a:cs typeface="Urbanist"/>
            </a:endParaRPr>
          </a:p>
          <a:p>
            <a:pPr marL="287655" lvl="2" indent="-287655"/>
            <a:r>
              <a:rPr lang="de-DE" dirty="0"/>
              <a:t>Mit der Januaraktualisierung läuft auch der Versand mit der Version 11</a:t>
            </a:r>
            <a:endParaRPr lang="en-US" dirty="0">
              <a:ea typeface="Urbanist"/>
              <a:cs typeface="Urbanist"/>
            </a:endParaRPr>
          </a:p>
        </p:txBody>
      </p:sp>
      <p:sp>
        <p:nvSpPr>
          <p:cNvPr id="4" name="Footer Placeholder 3">
            <a:extLst>
              <a:ext uri="{FF2B5EF4-FFF2-40B4-BE49-F238E27FC236}">
                <a16:creationId xmlns:a16="http://schemas.microsoft.com/office/drawing/2014/main" id="{0D12F8C3-0CCD-8AD3-4173-AE1F3A0CC3B3}"/>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3104071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BDB0-6EB5-1201-5837-76A066982E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F3C612-ADEC-5085-6986-803CEBA6CAED}"/>
              </a:ext>
            </a:extLst>
          </p:cNvPr>
          <p:cNvSpPr>
            <a:spLocks noGrp="1"/>
          </p:cNvSpPr>
          <p:nvPr>
            <p:ph type="ctrTitle"/>
          </p:nvPr>
        </p:nvSpPr>
        <p:spPr/>
        <p:txBody>
          <a:bodyPr>
            <a:normAutofit fontScale="90000"/>
          </a:bodyPr>
          <a:lstStyle/>
          <a:p>
            <a:r>
              <a:rPr lang="de-DE"/>
              <a:t>Lexware </a:t>
            </a:r>
            <a:r>
              <a:rPr lang="de-DE" err="1"/>
              <a:t>buchhaltung</a:t>
            </a:r>
            <a:endParaRPr lang="de-DE"/>
          </a:p>
        </p:txBody>
      </p:sp>
      <p:sp>
        <p:nvSpPr>
          <p:cNvPr id="10" name="Bildplatzhalter 9">
            <a:extLst>
              <a:ext uri="{FF2B5EF4-FFF2-40B4-BE49-F238E27FC236}">
                <a16:creationId xmlns:a16="http://schemas.microsoft.com/office/drawing/2014/main" id="{EE5DC0A3-9FE8-6884-179C-1A899943D8E2}"/>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406804CA-6272-800F-4629-F6E0932D859D}"/>
              </a:ext>
            </a:extLst>
          </p:cNvPr>
          <p:cNvPicPr>
            <a:picLocks noChangeAspect="1"/>
          </p:cNvPicPr>
          <p:nvPr/>
        </p:nvPicPr>
        <p:blipFill>
          <a:blip r:embed="rId2"/>
          <a:srcRect l="10979" r="10979"/>
          <a:stretch/>
        </p:blipFill>
        <p:spPr>
          <a:xfrm flipH="1">
            <a:off x="0" y="0"/>
            <a:ext cx="4764088" cy="6867525"/>
          </a:xfrm>
          <a:prstGeom prst="rect">
            <a:avLst/>
          </a:prstGeom>
        </p:spPr>
      </p:pic>
    </p:spTree>
    <p:extLst>
      <p:ext uri="{BB962C8B-B14F-4D97-AF65-F5344CB8AC3E}">
        <p14:creationId xmlns:p14="http://schemas.microsoft.com/office/powerpoint/2010/main" val="102540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4563-0E12-8E51-432C-AE499E8F9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FD841-B3D9-0D6F-FD3C-2D9EA29A304B}"/>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4" name="Footer Placeholder 3">
            <a:extLst>
              <a:ext uri="{FF2B5EF4-FFF2-40B4-BE49-F238E27FC236}">
                <a16:creationId xmlns:a16="http://schemas.microsoft.com/office/drawing/2014/main" id="{3EE02022-BF99-4F44-F1EE-FFB3F490B828}"/>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A12E523B-5D29-3BF0-0D01-8B2F4432F921}"/>
              </a:ext>
            </a:extLst>
          </p:cNvPr>
          <p:cNvSpPr>
            <a:spLocks noGrp="1"/>
          </p:cNvSpPr>
          <p:nvPr>
            <p:ph type="sldNum" sz="quarter" idx="12"/>
          </p:nvPr>
        </p:nvSpPr>
        <p:spPr/>
        <p:txBody>
          <a:bodyPr/>
          <a:lstStyle/>
          <a:p>
            <a:fld id="{1747B059-9090-4E73-96DA-36D500B427FC}" type="slidenum">
              <a:rPr lang="de-DE" smtClean="0"/>
              <a:pPr/>
              <a:t>40</a:t>
            </a:fld>
            <a:endParaRPr lang="de-DE"/>
          </a:p>
        </p:txBody>
      </p:sp>
      <p:sp>
        <p:nvSpPr>
          <p:cNvPr id="21" name="Inhaltsplatzhalter 2">
            <a:extLst>
              <a:ext uri="{FF2B5EF4-FFF2-40B4-BE49-F238E27FC236}">
                <a16:creationId xmlns:a16="http://schemas.microsoft.com/office/drawing/2014/main" id="{2193394E-15C6-1263-2D0B-80EAB6FCDA1E}"/>
              </a:ext>
            </a:extLst>
          </p:cNvPr>
          <p:cNvSpPr txBox="1">
            <a:spLocks/>
          </p:cNvSpPr>
          <p:nvPr/>
        </p:nvSpPr>
        <p:spPr>
          <a:xfrm>
            <a:off x="624632" y="1347294"/>
            <a:ext cx="11183320" cy="3607261"/>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err="1"/>
              <a:t>rvBEA</a:t>
            </a:r>
            <a:r>
              <a:rPr lang="de-DE"/>
              <a:t>: Gemeinsame Grundsätze ab 01.01.2026 (nach § 108a SGB IV und § 108 SGB IV)</a:t>
            </a:r>
            <a:endParaRPr lang="de-DE">
              <a:solidFill>
                <a:schemeClr val="tx1"/>
              </a:solidFill>
            </a:endParaRPr>
          </a:p>
        </p:txBody>
      </p:sp>
      <p:sp>
        <p:nvSpPr>
          <p:cNvPr id="12" name="Stern: 5 Zacken 11">
            <a:extLst>
              <a:ext uri="{FF2B5EF4-FFF2-40B4-BE49-F238E27FC236}">
                <a16:creationId xmlns:a16="http://schemas.microsoft.com/office/drawing/2014/main" id="{1AB33836-2DEF-A14F-FB56-5C6FB42BE35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C203570C-7025-2ED0-CAB6-959B595F63C2}"/>
              </a:ext>
            </a:extLst>
          </p:cNvPr>
          <p:cNvSpPr txBox="1"/>
          <p:nvPr/>
        </p:nvSpPr>
        <p:spPr bwMode="gray">
          <a:xfrm>
            <a:off x="432593" y="1746347"/>
            <a:ext cx="10872042" cy="4173515"/>
          </a:xfrm>
          <a:prstGeom prst="rect">
            <a:avLst/>
          </a:prstGeom>
          <a:noFill/>
        </p:spPr>
        <p:txBody>
          <a:bodyPr wrap="square" lIns="91440" tIns="45720" rIns="91440" bIns="45720" anchor="t">
            <a:spAutoFit/>
          </a:bodyPr>
          <a:lstStyle/>
          <a:p>
            <a:pPr marL="287655" lvl="2" indent="-287655"/>
            <a:r>
              <a:rPr lang="de-DE" err="1"/>
              <a:t>rvBEA</a:t>
            </a:r>
            <a:r>
              <a:rPr lang="de-DE"/>
              <a:t>: </a:t>
            </a:r>
            <a:r>
              <a:rPr lang="de-DE" b="1"/>
              <a:t>R</a:t>
            </a:r>
            <a:r>
              <a:rPr lang="de-DE"/>
              <a:t>enten</a:t>
            </a:r>
            <a:r>
              <a:rPr lang="de-DE" b="1"/>
              <a:t>v</a:t>
            </a:r>
            <a:r>
              <a:rPr lang="de-DE"/>
              <a:t>ersicherung </a:t>
            </a:r>
            <a:r>
              <a:rPr lang="de-DE" b="1"/>
              <a:t>B</a:t>
            </a:r>
            <a:r>
              <a:rPr lang="de-DE"/>
              <a:t>escheinigungen </a:t>
            </a:r>
            <a:r>
              <a:rPr lang="de-DE" b="1"/>
              <a:t>e</a:t>
            </a:r>
            <a:r>
              <a:rPr lang="de-DE"/>
              <a:t>lektronisch </a:t>
            </a:r>
            <a:r>
              <a:rPr lang="de-DE" b="1"/>
              <a:t>a</a:t>
            </a:r>
            <a:r>
              <a:rPr lang="de-DE"/>
              <a:t>nfordern</a:t>
            </a:r>
            <a:endParaRPr lang="en-US"/>
          </a:p>
          <a:p>
            <a:pPr marL="287655" lvl="2" indent="-287655"/>
            <a:r>
              <a:rPr lang="de-DE"/>
              <a:t>Folgende Bescheinigungen können von der Rentenversicherung angefordert werden:</a:t>
            </a:r>
            <a:endParaRPr lang="de-DE">
              <a:ea typeface="Urbanist"/>
              <a:cs typeface="Urbanist"/>
            </a:endParaRPr>
          </a:p>
          <a:p>
            <a:pPr marL="719455" lvl="3" indent="-287655">
              <a:spcBef>
                <a:spcPts val="1200"/>
              </a:spcBef>
            </a:pPr>
            <a:r>
              <a:rPr lang="de-DE" sz="1600" b="1"/>
              <a:t>- AKRV: </a:t>
            </a:r>
            <a:r>
              <a:rPr lang="de-DE" sz="1600"/>
              <a:t>Entgeltbescheinigungen Landwirtschaftliche Alterskasse</a:t>
            </a:r>
            <a:br>
              <a:rPr lang="de-DE" sz="1600"/>
            </a:br>
            <a:r>
              <a:rPr lang="de-DE" sz="1600"/>
              <a:t>                -&gt; Die Abfrage erfolgt ausschließlich für Rentenbeziehende der Landwirtschaftlichen Alterskasse</a:t>
            </a:r>
            <a:endParaRPr lang="de-DE" sz="1600">
              <a:ea typeface="Urbanist"/>
              <a:cs typeface="Urbanist"/>
            </a:endParaRPr>
          </a:p>
          <a:p>
            <a:pPr marL="431800" lvl="3" indent="0">
              <a:spcBef>
                <a:spcPts val="1200"/>
              </a:spcBef>
              <a:buNone/>
            </a:pPr>
            <a:r>
              <a:rPr lang="de-DE" sz="1600" b="1"/>
              <a:t>      - BEEG:  </a:t>
            </a:r>
            <a:r>
              <a:rPr lang="de-DE" sz="1600"/>
              <a:t>Bundeselterngeld- und Elternzeitgesetz</a:t>
            </a:r>
            <a:br>
              <a:rPr lang="de-DE" sz="1600"/>
            </a:br>
            <a:r>
              <a:rPr lang="de-DE" sz="1600"/>
              <a:t>                      -&gt; BEEG soll Eltern die Antragstellung in Bezug auf Elterngeld vereinfachen.</a:t>
            </a:r>
            <a:endParaRPr lang="de-DE" sz="1600">
              <a:ea typeface="Urbanist"/>
              <a:cs typeface="Urbanist"/>
            </a:endParaRPr>
          </a:p>
          <a:p>
            <a:pPr marL="431800" lvl="3" indent="0">
              <a:spcBef>
                <a:spcPts val="1200"/>
              </a:spcBef>
              <a:buNone/>
            </a:pPr>
            <a:r>
              <a:rPr lang="de-DE" sz="1600" b="1"/>
              <a:t>      - ZUZA: </a:t>
            </a:r>
            <a:r>
              <a:rPr lang="de-DE" sz="1600"/>
              <a:t>Befreiung von Zuzahlung in Hinblick auf den Erhalt von Rehabilitationsmaßnahmen</a:t>
            </a:r>
            <a:endParaRPr lang="en-US"/>
          </a:p>
          <a:p>
            <a:pPr marL="431800" lvl="3" indent="0">
              <a:spcBef>
                <a:spcPts val="1200"/>
              </a:spcBef>
              <a:buNone/>
            </a:pPr>
            <a:endParaRPr lang="de-DE" sz="1600"/>
          </a:p>
          <a:p>
            <a:pPr marL="431800" lvl="3" indent="0">
              <a:spcBef>
                <a:spcPts val="1200"/>
              </a:spcBef>
              <a:buNone/>
            </a:pPr>
            <a:br>
              <a:rPr lang="en-US"/>
            </a:br>
            <a:br>
              <a:rPr lang="en-US"/>
            </a:br>
            <a:endParaRPr lang="en-US">
              <a:ea typeface="Urbanist"/>
              <a:cs typeface="Urbanist"/>
            </a:endParaRPr>
          </a:p>
        </p:txBody>
      </p:sp>
    </p:spTree>
    <p:extLst>
      <p:ext uri="{BB962C8B-B14F-4D97-AF65-F5344CB8AC3E}">
        <p14:creationId xmlns:p14="http://schemas.microsoft.com/office/powerpoint/2010/main" val="26808209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14A1-DC71-5AEB-8726-9F5ACC261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84E37-A4FF-BAB8-6C9B-46776A27D5EB}"/>
              </a:ext>
            </a:extLst>
          </p:cNvPr>
          <p:cNvSpPr>
            <a:spLocks noGrp="1"/>
          </p:cNvSpPr>
          <p:nvPr>
            <p:ph type="title"/>
          </p:nvPr>
        </p:nvSpPr>
        <p:spPr/>
        <p:txBody>
          <a:bodyPr/>
          <a:lstStyle/>
          <a:p>
            <a:r>
              <a:rPr lang="de-DE">
                <a:cs typeface="Calibri"/>
              </a:rPr>
              <a:t>Produktneuerungen JEV/Januar Update 2026</a:t>
            </a:r>
            <a:endParaRPr lang="en-US">
              <a:solidFill>
                <a:srgbClr val="E9464A"/>
              </a:solidFill>
            </a:endParaRPr>
          </a:p>
        </p:txBody>
      </p:sp>
      <p:sp>
        <p:nvSpPr>
          <p:cNvPr id="4" name="Footer Placeholder 3">
            <a:extLst>
              <a:ext uri="{FF2B5EF4-FFF2-40B4-BE49-F238E27FC236}">
                <a16:creationId xmlns:a16="http://schemas.microsoft.com/office/drawing/2014/main" id="{D79B7713-352C-29F6-297B-784E1664C762}"/>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855BB6B1-77BD-1A23-C369-E40CC6E4CBF5}"/>
              </a:ext>
            </a:extLst>
          </p:cNvPr>
          <p:cNvSpPr>
            <a:spLocks noGrp="1"/>
          </p:cNvSpPr>
          <p:nvPr>
            <p:ph type="sldNum" sz="quarter" idx="12"/>
          </p:nvPr>
        </p:nvSpPr>
        <p:spPr/>
        <p:txBody>
          <a:bodyPr/>
          <a:lstStyle/>
          <a:p>
            <a:fld id="{1747B059-9090-4E73-96DA-36D500B427FC}" type="slidenum">
              <a:rPr lang="de-DE" smtClean="0"/>
              <a:pPr/>
              <a:t>41</a:t>
            </a:fld>
            <a:endParaRPr lang="de-DE"/>
          </a:p>
        </p:txBody>
      </p:sp>
      <p:sp>
        <p:nvSpPr>
          <p:cNvPr id="21" name="Inhaltsplatzhalter 2">
            <a:extLst>
              <a:ext uri="{FF2B5EF4-FFF2-40B4-BE49-F238E27FC236}">
                <a16:creationId xmlns:a16="http://schemas.microsoft.com/office/drawing/2014/main" id="{19DC73F6-7A45-3368-10D2-0B94EEF6EF9A}"/>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err="1"/>
              <a:t>euBP</a:t>
            </a:r>
            <a:r>
              <a:rPr lang="de-DE"/>
              <a:t> Pauschalversteuerung im DSLA und Korrekturdatum</a:t>
            </a:r>
            <a:endParaRPr lang="de-DE">
              <a:solidFill>
                <a:schemeClr val="tx1"/>
              </a:solidFill>
            </a:endParaRPr>
          </a:p>
        </p:txBody>
      </p:sp>
      <p:sp>
        <p:nvSpPr>
          <p:cNvPr id="12" name="Stern: 5 Zacken 11">
            <a:extLst>
              <a:ext uri="{FF2B5EF4-FFF2-40B4-BE49-F238E27FC236}">
                <a16:creationId xmlns:a16="http://schemas.microsoft.com/office/drawing/2014/main" id="{C1C9CC04-06FD-D868-01EA-BE37E80334FF}"/>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0B4544E2-992D-15AE-7E45-6913691BC532}"/>
              </a:ext>
            </a:extLst>
          </p:cNvPr>
          <p:cNvSpPr txBox="1"/>
          <p:nvPr/>
        </p:nvSpPr>
        <p:spPr bwMode="gray">
          <a:xfrm>
            <a:off x="624632" y="1755842"/>
            <a:ext cx="10872042" cy="2071849"/>
          </a:xfrm>
          <a:prstGeom prst="rect">
            <a:avLst/>
          </a:prstGeom>
          <a:noFill/>
        </p:spPr>
        <p:txBody>
          <a:bodyPr wrap="square" lIns="91440" tIns="45720" rIns="91440" bIns="45720" anchor="t">
            <a:spAutoFit/>
          </a:bodyPr>
          <a:lstStyle/>
          <a:p>
            <a:pPr marL="287655" lvl="2" indent="-287655"/>
            <a:r>
              <a:rPr lang="de-DE" dirty="0"/>
              <a:t>Zur JEV 2026: Die </a:t>
            </a:r>
            <a:r>
              <a:rPr lang="de-DE" b="1" dirty="0"/>
              <a:t> </a:t>
            </a:r>
            <a:r>
              <a:rPr lang="de-DE" dirty="0"/>
              <a:t>Meldeprüfliste beim 2. Mal aufbereiten entspricht nicht den veränderten Angaben =&gt; der Fehler wurde behoben</a:t>
            </a:r>
            <a:endParaRPr lang="en-US" dirty="0"/>
          </a:p>
          <a:p>
            <a:pPr marL="287655" lvl="2" indent="-287655"/>
            <a:r>
              <a:rPr lang="en-US" dirty="0"/>
              <a:t>Zur </a:t>
            </a:r>
            <a:r>
              <a:rPr lang="en-US" dirty="0" err="1"/>
              <a:t>Januaraktualisierung</a:t>
            </a:r>
            <a:r>
              <a:rPr lang="en-US" dirty="0"/>
              <a:t> 2026: </a:t>
            </a:r>
            <a:r>
              <a:rPr lang="de-DE" b="1" dirty="0"/>
              <a:t> </a:t>
            </a:r>
            <a:r>
              <a:rPr lang="de-DE" dirty="0"/>
              <a:t>Lohnarten, deren Betrag nicht im </a:t>
            </a:r>
            <a:r>
              <a:rPr lang="de-DE" dirty="0" err="1"/>
              <a:t>Gesamtbrutto</a:t>
            </a:r>
            <a:r>
              <a:rPr lang="de-DE" dirty="0"/>
              <a:t> enthalten ist, werden im Feld </a:t>
            </a:r>
            <a:r>
              <a:rPr lang="de-DE" dirty="0" err="1"/>
              <a:t>Labtrgges</a:t>
            </a:r>
            <a:r>
              <a:rPr lang="de-DE" dirty="0"/>
              <a:t> mit Betrag 0000000000 angegeben (0994 und 0995)</a:t>
            </a:r>
            <a:br>
              <a:rPr lang="en-US" dirty="0"/>
            </a:br>
            <a:br>
              <a:rPr lang="en-US" dirty="0"/>
            </a:br>
            <a:endParaRPr lang="en-US" dirty="0">
              <a:ea typeface="Urbanist"/>
              <a:cs typeface="Urbanist"/>
            </a:endParaRPr>
          </a:p>
        </p:txBody>
      </p:sp>
      <p:sp>
        <p:nvSpPr>
          <p:cNvPr id="6" name="Inhaltsplatzhalter 2">
            <a:extLst>
              <a:ext uri="{FF2B5EF4-FFF2-40B4-BE49-F238E27FC236}">
                <a16:creationId xmlns:a16="http://schemas.microsoft.com/office/drawing/2014/main" id="{8745EC96-8FC4-9F34-455D-0681F1435A22}"/>
              </a:ext>
            </a:extLst>
          </p:cNvPr>
          <p:cNvSpPr txBox="1">
            <a:spLocks/>
          </p:cNvSpPr>
          <p:nvPr/>
        </p:nvSpPr>
        <p:spPr>
          <a:xfrm>
            <a:off x="624631" y="3881965"/>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000" dirty="0" err="1"/>
              <a:t>rvBEA</a:t>
            </a:r>
            <a:r>
              <a:rPr lang="de-DE" sz="2000" dirty="0"/>
              <a:t>: Umgang mit </a:t>
            </a:r>
            <a:r>
              <a:rPr lang="de-DE" sz="2000" dirty="0" err="1"/>
              <a:t>rvBEA</a:t>
            </a:r>
            <a:r>
              <a:rPr lang="de-DE" sz="2000" dirty="0"/>
              <a:t>-Anforderungen optimieren</a:t>
            </a:r>
            <a:endParaRPr lang="de-DE" sz="2000" dirty="0">
              <a:solidFill>
                <a:schemeClr val="tx1"/>
              </a:solidFill>
            </a:endParaRPr>
          </a:p>
        </p:txBody>
      </p:sp>
      <p:sp>
        <p:nvSpPr>
          <p:cNvPr id="7" name="Textfeld 6">
            <a:extLst>
              <a:ext uri="{FF2B5EF4-FFF2-40B4-BE49-F238E27FC236}">
                <a16:creationId xmlns:a16="http://schemas.microsoft.com/office/drawing/2014/main" id="{33A27F9F-8CA7-A4D3-ACC6-06E86B81CE3B}"/>
              </a:ext>
            </a:extLst>
          </p:cNvPr>
          <p:cNvSpPr txBox="1"/>
          <p:nvPr/>
        </p:nvSpPr>
        <p:spPr bwMode="gray">
          <a:xfrm>
            <a:off x="624631" y="4268867"/>
            <a:ext cx="10872042" cy="621902"/>
          </a:xfrm>
          <a:prstGeom prst="rect">
            <a:avLst/>
          </a:prstGeom>
          <a:noFill/>
        </p:spPr>
        <p:txBody>
          <a:bodyPr wrap="square" lIns="91440" tIns="45720" rIns="91440" bIns="45720" anchor="t">
            <a:spAutoFit/>
          </a:bodyPr>
          <a:lstStyle/>
          <a:p>
            <a:pPr lvl="2"/>
            <a:r>
              <a:rPr lang="de-DE" sz="1600"/>
              <a:t>Aus Sicht der RV werden die </a:t>
            </a:r>
            <a:r>
              <a:rPr lang="de-DE" sz="1600" err="1"/>
              <a:t>rvBEA</a:t>
            </a:r>
            <a:r>
              <a:rPr lang="de-DE" sz="1600"/>
              <a:t>-Anforderungen in zu geringer Anzahl beantwortet, d.h. wie bringen wir zukünftig unsere Kunden dazu, diese Anforderungen zu beantworten.…</a:t>
            </a:r>
            <a:endParaRPr lang="en-US"/>
          </a:p>
        </p:txBody>
      </p:sp>
    </p:spTree>
    <p:extLst>
      <p:ext uri="{BB962C8B-B14F-4D97-AF65-F5344CB8AC3E}">
        <p14:creationId xmlns:p14="http://schemas.microsoft.com/office/powerpoint/2010/main" val="872271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87B0-3D0A-5FAB-51F4-71C4C6163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D1AE5-5989-DEB2-433D-0C80B9DF85FE}"/>
              </a:ext>
            </a:extLst>
          </p:cNvPr>
          <p:cNvSpPr>
            <a:spLocks noGrp="1"/>
          </p:cNvSpPr>
          <p:nvPr>
            <p:ph type="title"/>
          </p:nvPr>
        </p:nvSpPr>
        <p:spPr/>
        <p:txBody>
          <a:bodyPr/>
          <a:lstStyle/>
          <a:p>
            <a:r>
              <a:rPr lang="de-DE">
                <a:latin typeface="Urbanist ExtraBold"/>
                <a:ea typeface="Urbanist ExtraBold"/>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5BB7879D-5B58-921E-C912-36EDFD94576D}"/>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BB5E65DE-0840-2B26-E7DD-ED2AE52A1A5C}"/>
              </a:ext>
            </a:extLst>
          </p:cNvPr>
          <p:cNvSpPr>
            <a:spLocks noGrp="1"/>
          </p:cNvSpPr>
          <p:nvPr>
            <p:ph type="sldNum" sz="quarter" idx="12"/>
          </p:nvPr>
        </p:nvSpPr>
        <p:spPr/>
        <p:txBody>
          <a:bodyPr/>
          <a:lstStyle/>
          <a:p>
            <a:fld id="{1747B059-9090-4E73-96DA-36D500B427FC}" type="slidenum">
              <a:rPr lang="de-DE" smtClean="0"/>
              <a:pPr/>
              <a:t>42</a:t>
            </a:fld>
            <a:endParaRPr lang="de-DE"/>
          </a:p>
        </p:txBody>
      </p:sp>
      <p:sp>
        <p:nvSpPr>
          <p:cNvPr id="21" name="Inhaltsplatzhalter 2">
            <a:extLst>
              <a:ext uri="{FF2B5EF4-FFF2-40B4-BE49-F238E27FC236}">
                <a16:creationId xmlns:a16="http://schemas.microsoft.com/office/drawing/2014/main" id="{6BE2326F-9365-3445-217D-57C41587FA26}"/>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1950"/>
              <a:t>Service Center Version 2 Integration</a:t>
            </a:r>
            <a:endParaRPr lang="de-DE" sz="1950">
              <a:solidFill>
                <a:schemeClr val="tx1"/>
              </a:solidFill>
            </a:endParaRPr>
          </a:p>
        </p:txBody>
      </p:sp>
      <p:sp>
        <p:nvSpPr>
          <p:cNvPr id="12" name="Stern: 5 Zacken 11">
            <a:extLst>
              <a:ext uri="{FF2B5EF4-FFF2-40B4-BE49-F238E27FC236}">
                <a16:creationId xmlns:a16="http://schemas.microsoft.com/office/drawing/2014/main" id="{AAAABDB9-B0EA-6477-9F51-F79F2A77DBFA}"/>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14FFCACB-3768-F8EC-8FC9-2552D73CC8C8}"/>
              </a:ext>
            </a:extLst>
          </p:cNvPr>
          <p:cNvSpPr txBox="1"/>
          <p:nvPr/>
        </p:nvSpPr>
        <p:spPr bwMode="gray">
          <a:xfrm>
            <a:off x="624632" y="1755842"/>
            <a:ext cx="10872042" cy="380682"/>
          </a:xfrm>
          <a:prstGeom prst="rect">
            <a:avLst/>
          </a:prstGeom>
          <a:noFill/>
        </p:spPr>
        <p:txBody>
          <a:bodyPr wrap="square" lIns="91440" tIns="45720" rIns="91440" bIns="45720" anchor="t">
            <a:spAutoFit/>
          </a:bodyPr>
          <a:lstStyle/>
          <a:p>
            <a:pPr marL="287655" lvl="2" indent="-287655"/>
            <a:r>
              <a:rPr lang="de-DE"/>
              <a:t>Service Center wird modernisiert , an den Services keine Änderungen, nur </a:t>
            </a:r>
            <a:r>
              <a:rPr lang="de-DE" err="1"/>
              <a:t>look</a:t>
            </a:r>
            <a:r>
              <a:rPr lang="de-DE"/>
              <a:t> 'n' </a:t>
            </a:r>
            <a:r>
              <a:rPr lang="de-DE" err="1"/>
              <a:t>feel</a:t>
            </a:r>
            <a:r>
              <a:rPr lang="de-DE"/>
              <a:t> wird zeitgemäß</a:t>
            </a:r>
            <a:endParaRPr lang="en-US" err="1">
              <a:ea typeface="Urbanist"/>
              <a:cs typeface="Urbanist"/>
            </a:endParaRPr>
          </a:p>
        </p:txBody>
      </p:sp>
      <p:pic>
        <p:nvPicPr>
          <p:cNvPr id="7" name="Grafik 6">
            <a:extLst>
              <a:ext uri="{FF2B5EF4-FFF2-40B4-BE49-F238E27FC236}">
                <a16:creationId xmlns:a16="http://schemas.microsoft.com/office/drawing/2014/main" id="{4970C3F9-8A54-7AC7-7B4D-E9CCFE7788F4}"/>
              </a:ext>
            </a:extLst>
          </p:cNvPr>
          <p:cNvPicPr>
            <a:picLocks noChangeAspect="1"/>
          </p:cNvPicPr>
          <p:nvPr/>
        </p:nvPicPr>
        <p:blipFill>
          <a:blip r:embed="rId2"/>
          <a:stretch>
            <a:fillRect/>
          </a:stretch>
        </p:blipFill>
        <p:spPr>
          <a:xfrm>
            <a:off x="2585907" y="2244574"/>
            <a:ext cx="6313772" cy="3946796"/>
          </a:xfrm>
          <a:prstGeom prst="rect">
            <a:avLst/>
          </a:prstGeom>
          <a:ln>
            <a:solidFill>
              <a:schemeClr val="tx1"/>
            </a:solidFill>
          </a:ln>
        </p:spPr>
      </p:pic>
    </p:spTree>
    <p:extLst>
      <p:ext uri="{BB962C8B-B14F-4D97-AF65-F5344CB8AC3E}">
        <p14:creationId xmlns:p14="http://schemas.microsoft.com/office/powerpoint/2010/main" val="237006129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499B-E359-1919-692C-E8C00EF5D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3ADE7-CCE0-8B3F-916B-FB98CB43ECBE}"/>
              </a:ext>
            </a:extLst>
          </p:cNvPr>
          <p:cNvSpPr>
            <a:spLocks noGrp="1"/>
          </p:cNvSpPr>
          <p:nvPr>
            <p:ph type="title"/>
          </p:nvPr>
        </p:nvSpPr>
        <p:spPr/>
        <p:txBody>
          <a:bodyPr/>
          <a:lstStyle/>
          <a:p>
            <a:r>
              <a:rPr lang="de-DE">
                <a:latin typeface="Urbanist ExtraBold"/>
                <a:ea typeface="Urbanist ExtraBold"/>
                <a:cs typeface="Calibri"/>
              </a:rPr>
              <a:t>Produktneuerungen Januar Update 2026</a:t>
            </a:r>
            <a:endParaRPr lang="en-US">
              <a:solidFill>
                <a:srgbClr val="E9464A"/>
              </a:solidFill>
            </a:endParaRPr>
          </a:p>
        </p:txBody>
      </p:sp>
      <p:sp>
        <p:nvSpPr>
          <p:cNvPr id="5" name="Slide Number Placeholder 4">
            <a:extLst>
              <a:ext uri="{FF2B5EF4-FFF2-40B4-BE49-F238E27FC236}">
                <a16:creationId xmlns:a16="http://schemas.microsoft.com/office/drawing/2014/main" id="{BA519CCD-B724-8F94-9F91-9632E23DCD3C}"/>
              </a:ext>
            </a:extLst>
          </p:cNvPr>
          <p:cNvSpPr>
            <a:spLocks noGrp="1"/>
          </p:cNvSpPr>
          <p:nvPr>
            <p:ph type="sldNum" sz="quarter" idx="12"/>
          </p:nvPr>
        </p:nvSpPr>
        <p:spPr/>
        <p:txBody>
          <a:bodyPr/>
          <a:lstStyle/>
          <a:p>
            <a:fld id="{1747B059-9090-4E73-96DA-36D500B427FC}" type="slidenum">
              <a:rPr lang="de-DE" smtClean="0"/>
              <a:pPr/>
              <a:t>43</a:t>
            </a:fld>
            <a:endParaRPr lang="de-DE"/>
          </a:p>
        </p:txBody>
      </p:sp>
      <p:sp>
        <p:nvSpPr>
          <p:cNvPr id="21" name="Inhaltsplatzhalter 2">
            <a:extLst>
              <a:ext uri="{FF2B5EF4-FFF2-40B4-BE49-F238E27FC236}">
                <a16:creationId xmlns:a16="http://schemas.microsoft.com/office/drawing/2014/main" id="{83AFB70B-0EFB-0E00-3BF2-25C5CB4ACC4A}"/>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000" dirty="0"/>
              <a:t>Alle </a:t>
            </a:r>
            <a:r>
              <a:rPr lang="de-DE" sz="2000" dirty="0" err="1"/>
              <a:t>GTSe</a:t>
            </a:r>
            <a:r>
              <a:rPr lang="de-DE" sz="2000" dirty="0"/>
              <a:t> aus dem DSSD müssen uneingeschränkt verwendbar sein</a:t>
            </a:r>
            <a:endParaRPr lang="de-DE" sz="2000" dirty="0">
              <a:solidFill>
                <a:schemeClr val="tx1"/>
              </a:solidFill>
            </a:endParaRPr>
          </a:p>
        </p:txBody>
      </p:sp>
      <p:sp>
        <p:nvSpPr>
          <p:cNvPr id="12" name="Stern: 5 Zacken 11">
            <a:extLst>
              <a:ext uri="{FF2B5EF4-FFF2-40B4-BE49-F238E27FC236}">
                <a16:creationId xmlns:a16="http://schemas.microsoft.com/office/drawing/2014/main" id="{AD8ED8B3-510A-EFFF-B7D9-3283BFFAE325}"/>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83E30FBE-B2C9-148B-7E08-DEDDFFAC11A4}"/>
              </a:ext>
            </a:extLst>
          </p:cNvPr>
          <p:cNvSpPr txBox="1"/>
          <p:nvPr/>
        </p:nvSpPr>
        <p:spPr bwMode="gray">
          <a:xfrm>
            <a:off x="624632" y="1755842"/>
            <a:ext cx="11037100" cy="3609450"/>
          </a:xfrm>
          <a:prstGeom prst="rect">
            <a:avLst/>
          </a:prstGeom>
          <a:noFill/>
        </p:spPr>
        <p:txBody>
          <a:bodyPr wrap="square" lIns="91440" tIns="45720" rIns="91440" bIns="45720" anchor="t">
            <a:spAutoFit/>
          </a:bodyPr>
          <a:lstStyle/>
          <a:p>
            <a:pPr marL="287655" lvl="2" indent="-287655"/>
            <a:r>
              <a:rPr lang="de-DE"/>
              <a:t>Ursprüngliches Feature: Neue Gesamtstammdatendatei aller SV-Träger als Ersatz für Beitragssatzdatei </a:t>
            </a:r>
            <a:br>
              <a:rPr lang="de-DE"/>
            </a:br>
            <a:r>
              <a:rPr lang="de-DE"/>
              <a:t>-&gt; Abkündigung </a:t>
            </a:r>
            <a:r>
              <a:rPr lang="de-DE" err="1"/>
              <a:t>eService</a:t>
            </a:r>
            <a:endParaRPr lang="de-DE">
              <a:ea typeface="Urbanist"/>
              <a:cs typeface="Urbanist"/>
            </a:endParaRPr>
          </a:p>
          <a:p>
            <a:pPr marL="287655" lvl="2" indent="-287655"/>
            <a:r>
              <a:rPr lang="de-DE"/>
              <a:t>NEU: Die relevanten Daten der Krankenkassen, die UV-Stammdaten, die Gefahrtarifstellen und die Beitragsbemessungsgrenzen werden in einem Service zur Verfügung gestellt.</a:t>
            </a:r>
            <a:endParaRPr lang="de-DE">
              <a:ea typeface="Urbanist"/>
              <a:cs typeface="Urbanist"/>
            </a:endParaRPr>
          </a:p>
          <a:p>
            <a:pPr marL="287655" lvl="2" indent="-287655"/>
            <a:r>
              <a:rPr lang="de-DE"/>
              <a:t>Vor der jeweiligen Monatsabrechnung werden die Daten im Programm mit den aktuellen ITSG-Daten (Stammdatendatei.zip) abgeglichen. Sind auf dem Server aktuellere Daten als im jeweiligen Programm vorhanden, werden diese automatisiert abgerufen.</a:t>
            </a:r>
            <a:endParaRPr lang="de-DE">
              <a:ea typeface="Urbanist"/>
              <a:cs typeface="Urbanist"/>
            </a:endParaRPr>
          </a:p>
          <a:p>
            <a:pPr marL="287655" lvl="2" indent="-287655"/>
            <a:r>
              <a:rPr lang="de-DE">
                <a:ea typeface="Urbanist"/>
                <a:cs typeface="Urbanist"/>
              </a:rPr>
              <a:t>Die Gefahrtarifstellen sollen nur noch aus dem DSSD in die Mitarbeiterstammdaten übernommen werden. Das ist Zukunftsmusik, da die Berufsgenossenschaften auf unbestimmte Zeit die aktuelle Gefahrtarifdatenbank zur Verfügung stellt.</a:t>
            </a:r>
            <a:endParaRPr lang="de-DE"/>
          </a:p>
        </p:txBody>
      </p:sp>
      <p:sp>
        <p:nvSpPr>
          <p:cNvPr id="4" name="Footer Placeholder 3">
            <a:extLst>
              <a:ext uri="{FF2B5EF4-FFF2-40B4-BE49-F238E27FC236}">
                <a16:creationId xmlns:a16="http://schemas.microsoft.com/office/drawing/2014/main" id="{655E97AB-B20D-B4D7-A4C8-B3CEE1463010}"/>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288145676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BE45-EFFA-446C-9F8E-FE583B739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99C8B-5A75-C9BF-733F-49EBBE00F487}"/>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A89EE9DA-3241-2083-D31B-577E46AE4AAD}"/>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02EF8B34-655D-3DEC-D8C1-CA5205EBA93F}"/>
              </a:ext>
            </a:extLst>
          </p:cNvPr>
          <p:cNvSpPr>
            <a:spLocks noGrp="1"/>
          </p:cNvSpPr>
          <p:nvPr>
            <p:ph type="sldNum" sz="quarter" idx="12"/>
          </p:nvPr>
        </p:nvSpPr>
        <p:spPr/>
        <p:txBody>
          <a:bodyPr/>
          <a:lstStyle/>
          <a:p>
            <a:fld id="{1747B059-9090-4E73-96DA-36D500B427FC}" type="slidenum">
              <a:rPr lang="de-DE" smtClean="0"/>
              <a:pPr/>
              <a:t>44</a:t>
            </a:fld>
            <a:endParaRPr lang="de-DE"/>
          </a:p>
        </p:txBody>
      </p:sp>
      <p:sp>
        <p:nvSpPr>
          <p:cNvPr id="21" name="Inhaltsplatzhalter 2">
            <a:extLst>
              <a:ext uri="{FF2B5EF4-FFF2-40B4-BE49-F238E27FC236}">
                <a16:creationId xmlns:a16="http://schemas.microsoft.com/office/drawing/2014/main" id="{463B3E62-B91F-3A69-4FE9-03F30CAF39E4}"/>
              </a:ext>
            </a:extLst>
          </p:cNvPr>
          <p:cNvSpPr txBox="1">
            <a:spLocks/>
          </p:cNvSpPr>
          <p:nvPr/>
        </p:nvSpPr>
        <p:spPr>
          <a:xfrm>
            <a:off x="624632" y="1335102"/>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Umstellung </a:t>
            </a:r>
            <a:r>
              <a:rPr lang="de-DE" err="1"/>
              <a:t>Datenart</a:t>
            </a:r>
            <a:r>
              <a:rPr lang="de-DE"/>
              <a:t> </a:t>
            </a:r>
            <a:r>
              <a:rPr lang="de-DE" err="1"/>
              <a:t>LStB</a:t>
            </a:r>
            <a:r>
              <a:rPr lang="de-DE"/>
              <a:t> (von </a:t>
            </a:r>
            <a:r>
              <a:rPr lang="de-DE" err="1"/>
              <a:t>ElsterLohn</a:t>
            </a:r>
            <a:r>
              <a:rPr lang="de-DE"/>
              <a:t> zu </a:t>
            </a:r>
            <a:r>
              <a:rPr lang="de-DE" err="1"/>
              <a:t>ElsterKMV</a:t>
            </a:r>
            <a:r>
              <a:rPr lang="de-DE"/>
              <a:t>)</a:t>
            </a:r>
            <a:endParaRPr lang="de-DE">
              <a:solidFill>
                <a:schemeClr val="tx1"/>
              </a:solidFill>
            </a:endParaRPr>
          </a:p>
        </p:txBody>
      </p:sp>
      <p:sp>
        <p:nvSpPr>
          <p:cNvPr id="12" name="Stern: 5 Zacken 11">
            <a:extLst>
              <a:ext uri="{FF2B5EF4-FFF2-40B4-BE49-F238E27FC236}">
                <a16:creationId xmlns:a16="http://schemas.microsoft.com/office/drawing/2014/main" id="{031D9B42-F0DF-8948-3CAB-EF2D77D86EB5}"/>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C3D78AE7-317B-F346-1978-A81E8F5BA95D}"/>
              </a:ext>
            </a:extLst>
          </p:cNvPr>
          <p:cNvSpPr txBox="1"/>
          <p:nvPr/>
        </p:nvSpPr>
        <p:spPr bwMode="gray">
          <a:xfrm>
            <a:off x="624632" y="1755842"/>
            <a:ext cx="10872042" cy="3763338"/>
          </a:xfrm>
          <a:prstGeom prst="rect">
            <a:avLst/>
          </a:prstGeom>
          <a:noFill/>
        </p:spPr>
        <p:txBody>
          <a:bodyPr wrap="square" lIns="91440" tIns="45720" rIns="91440" bIns="45720" anchor="t">
            <a:spAutoFit/>
          </a:bodyPr>
          <a:lstStyle/>
          <a:p>
            <a:pPr lvl="2"/>
            <a:r>
              <a:rPr lang="de-DE"/>
              <a:t>Das </a:t>
            </a:r>
            <a:r>
              <a:rPr lang="de-DE" err="1"/>
              <a:t>ElsterKMV</a:t>
            </a:r>
            <a:r>
              <a:rPr lang="de-DE"/>
              <a:t> (</a:t>
            </a:r>
            <a:r>
              <a:rPr lang="de-DE" b="1" err="1"/>
              <a:t>K</a:t>
            </a:r>
            <a:r>
              <a:rPr lang="de-DE" err="1"/>
              <a:t>onsens</a:t>
            </a:r>
            <a:r>
              <a:rPr lang="de-DE" b="1" err="1"/>
              <a:t>M</a:t>
            </a:r>
            <a:r>
              <a:rPr lang="de-DE" err="1"/>
              <a:t>itteilungs</a:t>
            </a:r>
            <a:r>
              <a:rPr lang="de-DE" b="1" err="1"/>
              <a:t>V</a:t>
            </a:r>
            <a:r>
              <a:rPr lang="de-DE" err="1"/>
              <a:t>erfahren</a:t>
            </a:r>
            <a:r>
              <a:rPr lang="de-DE"/>
              <a:t>) löst mit dem Abrechnungsjahr 2026 das Verfahren </a:t>
            </a:r>
            <a:r>
              <a:rPr lang="de-DE" err="1"/>
              <a:t>ElsterLohn</a:t>
            </a:r>
            <a:r>
              <a:rPr lang="de-DE"/>
              <a:t> ab. </a:t>
            </a:r>
          </a:p>
          <a:p>
            <a:pPr lvl="2"/>
            <a:r>
              <a:rPr lang="de-DE"/>
              <a:t>Im Konsens-Mitteilungsverfahren können unter anderem Daten der Renten-Versicherungen sowie der Arbeitgeberinnen und Arbeitgeber elektronisch an die Finanzverwaltung übertragen werden. </a:t>
            </a:r>
          </a:p>
          <a:p>
            <a:pPr lvl="2"/>
            <a:r>
              <a:rPr lang="de-DE"/>
              <a:t>Darunter fallen beispielsweise: Lohnsteuerbescheinigungen sowie Lohn- und Einkommensersatzleistungen.</a:t>
            </a:r>
          </a:p>
          <a:p>
            <a:pPr lvl="2"/>
            <a:r>
              <a:rPr lang="de-DE"/>
              <a:t>Neues Verfahren für die Lohnsteuerbescheinigungen ab dem 01.01.2026</a:t>
            </a:r>
          </a:p>
          <a:p>
            <a:pPr lvl="2"/>
            <a:r>
              <a:rPr lang="de-DE"/>
              <a:t>Bisher wurden Lohnsteuerbescheinigungen bis einschl. VZ 2025 an das Verfahren </a:t>
            </a:r>
            <a:r>
              <a:rPr lang="de-DE" err="1"/>
              <a:t>ElsterLohn</a:t>
            </a:r>
            <a:r>
              <a:rPr lang="de-DE"/>
              <a:t> übermittelt. Ab dem VZ 2026 ist in Produkten nur noch eine Lieferung nach </a:t>
            </a:r>
            <a:r>
              <a:rPr lang="de-DE" err="1"/>
              <a:t>ElsterKMV</a:t>
            </a:r>
            <a:r>
              <a:rPr lang="de-DE"/>
              <a:t> zulässig. Vorherige Veranlagungszeiträume werden weiterhin in </a:t>
            </a:r>
            <a:r>
              <a:rPr lang="de-DE" err="1"/>
              <a:t>ElsterLohn</a:t>
            </a:r>
            <a:r>
              <a:rPr lang="de-DE"/>
              <a:t> verwaltet.</a:t>
            </a:r>
            <a:endParaRPr lang="en-US"/>
          </a:p>
        </p:txBody>
      </p:sp>
    </p:spTree>
    <p:extLst>
      <p:ext uri="{BB962C8B-B14F-4D97-AF65-F5344CB8AC3E}">
        <p14:creationId xmlns:p14="http://schemas.microsoft.com/office/powerpoint/2010/main" val="102647533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ACEA-5078-2423-090A-3E71E90BA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42102-C449-2E2F-3A74-CDF5DB7913A2}"/>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DB7BBD55-E817-058E-2A1E-957C40E795B0}"/>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E76DCBDA-F615-CCD9-0977-41B313085DB4}"/>
              </a:ext>
            </a:extLst>
          </p:cNvPr>
          <p:cNvSpPr>
            <a:spLocks noGrp="1"/>
          </p:cNvSpPr>
          <p:nvPr>
            <p:ph type="sldNum" sz="quarter" idx="12"/>
          </p:nvPr>
        </p:nvSpPr>
        <p:spPr/>
        <p:txBody>
          <a:bodyPr/>
          <a:lstStyle/>
          <a:p>
            <a:fld id="{1747B059-9090-4E73-96DA-36D500B427FC}" type="slidenum">
              <a:rPr lang="de-DE" smtClean="0"/>
              <a:pPr/>
              <a:t>45</a:t>
            </a:fld>
            <a:endParaRPr lang="de-DE"/>
          </a:p>
        </p:txBody>
      </p:sp>
      <p:sp>
        <p:nvSpPr>
          <p:cNvPr id="21" name="Inhaltsplatzhalter 2">
            <a:extLst>
              <a:ext uri="{FF2B5EF4-FFF2-40B4-BE49-F238E27FC236}">
                <a16:creationId xmlns:a16="http://schemas.microsoft.com/office/drawing/2014/main" id="{FD523953-9FDC-2F81-52B4-32E7F3569FC8}"/>
              </a:ext>
            </a:extLst>
          </p:cNvPr>
          <p:cNvSpPr txBox="1">
            <a:spLocks/>
          </p:cNvSpPr>
          <p:nvPr/>
        </p:nvSpPr>
        <p:spPr>
          <a:xfrm>
            <a:off x="609390" y="1342068"/>
            <a:ext cx="11107122" cy="462206"/>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Anpassung Mindestlohn bzw. Geringfügigkeitsgrenze 2026 (13,90 Euro)</a:t>
            </a:r>
            <a:endParaRPr lang="de-DE">
              <a:solidFill>
                <a:schemeClr val="tx1"/>
              </a:solidFill>
            </a:endParaRPr>
          </a:p>
        </p:txBody>
      </p:sp>
      <p:sp>
        <p:nvSpPr>
          <p:cNvPr id="12" name="Stern: 5 Zacken 11">
            <a:extLst>
              <a:ext uri="{FF2B5EF4-FFF2-40B4-BE49-F238E27FC236}">
                <a16:creationId xmlns:a16="http://schemas.microsoft.com/office/drawing/2014/main" id="{712C7958-4447-C98A-1EED-6BCACCA9E93D}"/>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A2B923DE-4034-3CF5-1EB8-54E25D44E98C}"/>
              </a:ext>
            </a:extLst>
          </p:cNvPr>
          <p:cNvSpPr txBox="1"/>
          <p:nvPr/>
        </p:nvSpPr>
        <p:spPr bwMode="gray">
          <a:xfrm>
            <a:off x="622890" y="1756277"/>
            <a:ext cx="11502054" cy="2533514"/>
          </a:xfrm>
          <a:prstGeom prst="rect">
            <a:avLst/>
          </a:prstGeom>
          <a:noFill/>
        </p:spPr>
        <p:txBody>
          <a:bodyPr wrap="square" lIns="91440" tIns="45720" rIns="91440" bIns="45720" anchor="t">
            <a:spAutoFit/>
          </a:bodyPr>
          <a:lstStyle/>
          <a:p>
            <a:pPr marL="287655" lvl="2" indent="-287655"/>
            <a:r>
              <a:rPr lang="de-DE"/>
              <a:t>Der Mindestlohn soll ab 1.1.2026 von 12,82 Euro auf 13,90 Euro (14,60 ab 2027) angehoben werden.</a:t>
            </a:r>
            <a:endParaRPr lang="de-DE">
              <a:ea typeface="Urbanist"/>
              <a:cs typeface="Urbanist"/>
            </a:endParaRPr>
          </a:p>
          <a:p>
            <a:pPr marL="287655" lvl="2" indent="-287655"/>
            <a:r>
              <a:rPr lang="de-DE"/>
              <a:t>Die Geringfügigkeitsgrenze steigt ab 1.1.2026: 603,- Euro (13,90x130/3, auf volle Euro aufrunden lt. § 8 SGB IV). </a:t>
            </a:r>
            <a:endParaRPr lang="de-DE">
              <a:ea typeface="Urbanist"/>
              <a:cs typeface="Urbanist"/>
            </a:endParaRPr>
          </a:p>
          <a:p>
            <a:pPr marL="287655" lvl="2" indent="-287655"/>
            <a:r>
              <a:rPr lang="de-DE"/>
              <a:t>Dadurch ergibt sich ebenfalls ein neuer Gleitzonenfaktor. Da dieser Faktor unmittelbar mit den Beitragssätzen zur Sozialversicherung zusammenhängt, ist dieser zum aktuellen Zeitpunkt noch nicht bekannt.</a:t>
            </a:r>
          </a:p>
          <a:p>
            <a:pPr marL="287655" lvl="2" indent="-287655"/>
            <a:r>
              <a:rPr lang="de-DE">
                <a:ea typeface="Urbanist"/>
                <a:cs typeface="Urbanist"/>
              </a:rPr>
              <a:t>Neue Sozialversicherungswerte, soweit bekannt:</a:t>
            </a:r>
            <a:endParaRPr lang="de-DE">
              <a:ea typeface="+mn-lt"/>
              <a:cs typeface="+mn-lt"/>
            </a:endParaRPr>
          </a:p>
          <a:p>
            <a:pPr marL="287655" lvl="2" indent="-287655"/>
            <a:r>
              <a:rPr lang="de-DE">
                <a:hlinkClick r:id="rId2"/>
              </a:rPr>
              <a:t>Beitragsbemessungsgrenze (BBG) 2026 | Sozialwesen | Haufe</a:t>
            </a:r>
            <a:endParaRPr lang="de-DE"/>
          </a:p>
        </p:txBody>
      </p:sp>
    </p:spTree>
    <p:extLst>
      <p:ext uri="{BB962C8B-B14F-4D97-AF65-F5344CB8AC3E}">
        <p14:creationId xmlns:p14="http://schemas.microsoft.com/office/powerpoint/2010/main" val="42652940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381DE-7D76-D4C7-7921-A24AE4506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7A8F0-F086-1C54-DF31-18740F77D5CB}"/>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CE463E63-DD6B-5E72-F6F3-24E4277A8875}"/>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39C1D4B3-BFBD-9426-BE99-23F9946AF392}"/>
              </a:ext>
            </a:extLst>
          </p:cNvPr>
          <p:cNvSpPr>
            <a:spLocks noGrp="1"/>
          </p:cNvSpPr>
          <p:nvPr>
            <p:ph type="sldNum" sz="quarter" idx="12"/>
          </p:nvPr>
        </p:nvSpPr>
        <p:spPr/>
        <p:txBody>
          <a:bodyPr/>
          <a:lstStyle/>
          <a:p>
            <a:fld id="{1747B059-9090-4E73-96DA-36D500B427FC}" type="slidenum">
              <a:rPr lang="de-DE" smtClean="0"/>
              <a:pPr/>
              <a:t>46</a:t>
            </a:fld>
            <a:endParaRPr lang="de-DE"/>
          </a:p>
        </p:txBody>
      </p:sp>
      <p:sp>
        <p:nvSpPr>
          <p:cNvPr id="21" name="Inhaltsplatzhalter 2">
            <a:extLst>
              <a:ext uri="{FF2B5EF4-FFF2-40B4-BE49-F238E27FC236}">
                <a16:creationId xmlns:a16="http://schemas.microsoft.com/office/drawing/2014/main" id="{EBC01FBF-6DE1-5D70-BE34-ECBABDD3A0DD}"/>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BA-BEA: Dienststellenschlüssel (oder Dienstellennummer?) aus Stammdatendatei</a:t>
            </a:r>
            <a:endParaRPr lang="de-DE">
              <a:solidFill>
                <a:schemeClr val="tx1"/>
              </a:solidFill>
            </a:endParaRPr>
          </a:p>
        </p:txBody>
      </p:sp>
      <p:sp>
        <p:nvSpPr>
          <p:cNvPr id="12" name="Stern: 5 Zacken 11">
            <a:extLst>
              <a:ext uri="{FF2B5EF4-FFF2-40B4-BE49-F238E27FC236}">
                <a16:creationId xmlns:a16="http://schemas.microsoft.com/office/drawing/2014/main" id="{4F1A144C-8195-57F6-219D-8C424948F8CA}"/>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249B94D7-81A7-89CA-8860-9991BBBFE3AA}"/>
              </a:ext>
            </a:extLst>
          </p:cNvPr>
          <p:cNvSpPr txBox="1"/>
          <p:nvPr/>
        </p:nvSpPr>
        <p:spPr bwMode="gray">
          <a:xfrm>
            <a:off x="624632" y="1755842"/>
            <a:ext cx="11337724" cy="1149482"/>
          </a:xfrm>
          <a:prstGeom prst="rect">
            <a:avLst/>
          </a:prstGeom>
          <a:noFill/>
        </p:spPr>
        <p:txBody>
          <a:bodyPr wrap="square" lIns="91440" tIns="45720" rIns="91440" bIns="45720" anchor="t">
            <a:spAutoFit/>
          </a:bodyPr>
          <a:lstStyle/>
          <a:p>
            <a:pPr lvl="2"/>
            <a:r>
              <a:rPr lang="de-DE"/>
              <a:t>Diese drei- bis vierstellige Nummer identifiziert eine bestimmte Agentur für Arbeit oder eine ihrer Niederlassungen (zu finden im Dienststellenverzeichnis der BfA)</a:t>
            </a:r>
          </a:p>
          <a:p>
            <a:pPr lvl="2"/>
            <a:r>
              <a:rPr lang="de-DE"/>
              <a:t>Der Schlüssel bzw. die Nummer der jeweiligen Arbeitsagentur ist der Stammdatendatei zu entnehmen. </a:t>
            </a:r>
            <a:endParaRPr lang="en-US"/>
          </a:p>
        </p:txBody>
      </p:sp>
      <p:sp>
        <p:nvSpPr>
          <p:cNvPr id="6" name="Inhaltsplatzhalter 2">
            <a:extLst>
              <a:ext uri="{FF2B5EF4-FFF2-40B4-BE49-F238E27FC236}">
                <a16:creationId xmlns:a16="http://schemas.microsoft.com/office/drawing/2014/main" id="{0291D0F3-224B-B909-EFE1-AFDCE39DFB6F}"/>
              </a:ext>
            </a:extLst>
          </p:cNvPr>
          <p:cNvSpPr txBox="1">
            <a:spLocks/>
          </p:cNvSpPr>
          <p:nvPr/>
        </p:nvSpPr>
        <p:spPr>
          <a:xfrm>
            <a:off x="607213" y="3437056"/>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Techn. Analyse - Stammdatendatei 2.0</a:t>
            </a:r>
            <a:endParaRPr lang="de-DE">
              <a:solidFill>
                <a:schemeClr val="tx1"/>
              </a:solidFill>
            </a:endParaRPr>
          </a:p>
        </p:txBody>
      </p:sp>
      <p:sp>
        <p:nvSpPr>
          <p:cNvPr id="7" name="Textfeld 6">
            <a:extLst>
              <a:ext uri="{FF2B5EF4-FFF2-40B4-BE49-F238E27FC236}">
                <a16:creationId xmlns:a16="http://schemas.microsoft.com/office/drawing/2014/main" id="{D6EB1527-D6AA-E6E9-4B54-573D68518531}"/>
              </a:ext>
            </a:extLst>
          </p:cNvPr>
          <p:cNvSpPr txBox="1"/>
          <p:nvPr/>
        </p:nvSpPr>
        <p:spPr bwMode="gray">
          <a:xfrm>
            <a:off x="624632" y="3886444"/>
            <a:ext cx="10872042" cy="1049070"/>
          </a:xfrm>
          <a:prstGeom prst="rect">
            <a:avLst/>
          </a:prstGeom>
          <a:noFill/>
        </p:spPr>
        <p:txBody>
          <a:bodyPr wrap="square" lIns="91440" tIns="45720" rIns="91440" bIns="45720" anchor="t">
            <a:spAutoFit/>
          </a:bodyPr>
          <a:lstStyle/>
          <a:p>
            <a:pPr lvl="2"/>
            <a:r>
              <a:rPr lang="de-DE" sz="1600"/>
              <a:t>Die ITSG hat die Spezifikation und das Schema der Stammdatendatei erweitert. </a:t>
            </a:r>
          </a:p>
          <a:p>
            <a:pPr lvl="2"/>
            <a:r>
              <a:rPr lang="de-DE" sz="1600"/>
              <a:t>Bis 28.2.26 wird die aktuelle Version 1.0 noch bereitgestellt. Anpassung der internen Tools  auf die neue Stammdatenversion 2.0</a:t>
            </a:r>
            <a:endParaRPr lang="en-US" sz="1600"/>
          </a:p>
        </p:txBody>
      </p:sp>
    </p:spTree>
    <p:extLst>
      <p:ext uri="{BB962C8B-B14F-4D97-AF65-F5344CB8AC3E}">
        <p14:creationId xmlns:p14="http://schemas.microsoft.com/office/powerpoint/2010/main" val="1496559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18E0-C386-B2E7-CFAC-03F107EE8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848BB-0540-74C0-E473-1BF67FF5B67D}"/>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0E698DC6-75B5-2EB6-B32C-97317748411A}"/>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E5ABD6D4-2BBC-6FE0-2D45-106805828D4A}"/>
              </a:ext>
            </a:extLst>
          </p:cNvPr>
          <p:cNvSpPr>
            <a:spLocks noGrp="1"/>
          </p:cNvSpPr>
          <p:nvPr>
            <p:ph type="sldNum" sz="quarter" idx="12"/>
          </p:nvPr>
        </p:nvSpPr>
        <p:spPr/>
        <p:txBody>
          <a:bodyPr/>
          <a:lstStyle/>
          <a:p>
            <a:fld id="{1747B059-9090-4E73-96DA-36D500B427FC}" type="slidenum">
              <a:rPr lang="de-DE" smtClean="0"/>
              <a:pPr/>
              <a:t>47</a:t>
            </a:fld>
            <a:endParaRPr lang="de-DE"/>
          </a:p>
        </p:txBody>
      </p:sp>
      <p:sp>
        <p:nvSpPr>
          <p:cNvPr id="21" name="Inhaltsplatzhalter 2">
            <a:extLst>
              <a:ext uri="{FF2B5EF4-FFF2-40B4-BE49-F238E27FC236}">
                <a16:creationId xmlns:a16="http://schemas.microsoft.com/office/drawing/2014/main" id="{85BDF77B-3E88-E765-1CB4-8DEEA69BE175}"/>
              </a:ext>
            </a:extLst>
          </p:cNvPr>
          <p:cNvSpPr txBox="1">
            <a:spLocks/>
          </p:cNvSpPr>
          <p:nvPr/>
        </p:nvSpPr>
        <p:spPr>
          <a:xfrm>
            <a:off x="606344" y="1772268"/>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Separates Versenden von Sofortmeldungen + Usability für den Kunden </a:t>
            </a:r>
            <a:endParaRPr lang="de-DE">
              <a:solidFill>
                <a:schemeClr val="tx1"/>
              </a:solidFill>
            </a:endParaRPr>
          </a:p>
        </p:txBody>
      </p:sp>
      <p:sp>
        <p:nvSpPr>
          <p:cNvPr id="12" name="Stern: 5 Zacken 11">
            <a:extLst>
              <a:ext uri="{FF2B5EF4-FFF2-40B4-BE49-F238E27FC236}">
                <a16:creationId xmlns:a16="http://schemas.microsoft.com/office/drawing/2014/main" id="{A1675B64-5C59-FBF2-246C-3B0004F167ED}"/>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B2EDD0D4-F571-D05E-9CDD-D07136C66A76}"/>
              </a:ext>
            </a:extLst>
          </p:cNvPr>
          <p:cNvSpPr txBox="1"/>
          <p:nvPr/>
        </p:nvSpPr>
        <p:spPr bwMode="gray">
          <a:xfrm>
            <a:off x="612440" y="2193879"/>
            <a:ext cx="10872042" cy="1234697"/>
          </a:xfrm>
          <a:prstGeom prst="rect">
            <a:avLst/>
          </a:prstGeom>
          <a:noFill/>
        </p:spPr>
        <p:txBody>
          <a:bodyPr wrap="square" lIns="91440" tIns="45720" rIns="91440" bIns="45720" anchor="t">
            <a:spAutoFit/>
          </a:bodyPr>
          <a:lstStyle/>
          <a:p>
            <a:pPr lvl="2"/>
            <a:r>
              <a:rPr lang="de-DE" sz="1600"/>
              <a:t>Sofortmeldungen separat versenden: Kunden haben die Möglichkeit ihre Sofortmeldungen an die Datenstelle der Rentenversicherung separat zu versenden, da diese Meldungen bei diversen Einstellungen von MA zeitnah anstehen.</a:t>
            </a:r>
            <a:br>
              <a:rPr lang="en-US" sz="1600"/>
            </a:br>
            <a:br>
              <a:rPr lang="en-US"/>
            </a:br>
            <a:endParaRPr lang="en-US"/>
          </a:p>
        </p:txBody>
      </p:sp>
      <p:sp>
        <p:nvSpPr>
          <p:cNvPr id="6" name="Inhaltsplatzhalter 2">
            <a:extLst>
              <a:ext uri="{FF2B5EF4-FFF2-40B4-BE49-F238E27FC236}">
                <a16:creationId xmlns:a16="http://schemas.microsoft.com/office/drawing/2014/main" id="{0DF72258-B04E-8D2C-CC26-7D418F4A3E22}"/>
              </a:ext>
            </a:extLst>
          </p:cNvPr>
          <p:cNvSpPr txBox="1">
            <a:spLocks/>
          </p:cNvSpPr>
          <p:nvPr/>
        </p:nvSpPr>
        <p:spPr>
          <a:xfrm>
            <a:off x="589796" y="1287200"/>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400" b="1"/>
              <a:t>Kundenwünsche:</a:t>
            </a:r>
            <a:endParaRPr lang="de-DE" sz="2400" b="1">
              <a:solidFill>
                <a:schemeClr val="tx1"/>
              </a:solidFill>
            </a:endParaRPr>
          </a:p>
        </p:txBody>
      </p:sp>
      <p:pic>
        <p:nvPicPr>
          <p:cNvPr id="8" name="Picture 7">
            <a:extLst>
              <a:ext uri="{FF2B5EF4-FFF2-40B4-BE49-F238E27FC236}">
                <a16:creationId xmlns:a16="http://schemas.microsoft.com/office/drawing/2014/main" id="{A5D00222-0554-E368-FD94-17024683E3D2}"/>
              </a:ext>
            </a:extLst>
          </p:cNvPr>
          <p:cNvPicPr>
            <a:picLocks noChangeAspect="1"/>
          </p:cNvPicPr>
          <p:nvPr/>
        </p:nvPicPr>
        <p:blipFill>
          <a:blip r:embed="rId2"/>
          <a:stretch>
            <a:fillRect/>
          </a:stretch>
        </p:blipFill>
        <p:spPr>
          <a:xfrm>
            <a:off x="6060590" y="1341713"/>
            <a:ext cx="5636730" cy="4804052"/>
          </a:xfrm>
          <a:prstGeom prst="rect">
            <a:avLst/>
          </a:prstGeom>
        </p:spPr>
      </p:pic>
      <p:pic>
        <p:nvPicPr>
          <p:cNvPr id="9" name="Picture 8">
            <a:extLst>
              <a:ext uri="{FF2B5EF4-FFF2-40B4-BE49-F238E27FC236}">
                <a16:creationId xmlns:a16="http://schemas.microsoft.com/office/drawing/2014/main" id="{2F25B436-37B1-325D-3A5B-AD0446342FA8}"/>
              </a:ext>
            </a:extLst>
          </p:cNvPr>
          <p:cNvPicPr>
            <a:picLocks noChangeAspect="1"/>
          </p:cNvPicPr>
          <p:nvPr/>
        </p:nvPicPr>
        <p:blipFill>
          <a:blip r:embed="rId3"/>
          <a:stretch>
            <a:fillRect/>
          </a:stretch>
        </p:blipFill>
        <p:spPr>
          <a:xfrm>
            <a:off x="878577" y="3509341"/>
            <a:ext cx="4791628" cy="2655405"/>
          </a:xfrm>
          <a:prstGeom prst="rect">
            <a:avLst/>
          </a:prstGeom>
        </p:spPr>
      </p:pic>
    </p:spTree>
    <p:extLst>
      <p:ext uri="{BB962C8B-B14F-4D97-AF65-F5344CB8AC3E}">
        <p14:creationId xmlns:p14="http://schemas.microsoft.com/office/powerpoint/2010/main" val="4216397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3E8F-1FB4-1E33-16BD-2764D366E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E9D9C-FF3E-AC5A-77D3-6B59B82BA1E4}"/>
              </a:ext>
            </a:extLst>
          </p:cNvPr>
          <p:cNvSpPr>
            <a:spLocks noGrp="1"/>
          </p:cNvSpPr>
          <p:nvPr>
            <p:ph type="title"/>
          </p:nvPr>
        </p:nvSpPr>
        <p:spPr/>
        <p:txBody>
          <a:bodyPr/>
          <a:lstStyle/>
          <a:p>
            <a:r>
              <a:rPr lang="de-DE" dirty="0">
                <a:latin typeface="Urbanist ExtraBold"/>
                <a:ea typeface="Urbanist ExtraBold"/>
                <a:cs typeface="Calibri"/>
              </a:rPr>
              <a:t>Produktneuerung April Update (?) 2026</a:t>
            </a:r>
            <a:endParaRPr lang="en-US" dirty="0">
              <a:solidFill>
                <a:srgbClr val="E9464A"/>
              </a:solidFill>
              <a:latin typeface="Urbanist ExtraBold"/>
              <a:ea typeface="Urbanist ExtraBold"/>
            </a:endParaRPr>
          </a:p>
        </p:txBody>
      </p:sp>
      <p:sp>
        <p:nvSpPr>
          <p:cNvPr id="5" name="Slide Number Placeholder 4">
            <a:extLst>
              <a:ext uri="{FF2B5EF4-FFF2-40B4-BE49-F238E27FC236}">
                <a16:creationId xmlns:a16="http://schemas.microsoft.com/office/drawing/2014/main" id="{013E7156-1D41-7930-3AE6-8C3047655DC4}"/>
              </a:ext>
            </a:extLst>
          </p:cNvPr>
          <p:cNvSpPr>
            <a:spLocks noGrp="1"/>
          </p:cNvSpPr>
          <p:nvPr>
            <p:ph type="sldNum" sz="quarter" idx="12"/>
          </p:nvPr>
        </p:nvSpPr>
        <p:spPr>
          <a:xfrm>
            <a:off x="700462" y="6350310"/>
            <a:ext cx="350086" cy="180000"/>
          </a:xfrm>
        </p:spPr>
        <p:txBody>
          <a:bodyPr/>
          <a:lstStyle/>
          <a:p>
            <a:fld id="{1747B059-9090-4E73-96DA-36D500B427FC}" type="slidenum">
              <a:rPr lang="de-DE" smtClean="0"/>
              <a:pPr/>
              <a:t>48</a:t>
            </a:fld>
            <a:endParaRPr lang="de-DE"/>
          </a:p>
        </p:txBody>
      </p:sp>
      <p:sp>
        <p:nvSpPr>
          <p:cNvPr id="21" name="Inhaltsplatzhalter 2">
            <a:extLst>
              <a:ext uri="{FF2B5EF4-FFF2-40B4-BE49-F238E27FC236}">
                <a16:creationId xmlns:a16="http://schemas.microsoft.com/office/drawing/2014/main" id="{929CBEE7-A7EC-BBCA-5593-ACBB4AE6085F}"/>
              </a:ext>
            </a:extLst>
          </p:cNvPr>
          <p:cNvSpPr txBox="1">
            <a:spLocks/>
          </p:cNvSpPr>
          <p:nvPr/>
        </p:nvSpPr>
        <p:spPr>
          <a:xfrm>
            <a:off x="624632" y="1347294"/>
            <a:ext cx="11183320" cy="390651"/>
          </a:xfrm>
          <a:prstGeom prst="rect">
            <a:avLst/>
          </a:prstGeom>
        </p:spPr>
        <p:txBody>
          <a:bodyPr lIns="91440" tIns="45720" rIns="91440" bIns="45720" anchor="t">
            <a:normAutofit lnSpcReduction="10000"/>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KUG/KEA - KUG Anträge elektronisch versenden (Zusatzmodul)</a:t>
            </a:r>
            <a:endParaRPr lang="de-DE">
              <a:solidFill>
                <a:schemeClr val="tx1"/>
              </a:solidFill>
            </a:endParaRPr>
          </a:p>
        </p:txBody>
      </p:sp>
      <p:sp>
        <p:nvSpPr>
          <p:cNvPr id="12" name="Stern: 5 Zacken 11">
            <a:extLst>
              <a:ext uri="{FF2B5EF4-FFF2-40B4-BE49-F238E27FC236}">
                <a16:creationId xmlns:a16="http://schemas.microsoft.com/office/drawing/2014/main" id="{6EFCC6BB-D0F8-6AB2-13F5-2C0E1956256F}"/>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CE950E80-9546-FD7B-14A6-CFE4EAA1F729}"/>
              </a:ext>
            </a:extLst>
          </p:cNvPr>
          <p:cNvSpPr txBox="1"/>
          <p:nvPr/>
        </p:nvSpPr>
        <p:spPr bwMode="gray">
          <a:xfrm>
            <a:off x="624632" y="1693213"/>
            <a:ext cx="11434584" cy="4370748"/>
          </a:xfrm>
          <a:prstGeom prst="rect">
            <a:avLst/>
          </a:prstGeom>
          <a:solidFill>
            <a:schemeClr val="bg1"/>
          </a:solidFill>
        </p:spPr>
        <p:txBody>
          <a:bodyPr wrap="square" lIns="91440" tIns="45720" rIns="91440" bIns="45720" anchor="t">
            <a:spAutoFit/>
          </a:bodyPr>
          <a:lstStyle/>
          <a:p>
            <a:pPr lvl="2"/>
            <a:r>
              <a:rPr lang="de-DE" sz="1400"/>
              <a:t>Das Verfahren steht Betrieben zur Verfügung, um Kurzarbeitergeld, Saison-Kurzarbeitergeld und ergänzende Leistungen sowie Transferkurzarbeitergeld abzurechnen und zu beantragen,</a:t>
            </a:r>
          </a:p>
          <a:p>
            <a:pPr lvl="2"/>
            <a:r>
              <a:rPr lang="de-DE" sz="1400"/>
              <a:t>Dabei werden alle erforderlichen Daten direkt aus dem Entgeltabrechnungsprogramm zu einem Datensatz zusammengefasst und automatisiert an Ihre Agentur für Arbeit übermittelt.</a:t>
            </a:r>
          </a:p>
          <a:p>
            <a:pPr lvl="2"/>
            <a:r>
              <a:rPr lang="de-DE" sz="1400"/>
              <a:t>Das KEA-Verfahren umfasst den Versand von Abrechnungsliste und Leistungsantrag.</a:t>
            </a:r>
          </a:p>
          <a:p>
            <a:pPr lvl="2"/>
            <a:r>
              <a:rPr lang="de-DE"/>
              <a:t>Der Weg zum Kurzarbeitergeld:</a:t>
            </a:r>
          </a:p>
          <a:p>
            <a:pPr lvl="3">
              <a:lnSpc>
                <a:spcPct val="100000"/>
              </a:lnSpc>
              <a:spcBef>
                <a:spcPts val="600"/>
              </a:spcBef>
              <a:spcAft>
                <a:spcPts val="200"/>
              </a:spcAft>
            </a:pPr>
            <a:r>
              <a:rPr lang="de-DE" sz="1400" b="1"/>
              <a:t>Meldung Arbeitsausfall:</a:t>
            </a:r>
            <a:r>
              <a:rPr lang="de-DE" sz="1400"/>
              <a:t> Der AG muss den Arbeitsausfall schnellstmöglich bei der zuständigen Agentur für Arbeit melden. (Anzeige Arbeitsausfall und Antragsstellung auf Kurzarbeitergeld mit Papier-Formular).</a:t>
            </a:r>
          </a:p>
          <a:p>
            <a:pPr lvl="3">
              <a:lnSpc>
                <a:spcPct val="100000"/>
              </a:lnSpc>
              <a:spcBef>
                <a:spcPts val="600"/>
              </a:spcBef>
              <a:spcAft>
                <a:spcPts val="200"/>
              </a:spcAft>
            </a:pPr>
            <a:r>
              <a:rPr lang="de-DE" sz="1400" b="1"/>
              <a:t>Bewilligung der Anzeige:</a:t>
            </a:r>
            <a:r>
              <a:rPr lang="de-DE" sz="1400"/>
              <a:t> Sind für die BfA die Voraussetzungen für Kurzarbeitergeld erfüllt, schickt sie eine </a:t>
            </a:r>
            <a:br>
              <a:rPr lang="de-DE" sz="1400"/>
            </a:br>
            <a:r>
              <a:rPr lang="de-DE" sz="1400"/>
              <a:t>Bewilligung für einen sog. Gewährungszeitraum.</a:t>
            </a:r>
          </a:p>
          <a:p>
            <a:pPr marL="719455" lvl="3" indent="-287655">
              <a:lnSpc>
                <a:spcPct val="100000"/>
              </a:lnSpc>
              <a:spcBef>
                <a:spcPts val="600"/>
              </a:spcBef>
              <a:spcAft>
                <a:spcPts val="200"/>
              </a:spcAft>
            </a:pPr>
            <a:r>
              <a:rPr lang="de-DE" sz="1400" b="1"/>
              <a:t>Auszahlung des Kurzarbeitergeldes durch AG:</a:t>
            </a:r>
            <a:r>
              <a:rPr lang="de-DE" sz="1400"/>
              <a:t> Gehälter und Kurzarbeitergeld werden monatlich ausgezahlt</a:t>
            </a:r>
            <a:endParaRPr lang="de-DE" sz="1400">
              <a:ea typeface="Urbanist"/>
              <a:cs typeface="Urbanist"/>
            </a:endParaRPr>
          </a:p>
          <a:p>
            <a:pPr lvl="3">
              <a:lnSpc>
                <a:spcPct val="100000"/>
              </a:lnSpc>
              <a:spcBef>
                <a:spcPts val="600"/>
              </a:spcBef>
              <a:spcAft>
                <a:spcPts val="200"/>
              </a:spcAft>
            </a:pPr>
            <a:r>
              <a:rPr lang="de-DE" sz="1400" b="1"/>
              <a:t>Erstattungsantrag stellen:</a:t>
            </a:r>
            <a:r>
              <a:rPr lang="de-DE" sz="1400"/>
              <a:t> monatlicher Antrag (via </a:t>
            </a:r>
            <a:r>
              <a:rPr lang="de-DE" sz="1400" b="1"/>
              <a:t>KEA</a:t>
            </a:r>
            <a:r>
              <a:rPr lang="de-DE" sz="1400"/>
              <a:t> oder auf Papier) = </a:t>
            </a:r>
            <a:r>
              <a:rPr lang="de-DE" sz="1400" b="0"/>
              <a:t>Abrechnungsliste und Leistungsantrag</a:t>
            </a:r>
          </a:p>
          <a:p>
            <a:pPr lvl="3">
              <a:lnSpc>
                <a:spcPct val="100000"/>
              </a:lnSpc>
              <a:spcBef>
                <a:spcPts val="600"/>
              </a:spcBef>
              <a:spcAft>
                <a:spcPts val="200"/>
              </a:spcAft>
            </a:pPr>
            <a:r>
              <a:rPr lang="de-DE" sz="1400" b="1"/>
              <a:t>Vorläufige Bewilligung;</a:t>
            </a:r>
            <a:r>
              <a:rPr lang="de-DE" sz="1400"/>
              <a:t> BfA prüft den Antrag. Sind alle Voraussetzungen erfüllt, wird die Erstattung KUG ausgezahlt.</a:t>
            </a:r>
          </a:p>
          <a:p>
            <a:pPr lvl="3">
              <a:lnSpc>
                <a:spcPct val="100000"/>
              </a:lnSpc>
              <a:spcBef>
                <a:spcPts val="600"/>
              </a:spcBef>
              <a:spcAft>
                <a:spcPts val="200"/>
              </a:spcAft>
            </a:pPr>
            <a:r>
              <a:rPr lang="de-DE" sz="1400" b="1"/>
              <a:t>Abschlussprüfung;</a:t>
            </a:r>
            <a:r>
              <a:rPr lang="de-DE" sz="1400"/>
              <a:t> Nach Beendigung der Kurzarbeit wird die Berechnung geprüft, dann erfolgt eine endgültige Entscheidung.</a:t>
            </a:r>
            <a:endParaRPr lang="en-US" sz="1400"/>
          </a:p>
        </p:txBody>
      </p:sp>
      <p:sp>
        <p:nvSpPr>
          <p:cNvPr id="6" name="Footer Placeholder 3">
            <a:extLst>
              <a:ext uri="{FF2B5EF4-FFF2-40B4-BE49-F238E27FC236}">
                <a16:creationId xmlns:a16="http://schemas.microsoft.com/office/drawing/2014/main" id="{06E09DF6-A47F-BA47-AE3F-77D2400394FD}"/>
              </a:ext>
            </a:extLst>
          </p:cNvPr>
          <p:cNvSpPr>
            <a:spLocks noGrp="1"/>
          </p:cNvSpPr>
          <p:nvPr>
            <p:ph type="ftr" sz="quarter" idx="11"/>
          </p:nvPr>
        </p:nvSpPr>
        <p:spPr>
          <a:xfrm>
            <a:off x="1254862" y="6349567"/>
            <a:ext cx="6206613" cy="180000"/>
          </a:xfrm>
        </p:spPr>
        <p:txBody>
          <a:bodyPr/>
          <a:lstStyle/>
          <a:p>
            <a:r>
              <a:rPr lang="de-DE"/>
              <a:t>Lexware vor Ort</a:t>
            </a:r>
          </a:p>
        </p:txBody>
      </p:sp>
    </p:spTree>
    <p:extLst>
      <p:ext uri="{BB962C8B-B14F-4D97-AF65-F5344CB8AC3E}">
        <p14:creationId xmlns:p14="http://schemas.microsoft.com/office/powerpoint/2010/main" val="3273648185"/>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E5BA8-67D9-FC42-1FB7-84D52C9AA5D4}"/>
              </a:ext>
            </a:extLst>
          </p:cNvPr>
          <p:cNvSpPr>
            <a:spLocks noGrp="1"/>
          </p:cNvSpPr>
          <p:nvPr>
            <p:ph type="title"/>
          </p:nvPr>
        </p:nvSpPr>
        <p:spPr/>
        <p:txBody>
          <a:bodyPr/>
          <a:lstStyle/>
          <a:p>
            <a:r>
              <a:rPr lang="de-DE"/>
              <a:t>Lexware </a:t>
            </a:r>
            <a:r>
              <a:rPr lang="de-DE" err="1"/>
              <a:t>reisekosten</a:t>
            </a:r>
            <a:endParaRPr lang="de-DE"/>
          </a:p>
        </p:txBody>
      </p:sp>
    </p:spTree>
    <p:extLst>
      <p:ext uri="{BB962C8B-B14F-4D97-AF65-F5344CB8AC3E}">
        <p14:creationId xmlns:p14="http://schemas.microsoft.com/office/powerpoint/2010/main" val="110231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E71B233-3A86-9A70-4B06-156BCA7D4110}"/>
              </a:ext>
            </a:extLst>
          </p:cNvPr>
          <p:cNvSpPr>
            <a:spLocks noGrp="1"/>
          </p:cNvSpPr>
          <p:nvPr>
            <p:ph type="title"/>
          </p:nvPr>
        </p:nvSpPr>
        <p:spPr/>
        <p:txBody>
          <a:bodyPr/>
          <a:lstStyle/>
          <a:p>
            <a:r>
              <a:rPr lang="de-DE"/>
              <a:t>Rückblick</a:t>
            </a:r>
          </a:p>
        </p:txBody>
      </p:sp>
    </p:spTree>
    <p:extLst>
      <p:ext uri="{BB962C8B-B14F-4D97-AF65-F5344CB8AC3E}">
        <p14:creationId xmlns:p14="http://schemas.microsoft.com/office/powerpoint/2010/main" val="3150840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98459-2451-38C5-78B4-4D40AA9FD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CCF06-7C0C-3475-AF61-8B692B007836}"/>
              </a:ext>
            </a:extLst>
          </p:cNvPr>
          <p:cNvSpPr>
            <a:spLocks noGrp="1"/>
          </p:cNvSpPr>
          <p:nvPr>
            <p:ph type="title"/>
          </p:nvPr>
        </p:nvSpPr>
        <p:spPr/>
        <p:txBody>
          <a:bodyPr/>
          <a:lstStyle/>
          <a:p>
            <a:r>
              <a:rPr lang="de-DE">
                <a:cs typeface="Calibri"/>
              </a:rPr>
              <a:t>Produktneuerungen JEV/Januar Update 2026</a:t>
            </a:r>
            <a:endParaRPr lang="en-US">
              <a:solidFill>
                <a:srgbClr val="E9464A"/>
              </a:solidFill>
            </a:endParaRPr>
          </a:p>
        </p:txBody>
      </p:sp>
      <p:sp>
        <p:nvSpPr>
          <p:cNvPr id="5" name="Slide Number Placeholder 4">
            <a:extLst>
              <a:ext uri="{FF2B5EF4-FFF2-40B4-BE49-F238E27FC236}">
                <a16:creationId xmlns:a16="http://schemas.microsoft.com/office/drawing/2014/main" id="{F4B21BDB-F2D0-5132-5ECB-64AB1B28FA49}"/>
              </a:ext>
            </a:extLst>
          </p:cNvPr>
          <p:cNvSpPr>
            <a:spLocks noGrp="1"/>
          </p:cNvSpPr>
          <p:nvPr>
            <p:ph type="sldNum" sz="quarter" idx="12"/>
          </p:nvPr>
        </p:nvSpPr>
        <p:spPr/>
        <p:txBody>
          <a:bodyPr/>
          <a:lstStyle/>
          <a:p>
            <a:fld id="{1747B059-9090-4E73-96DA-36D500B427FC}" type="slidenum">
              <a:rPr lang="de-DE" smtClean="0"/>
              <a:pPr/>
              <a:t>50</a:t>
            </a:fld>
            <a:endParaRPr lang="de-DE"/>
          </a:p>
        </p:txBody>
      </p:sp>
      <p:sp>
        <p:nvSpPr>
          <p:cNvPr id="21" name="Inhaltsplatzhalter 2">
            <a:extLst>
              <a:ext uri="{FF2B5EF4-FFF2-40B4-BE49-F238E27FC236}">
                <a16:creationId xmlns:a16="http://schemas.microsoft.com/office/drawing/2014/main" id="{1710CE87-6F6D-DA12-34CF-8476719C0491}"/>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Lexware Reisekosten</a:t>
            </a:r>
            <a:endParaRPr lang="de-DE">
              <a:solidFill>
                <a:schemeClr val="tx1"/>
              </a:solidFill>
            </a:endParaRPr>
          </a:p>
        </p:txBody>
      </p:sp>
      <p:sp>
        <p:nvSpPr>
          <p:cNvPr id="12" name="Stern: 5 Zacken 11">
            <a:extLst>
              <a:ext uri="{FF2B5EF4-FFF2-40B4-BE49-F238E27FC236}">
                <a16:creationId xmlns:a16="http://schemas.microsoft.com/office/drawing/2014/main" id="{F513B154-C37D-08D8-86F1-89A2DAFEC913}"/>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703D6513-A78D-FB89-ED88-090DD3EB62AA}"/>
              </a:ext>
            </a:extLst>
          </p:cNvPr>
          <p:cNvSpPr txBox="1"/>
          <p:nvPr/>
        </p:nvSpPr>
        <p:spPr bwMode="gray">
          <a:xfrm>
            <a:off x="624632" y="1755842"/>
            <a:ext cx="10872042" cy="3748206"/>
          </a:xfrm>
          <a:prstGeom prst="rect">
            <a:avLst/>
          </a:prstGeom>
          <a:noFill/>
        </p:spPr>
        <p:txBody>
          <a:bodyPr wrap="square" lIns="91440" tIns="45720" rIns="91440" bIns="45720" anchor="t">
            <a:spAutoFit/>
          </a:bodyPr>
          <a:lstStyle/>
          <a:p>
            <a:pPr lvl="2"/>
            <a:r>
              <a:rPr lang="en-US" err="1"/>
              <a:t>Sachbezugswerte</a:t>
            </a:r>
            <a:r>
              <a:rPr lang="en-US"/>
              <a:t> ab 1. </a:t>
            </a:r>
            <a:r>
              <a:rPr lang="en-US" err="1"/>
              <a:t>Januar</a:t>
            </a:r>
            <a:r>
              <a:rPr lang="en-US"/>
              <a:t> 2026 (</a:t>
            </a:r>
            <a:r>
              <a:rPr lang="en-US" err="1"/>
              <a:t>vorläufig</a:t>
            </a:r>
            <a:r>
              <a:rPr lang="en-US"/>
              <a:t>)</a:t>
            </a:r>
          </a:p>
          <a:p>
            <a:pPr lvl="3"/>
            <a:r>
              <a:rPr lang="de-DE" sz="1600"/>
              <a:t>Für Frühstück pro Kalendertag 2,37 € (2,30 €). </a:t>
            </a:r>
          </a:p>
          <a:p>
            <a:pPr lvl="3"/>
            <a:r>
              <a:rPr lang="de-DE" sz="1600"/>
              <a:t>Für Mittag- und Abendessen jeweils 4,57 € (4,40 €). </a:t>
            </a:r>
          </a:p>
          <a:p>
            <a:pPr lvl="2">
              <a:spcBef>
                <a:spcPts val="2200"/>
              </a:spcBef>
            </a:pPr>
            <a:r>
              <a:rPr lang="de-DE"/>
              <a:t>Euro in Bulgarien – die neue Währung</a:t>
            </a:r>
          </a:p>
          <a:p>
            <a:pPr lvl="3"/>
            <a:r>
              <a:rPr lang="de-DE" sz="1600"/>
              <a:t>Mit dem Beitritt Bulgariens zum Euroraum am 1. Januar 2026 haben wir</a:t>
            </a:r>
            <a:br>
              <a:rPr lang="de-DE" sz="1600"/>
            </a:br>
            <a:r>
              <a:rPr lang="de-DE" sz="1600"/>
              <a:t>die neue Währung in die Software integriert.</a:t>
            </a:r>
          </a:p>
          <a:p>
            <a:pPr lvl="2">
              <a:spcBef>
                <a:spcPts val="2200"/>
              </a:spcBef>
            </a:pPr>
            <a:r>
              <a:rPr lang="de-DE"/>
              <a:t>Austrittsdatum in der Lizenzverwaltung für Lexware </a:t>
            </a:r>
            <a:r>
              <a:rPr lang="de-DE" err="1"/>
              <a:t>myCenter</a:t>
            </a:r>
            <a:endParaRPr lang="de-DE"/>
          </a:p>
          <a:p>
            <a:pPr lvl="3"/>
            <a:r>
              <a:rPr lang="de-DE" sz="1600"/>
              <a:t>Bei der Verwaltung der vergebenen Lexware </a:t>
            </a:r>
            <a:r>
              <a:rPr lang="de-DE" sz="1600" err="1"/>
              <a:t>myCenter</a:t>
            </a:r>
            <a:r>
              <a:rPr lang="de-DE" sz="1600"/>
              <a:t>-Lizenzen </a:t>
            </a:r>
            <a:br>
              <a:rPr lang="de-DE" sz="1600"/>
            </a:br>
            <a:r>
              <a:rPr lang="de-DE" sz="1600"/>
              <a:t>für die Mitarbeitenden, gibt es eine neue Spalte mit dem </a:t>
            </a:r>
            <a:br>
              <a:rPr lang="de-DE" sz="1600"/>
            </a:br>
            <a:r>
              <a:rPr lang="de-DE" sz="1600"/>
              <a:t>Austrittsdatum. Dies verbessert den Überblick von freiwerdenden</a:t>
            </a:r>
            <a:br>
              <a:rPr lang="de-DE" sz="1600"/>
            </a:br>
            <a:r>
              <a:rPr lang="de-DE" sz="1600"/>
              <a:t>Lizenzen, um diese an andere Mitarbeitenden zu vergeben. </a:t>
            </a:r>
            <a:endParaRPr lang="en-US"/>
          </a:p>
        </p:txBody>
      </p:sp>
      <p:pic>
        <p:nvPicPr>
          <p:cNvPr id="8" name="Grafik 7">
            <a:extLst>
              <a:ext uri="{FF2B5EF4-FFF2-40B4-BE49-F238E27FC236}">
                <a16:creationId xmlns:a16="http://schemas.microsoft.com/office/drawing/2014/main" id="{108340F8-8ACB-104B-0E4E-796DB1B28188}"/>
              </a:ext>
            </a:extLst>
          </p:cNvPr>
          <p:cNvPicPr>
            <a:picLocks noChangeAspect="1"/>
          </p:cNvPicPr>
          <p:nvPr/>
        </p:nvPicPr>
        <p:blipFill>
          <a:blip r:embed="rId3"/>
          <a:stretch>
            <a:fillRect/>
          </a:stretch>
        </p:blipFill>
        <p:spPr>
          <a:xfrm>
            <a:off x="7576457" y="1187000"/>
            <a:ext cx="4501576" cy="1861229"/>
          </a:xfrm>
          <a:prstGeom prst="rect">
            <a:avLst/>
          </a:prstGeom>
          <a:ln>
            <a:solidFill>
              <a:schemeClr val="tx1"/>
            </a:solidFill>
          </a:ln>
        </p:spPr>
      </p:pic>
      <p:pic>
        <p:nvPicPr>
          <p:cNvPr id="7" name="Grafik 6">
            <a:extLst>
              <a:ext uri="{FF2B5EF4-FFF2-40B4-BE49-F238E27FC236}">
                <a16:creationId xmlns:a16="http://schemas.microsoft.com/office/drawing/2014/main" id="{54FF14DF-33B8-AA89-B940-99A79A2751F0}"/>
              </a:ext>
            </a:extLst>
          </p:cNvPr>
          <p:cNvPicPr>
            <a:picLocks noChangeAspect="1"/>
          </p:cNvPicPr>
          <p:nvPr/>
        </p:nvPicPr>
        <p:blipFill>
          <a:blip r:embed="rId4"/>
          <a:stretch>
            <a:fillRect/>
          </a:stretch>
        </p:blipFill>
        <p:spPr>
          <a:xfrm>
            <a:off x="7576457" y="3819146"/>
            <a:ext cx="4501575" cy="2353098"/>
          </a:xfrm>
          <a:prstGeom prst="rect">
            <a:avLst/>
          </a:prstGeom>
          <a:ln>
            <a:solidFill>
              <a:schemeClr val="tx1"/>
            </a:solidFill>
          </a:ln>
        </p:spPr>
      </p:pic>
      <p:sp>
        <p:nvSpPr>
          <p:cNvPr id="9" name="Ellipse 8">
            <a:extLst>
              <a:ext uri="{FF2B5EF4-FFF2-40B4-BE49-F238E27FC236}">
                <a16:creationId xmlns:a16="http://schemas.microsoft.com/office/drawing/2014/main" id="{0BCB4A89-776D-70C2-EEDA-D454F4AB317B}"/>
              </a:ext>
            </a:extLst>
          </p:cNvPr>
          <p:cNvSpPr/>
          <p:nvPr/>
        </p:nvSpPr>
        <p:spPr>
          <a:xfrm>
            <a:off x="11407140" y="4648303"/>
            <a:ext cx="670892" cy="3080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a:extLst>
              <a:ext uri="{FF2B5EF4-FFF2-40B4-BE49-F238E27FC236}">
                <a16:creationId xmlns:a16="http://schemas.microsoft.com/office/drawing/2014/main" id="{230D86ED-6DFD-29B8-710D-BCC46712946C}"/>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2127279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6" presetClass="entr" presetSubtype="3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1000"/>
                                        <p:tgtEl>
                                          <p:spTgt spid="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4A553-342B-432B-C8CC-29A40B6FAA4B}"/>
              </a:ext>
            </a:extLst>
          </p:cNvPr>
          <p:cNvSpPr>
            <a:spLocks noGrp="1"/>
          </p:cNvSpPr>
          <p:nvPr>
            <p:ph type="title"/>
          </p:nvPr>
        </p:nvSpPr>
        <p:spPr/>
        <p:txBody>
          <a:bodyPr/>
          <a:lstStyle/>
          <a:p>
            <a:r>
              <a:rPr lang="de-DE"/>
              <a:t>Lexware </a:t>
            </a:r>
            <a:r>
              <a:rPr lang="de-DE" err="1"/>
              <a:t>fehlzeiten</a:t>
            </a:r>
            <a:endParaRPr lang="de-DE"/>
          </a:p>
        </p:txBody>
      </p:sp>
    </p:spTree>
    <p:extLst>
      <p:ext uri="{BB962C8B-B14F-4D97-AF65-F5344CB8AC3E}">
        <p14:creationId xmlns:p14="http://schemas.microsoft.com/office/powerpoint/2010/main" val="2453066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0E97-033A-D2C5-9AB1-51D93792C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D8530-D721-C4ED-F10F-F528D8420272}"/>
              </a:ext>
            </a:extLst>
          </p:cNvPr>
          <p:cNvSpPr>
            <a:spLocks noGrp="1"/>
          </p:cNvSpPr>
          <p:nvPr>
            <p:ph type="title"/>
          </p:nvPr>
        </p:nvSpPr>
        <p:spPr/>
        <p:txBody>
          <a:bodyPr/>
          <a:lstStyle/>
          <a:p>
            <a:r>
              <a:rPr lang="de-DE">
                <a:cs typeface="Calibri"/>
              </a:rPr>
              <a:t>Produktneuerungen JEV/Januar Update 2026</a:t>
            </a:r>
            <a:endParaRPr lang="en-US">
              <a:solidFill>
                <a:srgbClr val="E9464A"/>
              </a:solidFill>
            </a:endParaRPr>
          </a:p>
        </p:txBody>
      </p:sp>
      <p:sp>
        <p:nvSpPr>
          <p:cNvPr id="5" name="Slide Number Placeholder 4">
            <a:extLst>
              <a:ext uri="{FF2B5EF4-FFF2-40B4-BE49-F238E27FC236}">
                <a16:creationId xmlns:a16="http://schemas.microsoft.com/office/drawing/2014/main" id="{CB03D204-BC24-5BBB-78AB-84D8C7C936BD}"/>
              </a:ext>
            </a:extLst>
          </p:cNvPr>
          <p:cNvSpPr>
            <a:spLocks noGrp="1"/>
          </p:cNvSpPr>
          <p:nvPr>
            <p:ph type="sldNum" sz="quarter" idx="12"/>
          </p:nvPr>
        </p:nvSpPr>
        <p:spPr/>
        <p:txBody>
          <a:bodyPr/>
          <a:lstStyle/>
          <a:p>
            <a:fld id="{1747B059-9090-4E73-96DA-36D500B427FC}" type="slidenum">
              <a:rPr lang="de-DE" smtClean="0"/>
              <a:pPr/>
              <a:t>52</a:t>
            </a:fld>
            <a:endParaRPr lang="de-DE"/>
          </a:p>
        </p:txBody>
      </p:sp>
      <p:sp>
        <p:nvSpPr>
          <p:cNvPr id="21" name="Inhaltsplatzhalter 2">
            <a:extLst>
              <a:ext uri="{FF2B5EF4-FFF2-40B4-BE49-F238E27FC236}">
                <a16:creationId xmlns:a16="http://schemas.microsoft.com/office/drawing/2014/main" id="{A661F895-BD6A-091D-5CA1-1F464B382CD3}"/>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Lexware </a:t>
            </a:r>
            <a:r>
              <a:rPr lang="de-DE" err="1"/>
              <a:t>fehlzeiten</a:t>
            </a:r>
            <a:endParaRPr lang="de-DE">
              <a:solidFill>
                <a:schemeClr val="tx1"/>
              </a:solidFill>
            </a:endParaRPr>
          </a:p>
        </p:txBody>
      </p:sp>
      <p:sp>
        <p:nvSpPr>
          <p:cNvPr id="12" name="Stern: 5 Zacken 11">
            <a:extLst>
              <a:ext uri="{FF2B5EF4-FFF2-40B4-BE49-F238E27FC236}">
                <a16:creationId xmlns:a16="http://schemas.microsoft.com/office/drawing/2014/main" id="{6139D368-F4B0-4E20-900E-2D9A742EF3AB}"/>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D105540B-9E6E-3052-0CB4-9E9C9923AA40}"/>
              </a:ext>
            </a:extLst>
          </p:cNvPr>
          <p:cNvSpPr txBox="1"/>
          <p:nvPr/>
        </p:nvSpPr>
        <p:spPr bwMode="gray">
          <a:xfrm>
            <a:off x="659979" y="1854425"/>
            <a:ext cx="10872042" cy="4449103"/>
          </a:xfrm>
          <a:prstGeom prst="rect">
            <a:avLst/>
          </a:prstGeom>
          <a:noFill/>
        </p:spPr>
        <p:txBody>
          <a:bodyPr wrap="square" lIns="91440" tIns="45720" rIns="91440" bIns="45720" anchor="t">
            <a:spAutoFit/>
          </a:bodyPr>
          <a:lstStyle/>
          <a:p>
            <a:pPr marL="287655" lvl="2" indent="-287655">
              <a:spcBef>
                <a:spcPts val="1600"/>
              </a:spcBef>
            </a:pPr>
            <a:r>
              <a:rPr lang="de-DE" sz="1600"/>
              <a:t>Austrittsdatum in der Lizenzverwaltung für Lexware </a:t>
            </a:r>
            <a:r>
              <a:rPr lang="de-DE" sz="1600" err="1"/>
              <a:t>myCenter</a:t>
            </a:r>
            <a:endParaRPr lang="de-DE" sz="1400">
              <a:ea typeface="Urbanist"/>
              <a:cs typeface="Urbanist"/>
            </a:endParaRPr>
          </a:p>
          <a:p>
            <a:pPr marL="719455" lvl="3" indent="-287655"/>
            <a:r>
              <a:rPr lang="de-DE" sz="1400"/>
              <a:t>Neue Spalte Austrittsdatum bei der Verwaltung der vergebenen Lexware </a:t>
            </a:r>
            <a:r>
              <a:rPr lang="de-DE" sz="1400" err="1"/>
              <a:t>myCenter</a:t>
            </a:r>
            <a:r>
              <a:rPr lang="de-DE" sz="1400"/>
              <a:t>-Lizenzen für die Mitarbeitenden.</a:t>
            </a:r>
          </a:p>
          <a:p>
            <a:pPr marL="287655" lvl="2" indent="-287655">
              <a:spcBef>
                <a:spcPts val="1600"/>
              </a:spcBef>
            </a:pPr>
            <a:r>
              <a:rPr lang="de-DE" sz="1600"/>
              <a:t>Neuer Assistent für das Importieren von Arbeitszeiten</a:t>
            </a:r>
            <a:endParaRPr lang="de-DE" sz="1600">
              <a:ea typeface="Urbanist"/>
              <a:cs typeface="Urbanist"/>
            </a:endParaRPr>
          </a:p>
          <a:p>
            <a:pPr marL="719455" lvl="3" indent="-287655"/>
            <a:r>
              <a:rPr lang="de-DE" sz="1400"/>
              <a:t>Beim Erfassen und Importieren von Arbeitszeiten aus externen Zeiterfassungssystemen, können nun alle „Von-Bis“-Arbeitszeiten, inkl. der Pausenzeiten und dem entsprechende Antragsstatus importiert werden (bisher nur vier Paare).</a:t>
            </a:r>
            <a:endParaRPr lang="de-DE" sz="1400">
              <a:ea typeface="Urbanist"/>
              <a:cs typeface="Urbanist"/>
            </a:endParaRPr>
          </a:p>
          <a:p>
            <a:pPr marL="287655" lvl="2" indent="-287655">
              <a:spcBef>
                <a:spcPts val="1600"/>
              </a:spcBef>
            </a:pPr>
            <a:r>
              <a:rPr lang="de-DE" sz="1600"/>
              <a:t>Bericht Urlaubsbescheinigung</a:t>
            </a:r>
            <a:endParaRPr lang="de-DE" sz="1600">
              <a:ea typeface="Urbanist"/>
              <a:cs typeface="Urbanist"/>
            </a:endParaRPr>
          </a:p>
          <a:p>
            <a:pPr marL="719455" lvl="3" indent="-287655"/>
            <a:r>
              <a:rPr lang="de-DE" sz="1400"/>
              <a:t>Der Bericht Urlaubsbescheinigung enthält nun alle Angaben, damit AG der Pflicht nach</a:t>
            </a:r>
            <a:br>
              <a:rPr lang="de-DE" sz="1400"/>
            </a:br>
            <a:r>
              <a:rPr lang="de-DE" sz="1400"/>
              <a:t>§ 6 Abs.2 des Bundesurlaubsgesetzes nachkommen können (z.B. um nach Beendigung </a:t>
            </a:r>
            <a:br>
              <a:rPr lang="de-DE" sz="1400"/>
            </a:br>
            <a:r>
              <a:rPr lang="de-DE" sz="1400"/>
              <a:t>des Arbeitsverhältnisses, dem AN eine Urlaubsbescheinigung auszustellen).</a:t>
            </a:r>
            <a:endParaRPr lang="de-DE"/>
          </a:p>
          <a:p>
            <a:pPr marL="287655" lvl="2" indent="-287655">
              <a:spcBef>
                <a:spcPts val="1600"/>
              </a:spcBef>
            </a:pPr>
            <a:r>
              <a:rPr lang="de-DE" sz="1600"/>
              <a:t>Optimierte Stempelfunktion in Lexware </a:t>
            </a:r>
            <a:r>
              <a:rPr lang="de-DE" sz="1600" err="1"/>
              <a:t>myCenter</a:t>
            </a:r>
            <a:r>
              <a:rPr lang="de-DE" sz="1600"/>
              <a:t> für Smartphones</a:t>
            </a:r>
            <a:endParaRPr lang="de-DE" sz="1600">
              <a:ea typeface="Urbanist"/>
              <a:cs typeface="Urbanist"/>
            </a:endParaRPr>
          </a:p>
          <a:p>
            <a:pPr marL="719455" lvl="3" indent="-287655"/>
            <a:r>
              <a:rPr lang="de-DE" sz="1400"/>
              <a:t>Im Zusammenspiel von Lexware </a:t>
            </a:r>
            <a:r>
              <a:rPr lang="de-DE" sz="1400" err="1"/>
              <a:t>myCenter</a:t>
            </a:r>
            <a:r>
              <a:rPr lang="de-DE" sz="1400"/>
              <a:t> und einem Smartphone, kann zukünftig gleich nach </a:t>
            </a:r>
            <a:br>
              <a:rPr lang="de-DE" sz="1400"/>
            </a:br>
            <a:r>
              <a:rPr lang="de-DE" sz="1400"/>
              <a:t>der </a:t>
            </a:r>
            <a:r>
              <a:rPr lang="de-DE" sz="1400" err="1"/>
              <a:t>myCenter</a:t>
            </a:r>
            <a:r>
              <a:rPr lang="de-DE" sz="1400"/>
              <a:t>-Anmeldung, die Arbeitszeit per „Stempel-Button“ erfasst und gespeichert werden.</a:t>
            </a:r>
            <a:endParaRPr lang="en-US">
              <a:ea typeface="Urbanist"/>
              <a:cs typeface="Urbanist"/>
            </a:endParaRPr>
          </a:p>
          <a:p>
            <a:pPr marL="287655" lvl="2" indent="-287655">
              <a:spcBef>
                <a:spcPts val="1600"/>
              </a:spcBef>
            </a:pPr>
            <a:r>
              <a:rPr lang="de-DE" sz="1600"/>
              <a:t>Alle bundeslandspezifischen Schulferien bis Sommer 2027 + alle bundeslandspezifischen</a:t>
            </a:r>
            <a:br>
              <a:rPr lang="de-DE" sz="1600"/>
            </a:br>
            <a:r>
              <a:rPr lang="de-DE" sz="1600"/>
              <a:t>Feiertage bis Ende 2028.</a:t>
            </a:r>
            <a:endParaRPr lang="de-DE" sz="1600">
              <a:ea typeface="Urbanist"/>
              <a:cs typeface="Urbanist"/>
            </a:endParaRPr>
          </a:p>
        </p:txBody>
      </p:sp>
      <p:pic>
        <p:nvPicPr>
          <p:cNvPr id="9" name="Grafik 8">
            <a:extLst>
              <a:ext uri="{FF2B5EF4-FFF2-40B4-BE49-F238E27FC236}">
                <a16:creationId xmlns:a16="http://schemas.microsoft.com/office/drawing/2014/main" id="{4FAA1EBF-3DC1-C50B-003D-399407038E79}"/>
              </a:ext>
            </a:extLst>
          </p:cNvPr>
          <p:cNvPicPr>
            <a:picLocks noChangeAspect="1"/>
          </p:cNvPicPr>
          <p:nvPr/>
        </p:nvPicPr>
        <p:blipFill>
          <a:blip r:embed="rId3"/>
          <a:stretch>
            <a:fillRect/>
          </a:stretch>
        </p:blipFill>
        <p:spPr>
          <a:xfrm>
            <a:off x="9522823" y="2395405"/>
            <a:ext cx="2599507" cy="4423405"/>
          </a:xfrm>
          <a:prstGeom prst="rect">
            <a:avLst/>
          </a:prstGeom>
        </p:spPr>
      </p:pic>
      <p:sp>
        <p:nvSpPr>
          <p:cNvPr id="8" name="Ellipse 7">
            <a:extLst>
              <a:ext uri="{FF2B5EF4-FFF2-40B4-BE49-F238E27FC236}">
                <a16:creationId xmlns:a16="http://schemas.microsoft.com/office/drawing/2014/main" id="{7C92FDD1-F673-C9C2-F501-7511ECC1B3ED}"/>
              </a:ext>
            </a:extLst>
          </p:cNvPr>
          <p:cNvSpPr/>
          <p:nvPr/>
        </p:nvSpPr>
        <p:spPr>
          <a:xfrm>
            <a:off x="10783387" y="3429000"/>
            <a:ext cx="1225155" cy="411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a:extLst>
              <a:ext uri="{FF2B5EF4-FFF2-40B4-BE49-F238E27FC236}">
                <a16:creationId xmlns:a16="http://schemas.microsoft.com/office/drawing/2014/main" id="{E98F3393-DC7C-2ED5-0201-192E54B09B43}"/>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3908937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par>
                          <p:cTn id="22" fill="hold">
                            <p:stCondLst>
                              <p:cond delay="0"/>
                            </p:stCondLst>
                            <p:childTnLst>
                              <p:par>
                                <p:cTn id="23" presetID="6" presetClass="entr" presetSubtype="3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1BF3-7C3F-9CC0-84FE-8AE71DD77C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FC404A-3E84-A052-AD73-D7F8F4149937}"/>
              </a:ext>
            </a:extLst>
          </p:cNvPr>
          <p:cNvSpPr>
            <a:spLocks noGrp="1"/>
          </p:cNvSpPr>
          <p:nvPr>
            <p:ph type="title"/>
          </p:nvPr>
        </p:nvSpPr>
        <p:spPr/>
        <p:txBody>
          <a:bodyPr/>
          <a:lstStyle/>
          <a:p>
            <a:r>
              <a:rPr lang="de-DE"/>
              <a:t>Lexware </a:t>
            </a:r>
            <a:r>
              <a:rPr lang="de-DE" err="1"/>
              <a:t>myCenter</a:t>
            </a:r>
            <a:endParaRPr lang="de-DE"/>
          </a:p>
        </p:txBody>
      </p:sp>
    </p:spTree>
    <p:extLst>
      <p:ext uri="{BB962C8B-B14F-4D97-AF65-F5344CB8AC3E}">
        <p14:creationId xmlns:p14="http://schemas.microsoft.com/office/powerpoint/2010/main" val="2174436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79F3E-3FE1-4886-99FC-61775F74AC94}"/>
              </a:ext>
            </a:extLst>
          </p:cNvPr>
          <p:cNvSpPr>
            <a:spLocks noGrp="1"/>
          </p:cNvSpPr>
          <p:nvPr>
            <p:ph type="title"/>
          </p:nvPr>
        </p:nvSpPr>
        <p:spPr/>
        <p:txBody>
          <a:bodyPr/>
          <a:lstStyle/>
          <a:p>
            <a:r>
              <a:rPr lang="de-DE"/>
              <a:t>Lexware </a:t>
            </a:r>
            <a:r>
              <a:rPr lang="de-DE" err="1"/>
              <a:t>myCenter</a:t>
            </a:r>
            <a:endParaRPr lang="de-DE"/>
          </a:p>
        </p:txBody>
      </p:sp>
      <p:sp>
        <p:nvSpPr>
          <p:cNvPr id="5" name="Textfeld 4">
            <a:extLst>
              <a:ext uri="{FF2B5EF4-FFF2-40B4-BE49-F238E27FC236}">
                <a16:creationId xmlns:a16="http://schemas.microsoft.com/office/drawing/2014/main" id="{B0AB616F-EC39-80EC-BCE1-B02A5CD0ED54}"/>
              </a:ext>
            </a:extLst>
          </p:cNvPr>
          <p:cNvSpPr txBox="1"/>
          <p:nvPr/>
        </p:nvSpPr>
        <p:spPr bwMode="gray">
          <a:xfrm>
            <a:off x="700831" y="1059686"/>
            <a:ext cx="11217284" cy="1476173"/>
          </a:xfrm>
          <a:prstGeom prst="rect">
            <a:avLst/>
          </a:prstGeom>
          <a:noFill/>
        </p:spPr>
        <p:txBody>
          <a:bodyPr wrap="square" lIns="91440" tIns="45720" rIns="91440" bIns="45720" anchor="t">
            <a:spAutoFit/>
          </a:bodyPr>
          <a:lstStyle/>
          <a:p>
            <a:pPr marL="0" lvl="2" indent="0">
              <a:spcBef>
                <a:spcPts val="400"/>
              </a:spcBef>
              <a:spcAft>
                <a:spcPts val="400"/>
              </a:spcAft>
              <a:buNone/>
            </a:pPr>
            <a:r>
              <a:rPr lang="de-DE">
                <a:ea typeface="Urbanist"/>
                <a:cs typeface="Urbanist"/>
              </a:rPr>
              <a:t>Browserbasierte Web-Anwendung mit End-</a:t>
            </a:r>
            <a:r>
              <a:rPr lang="de-DE" err="1">
                <a:ea typeface="Urbanist"/>
                <a:cs typeface="Urbanist"/>
              </a:rPr>
              <a:t>to</a:t>
            </a:r>
            <a:r>
              <a:rPr lang="de-DE">
                <a:ea typeface="Urbanist"/>
                <a:cs typeface="Urbanist"/>
              </a:rPr>
              <a:t>-End Verschlüsselung für Lexware </a:t>
            </a:r>
            <a:r>
              <a:rPr lang="de-DE" err="1">
                <a:ea typeface="Urbanist"/>
                <a:cs typeface="Urbanist"/>
              </a:rPr>
              <a:t>reisekosten</a:t>
            </a:r>
            <a:r>
              <a:rPr lang="de-DE">
                <a:ea typeface="Urbanist"/>
                <a:cs typeface="Urbanist"/>
              </a:rPr>
              <a:t>, </a:t>
            </a:r>
            <a:r>
              <a:rPr lang="de-DE" err="1">
                <a:ea typeface="Urbanist"/>
                <a:cs typeface="Urbanist"/>
              </a:rPr>
              <a:t>fehlzeiten</a:t>
            </a:r>
            <a:r>
              <a:rPr lang="de-DE">
                <a:ea typeface="Urbanist"/>
                <a:cs typeface="Urbanist"/>
              </a:rPr>
              <a:t> und </a:t>
            </a:r>
            <a:r>
              <a:rPr lang="de-DE" err="1">
                <a:ea typeface="Urbanist"/>
                <a:cs typeface="Urbanist"/>
              </a:rPr>
              <a:t>lohn+gehalt</a:t>
            </a:r>
            <a:r>
              <a:rPr lang="de-DE">
                <a:ea typeface="Urbanist"/>
                <a:cs typeface="Urbanist"/>
              </a:rPr>
              <a:t> pro und Paketen mit einem dieser Module.</a:t>
            </a:r>
            <a:endParaRPr lang="de-DE">
              <a:ea typeface="Urbanist Medium"/>
              <a:cs typeface="Urbanist Medium"/>
            </a:endParaRPr>
          </a:p>
          <a:p>
            <a:pPr marL="0" lvl="2" indent="0">
              <a:spcBef>
                <a:spcPts val="400"/>
              </a:spcBef>
              <a:spcAft>
                <a:spcPts val="400"/>
              </a:spcAft>
              <a:buNone/>
            </a:pPr>
            <a:endParaRPr lang="de-DE">
              <a:ea typeface="Urbanist"/>
              <a:cs typeface="Urbanist"/>
            </a:endParaRPr>
          </a:p>
          <a:p>
            <a:pPr marL="0" lvl="2" indent="0">
              <a:spcBef>
                <a:spcPts val="400"/>
              </a:spcBef>
              <a:spcAft>
                <a:spcPts val="400"/>
              </a:spcAft>
              <a:buNone/>
            </a:pPr>
            <a:endParaRPr lang="de-DE" sz="1600">
              <a:ea typeface="Urbanist"/>
              <a:cs typeface="Urbanist"/>
            </a:endParaRPr>
          </a:p>
        </p:txBody>
      </p:sp>
      <p:sp>
        <p:nvSpPr>
          <p:cNvPr id="8" name="Footer Placeholder 3">
            <a:extLst>
              <a:ext uri="{FF2B5EF4-FFF2-40B4-BE49-F238E27FC236}">
                <a16:creationId xmlns:a16="http://schemas.microsoft.com/office/drawing/2014/main" id="{2CC2E361-C7FC-22FD-8C51-00B1F24D9387}"/>
              </a:ext>
            </a:extLst>
          </p:cNvPr>
          <p:cNvSpPr>
            <a:spLocks noGrp="1"/>
          </p:cNvSpPr>
          <p:nvPr>
            <p:ph type="ftr" sz="quarter" idx="11"/>
          </p:nvPr>
        </p:nvSpPr>
        <p:spPr>
          <a:xfrm>
            <a:off x="1260000" y="6310800"/>
            <a:ext cx="6206613" cy="180000"/>
          </a:xfrm>
        </p:spPr>
        <p:txBody>
          <a:bodyPr/>
          <a:lstStyle/>
          <a:p>
            <a:r>
              <a:rPr lang="de-DE"/>
              <a:t>Lexware vor Ort</a:t>
            </a:r>
          </a:p>
        </p:txBody>
      </p:sp>
      <p:sp>
        <p:nvSpPr>
          <p:cNvPr id="9" name="Slide Number Placeholder 4">
            <a:extLst>
              <a:ext uri="{FF2B5EF4-FFF2-40B4-BE49-F238E27FC236}">
                <a16:creationId xmlns:a16="http://schemas.microsoft.com/office/drawing/2014/main" id="{EA2B2A2A-9891-66ED-AB49-63D6623B59ED}"/>
              </a:ext>
            </a:extLst>
          </p:cNvPr>
          <p:cNvSpPr>
            <a:spLocks noGrp="1"/>
          </p:cNvSpPr>
          <p:nvPr>
            <p:ph type="sldNum" sz="quarter" idx="12"/>
          </p:nvPr>
        </p:nvSpPr>
        <p:spPr>
          <a:xfrm>
            <a:off x="705600" y="6310800"/>
            <a:ext cx="350086" cy="180000"/>
          </a:xfrm>
        </p:spPr>
        <p:txBody>
          <a:bodyPr/>
          <a:lstStyle/>
          <a:p>
            <a:fld id="{1747B059-9090-4E73-96DA-36D500B427FC}" type="slidenum">
              <a:rPr lang="de-DE" smtClean="0"/>
              <a:pPr/>
              <a:t>54</a:t>
            </a:fld>
            <a:endParaRPr lang="de-DE"/>
          </a:p>
        </p:txBody>
      </p:sp>
      <p:pic>
        <p:nvPicPr>
          <p:cNvPr id="13" name="Grafik 12">
            <a:extLst>
              <a:ext uri="{FF2B5EF4-FFF2-40B4-BE49-F238E27FC236}">
                <a16:creationId xmlns:a16="http://schemas.microsoft.com/office/drawing/2014/main" id="{B5F534EC-A8AF-3FAB-36B0-7664E8F9E794}"/>
              </a:ext>
            </a:extLst>
          </p:cNvPr>
          <p:cNvPicPr>
            <a:picLocks noChangeAspect="1"/>
          </p:cNvPicPr>
          <p:nvPr/>
        </p:nvPicPr>
        <p:blipFill>
          <a:blip r:embed="rId2"/>
          <a:stretch>
            <a:fillRect/>
          </a:stretch>
        </p:blipFill>
        <p:spPr>
          <a:xfrm>
            <a:off x="2017443" y="1889027"/>
            <a:ext cx="7851142" cy="4096657"/>
          </a:xfrm>
          <a:prstGeom prst="rect">
            <a:avLst/>
          </a:prstGeom>
          <a:ln>
            <a:solidFill>
              <a:schemeClr val="tx1"/>
            </a:solidFill>
          </a:ln>
        </p:spPr>
      </p:pic>
    </p:spTree>
    <p:extLst>
      <p:ext uri="{BB962C8B-B14F-4D97-AF65-F5344CB8AC3E}">
        <p14:creationId xmlns:p14="http://schemas.microsoft.com/office/powerpoint/2010/main" val="760641560"/>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3326-8239-C050-742C-77785835CB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766EE9-D30E-2814-2EC8-4CA62DB53772}"/>
              </a:ext>
            </a:extLst>
          </p:cNvPr>
          <p:cNvSpPr>
            <a:spLocks noGrp="1"/>
          </p:cNvSpPr>
          <p:nvPr>
            <p:ph type="title"/>
          </p:nvPr>
        </p:nvSpPr>
        <p:spPr>
          <a:xfrm>
            <a:off x="700462" y="558277"/>
            <a:ext cx="10973293" cy="1005634"/>
          </a:xfrm>
        </p:spPr>
        <p:txBody>
          <a:bodyPr/>
          <a:lstStyle/>
          <a:p>
            <a:r>
              <a:rPr lang="de-DE">
                <a:latin typeface="Urbanist ExtraBold"/>
                <a:ea typeface="Urbanist ExtraBold"/>
                <a:cs typeface="Urbanist ExtraBold"/>
              </a:rPr>
              <a:t>Lexware </a:t>
            </a:r>
            <a:r>
              <a:rPr lang="de-DE" err="1">
                <a:latin typeface="Urbanist ExtraBold"/>
                <a:ea typeface="Urbanist ExtraBold"/>
                <a:cs typeface="Urbanist ExtraBold"/>
              </a:rPr>
              <a:t>myCenter</a:t>
            </a:r>
            <a:endParaRPr lang="de-DE">
              <a:latin typeface="Urbanist ExtraBold"/>
              <a:ea typeface="Urbanist ExtraBold"/>
              <a:cs typeface="Urbanist ExtraBold"/>
            </a:endParaRPr>
          </a:p>
        </p:txBody>
      </p:sp>
      <p:sp>
        <p:nvSpPr>
          <p:cNvPr id="9" name="Slide Number Placeholder 4">
            <a:extLst>
              <a:ext uri="{FF2B5EF4-FFF2-40B4-BE49-F238E27FC236}">
                <a16:creationId xmlns:a16="http://schemas.microsoft.com/office/drawing/2014/main" id="{CEA15946-8193-2F96-9416-3443178BF16F}"/>
              </a:ext>
            </a:extLst>
          </p:cNvPr>
          <p:cNvSpPr>
            <a:spLocks noGrp="1"/>
          </p:cNvSpPr>
          <p:nvPr>
            <p:ph type="sldNum" sz="quarter" idx="12"/>
          </p:nvPr>
        </p:nvSpPr>
        <p:spPr>
          <a:xfrm>
            <a:off x="705600" y="6310800"/>
            <a:ext cx="350086" cy="180000"/>
          </a:xfrm>
        </p:spPr>
        <p:txBody>
          <a:bodyPr/>
          <a:lstStyle/>
          <a:p>
            <a:fld id="{1747B059-9090-4E73-96DA-36D500B427FC}" type="slidenum">
              <a:rPr lang="de-DE" smtClean="0"/>
              <a:pPr/>
              <a:t>55</a:t>
            </a:fld>
            <a:endParaRPr lang="de-DE"/>
          </a:p>
        </p:txBody>
      </p:sp>
      <p:sp>
        <p:nvSpPr>
          <p:cNvPr id="10" name="Textfeld 9">
            <a:extLst>
              <a:ext uri="{FF2B5EF4-FFF2-40B4-BE49-F238E27FC236}">
                <a16:creationId xmlns:a16="http://schemas.microsoft.com/office/drawing/2014/main" id="{475303CC-7E81-D4AD-2243-1AC446BE09C1}"/>
              </a:ext>
            </a:extLst>
          </p:cNvPr>
          <p:cNvSpPr txBox="1"/>
          <p:nvPr/>
        </p:nvSpPr>
        <p:spPr bwMode="gray">
          <a:xfrm>
            <a:off x="875001" y="1769434"/>
            <a:ext cx="11107121" cy="4602607"/>
          </a:xfrm>
          <a:prstGeom prst="rect">
            <a:avLst/>
          </a:prstGeom>
          <a:noFill/>
        </p:spPr>
        <p:txBody>
          <a:bodyPr wrap="square" lIns="91440" tIns="45720" rIns="91440" bIns="45720" anchor="t">
            <a:spAutoFit/>
          </a:bodyPr>
          <a:lstStyle/>
          <a:p>
            <a:pPr marL="287655" indent="-287655"/>
            <a:r>
              <a:rPr lang="de-DE" sz="1600" b="1">
                <a:ea typeface="+mn-lt"/>
                <a:cs typeface="+mn-lt"/>
              </a:rPr>
              <a:t>Einfach zu nutzen von Lexware </a:t>
            </a:r>
            <a:r>
              <a:rPr lang="de-DE" sz="1600" b="1" err="1">
                <a:ea typeface="+mn-lt"/>
                <a:cs typeface="+mn-lt"/>
              </a:rPr>
              <a:t>myCenter</a:t>
            </a:r>
            <a:endParaRPr lang="de-DE" sz="1600" b="1">
              <a:ea typeface="Urbanist"/>
              <a:cs typeface="Urbanist"/>
            </a:endParaRPr>
          </a:p>
          <a:p>
            <a:pPr marL="287655" lvl="2" indent="-287655"/>
            <a:r>
              <a:rPr lang="de-DE" sz="1600">
                <a:ea typeface="+mn-lt"/>
                <a:cs typeface="+mn-lt"/>
              </a:rPr>
              <a:t>Keine Installation. Link genügt. Einloggen mit eigenem Benutzernamen/Passwort, egal ob privates o. dienstliches Gerät. </a:t>
            </a:r>
            <a:endParaRPr lang="de-DE" sz="1600"/>
          </a:p>
          <a:p>
            <a:pPr marL="287655" lvl="2" indent="-287655">
              <a:spcBef>
                <a:spcPts val="800"/>
              </a:spcBef>
            </a:pPr>
            <a:r>
              <a:rPr lang="de-DE" sz="1600">
                <a:ea typeface="+mn-lt"/>
                <a:cs typeface="+mn-lt"/>
              </a:rPr>
              <a:t>Auch Kombinationen z.B. Arbeitszeit „stempeln“ mit dem Smartphone und Reisen erfassen mit dem Rechner sind ohne Mehrkosten (Lizenzen) oder Aufwand möglich.</a:t>
            </a:r>
          </a:p>
          <a:p>
            <a:pPr marL="287655" lvl="2" indent="-287655">
              <a:spcBef>
                <a:spcPts val="800"/>
              </a:spcBef>
            </a:pPr>
            <a:r>
              <a:rPr lang="de-DE" sz="1600">
                <a:ea typeface="+mn-lt"/>
                <a:cs typeface="+mn-lt"/>
              </a:rPr>
              <a:t>Rabattstaffel für </a:t>
            </a:r>
            <a:r>
              <a:rPr lang="de-DE" sz="1600" err="1">
                <a:ea typeface="+mn-lt"/>
                <a:cs typeface="+mn-lt"/>
              </a:rPr>
              <a:t>myCenter</a:t>
            </a:r>
            <a:r>
              <a:rPr lang="de-DE" sz="1600">
                <a:ea typeface="+mn-lt"/>
                <a:cs typeface="+mn-lt"/>
              </a:rPr>
              <a:t>-Lizenzen beachten (Alle Versionen beinhalten 3 Freilizenzen)</a:t>
            </a:r>
          </a:p>
          <a:p>
            <a:pPr marL="0" lvl="2" indent="0">
              <a:buNone/>
            </a:pPr>
            <a:r>
              <a:rPr lang="de-DE" sz="1600" b="1">
                <a:ea typeface="Urbanist"/>
                <a:cs typeface="Urbanist"/>
              </a:rPr>
              <a:t>Verlagerung von Tätigkeiten von Mitarbeitern (Sachbearbeiter) auf den Mitarbeiter!</a:t>
            </a:r>
          </a:p>
          <a:p>
            <a:pPr marL="287655" lvl="2" indent="-287655">
              <a:spcBef>
                <a:spcPts val="800"/>
              </a:spcBef>
            </a:pPr>
            <a:r>
              <a:rPr lang="de-DE" sz="1600">
                <a:ea typeface="+mn-lt"/>
                <a:cs typeface="+mn-lt"/>
              </a:rPr>
              <a:t>Der Mitarbeiter weiß, ob er Urlaub will oder sich krankmelden möchte bzw. er weiß, wann eine Reise beginnt und endet. Ebenfalls ist z.B. der </a:t>
            </a:r>
            <a:r>
              <a:rPr lang="de-DE" sz="1600" err="1">
                <a:ea typeface="+mn-lt"/>
                <a:cs typeface="+mn-lt"/>
              </a:rPr>
              <a:t>Reiseort</a:t>
            </a:r>
            <a:r>
              <a:rPr lang="de-DE" sz="1600">
                <a:ea typeface="+mn-lt"/>
                <a:cs typeface="+mn-lt"/>
              </a:rPr>
              <a:t> und der Reisegrund dem Mitarbeiter bekannt und nicht dem Sachbearbeiter.  </a:t>
            </a:r>
          </a:p>
          <a:p>
            <a:pPr marL="0" lvl="2" indent="0">
              <a:buNone/>
            </a:pPr>
            <a:r>
              <a:rPr lang="de-DE" sz="1600" b="1">
                <a:ea typeface="Urbanist"/>
                <a:cs typeface="Urbanist"/>
              </a:rPr>
              <a:t>Notwendige Dokumente (z.B. monatliche Entgeltabrechnung § 108 der Gewerbeordnung bereitstellen</a:t>
            </a:r>
          </a:p>
          <a:p>
            <a:pPr marL="287655" lvl="2" indent="-287655">
              <a:spcBef>
                <a:spcPts val="800"/>
              </a:spcBef>
            </a:pPr>
            <a:r>
              <a:rPr lang="de-DE" sz="1600">
                <a:ea typeface="+mn-lt"/>
                <a:cs typeface="+mn-lt"/>
              </a:rPr>
              <a:t>Gehaltsrechnung postalisch versenden gehört der Vergangenheit an. Die Abrechnung als </a:t>
            </a:r>
            <a:r>
              <a:rPr lang="de-DE" sz="1600" err="1">
                <a:ea typeface="+mn-lt"/>
                <a:cs typeface="+mn-lt"/>
              </a:rPr>
              <a:t>Pdf</a:t>
            </a:r>
            <a:r>
              <a:rPr lang="de-DE" sz="1600">
                <a:ea typeface="+mn-lt"/>
                <a:cs typeface="+mn-lt"/>
              </a:rPr>
              <a:t> per E-Mail versenden, ist unsicher. Das führen und verwalten eines separaten Dokumenten-Management-System ist aufwendig. </a:t>
            </a:r>
          </a:p>
          <a:p>
            <a:pPr marL="287655" lvl="2" indent="-287655">
              <a:spcBef>
                <a:spcPts val="800"/>
              </a:spcBef>
            </a:pPr>
            <a:r>
              <a:rPr lang="de-DE" sz="1600">
                <a:ea typeface="+mn-lt"/>
                <a:cs typeface="+mn-lt"/>
              </a:rPr>
              <a:t>Durch setzen eines Hakens bei der Abrechnungserstellung ist alles erledigt. Mit dem eigenem Mitarbeiter-Zugang auf das Lexware </a:t>
            </a:r>
            <a:r>
              <a:rPr lang="de-DE" sz="1600" err="1">
                <a:ea typeface="+mn-lt"/>
                <a:cs typeface="+mn-lt"/>
              </a:rPr>
              <a:t>myCenter</a:t>
            </a:r>
            <a:r>
              <a:rPr lang="de-DE" sz="1600">
                <a:ea typeface="+mn-lt"/>
                <a:cs typeface="+mn-lt"/>
              </a:rPr>
              <a:t> ist der Zugriff und die Speicherung der Dokumente auf einem privaten Rechner möglich.</a:t>
            </a:r>
            <a:endParaRPr lang="de-DE" sz="1600">
              <a:ea typeface="Urbanist"/>
              <a:cs typeface="Urbanist"/>
            </a:endParaRPr>
          </a:p>
        </p:txBody>
      </p:sp>
      <p:sp>
        <p:nvSpPr>
          <p:cNvPr id="3" name="Inhaltsplatzhalter 2">
            <a:extLst>
              <a:ext uri="{FF2B5EF4-FFF2-40B4-BE49-F238E27FC236}">
                <a16:creationId xmlns:a16="http://schemas.microsoft.com/office/drawing/2014/main" id="{8D5D9FB6-22C9-AA5B-F671-12E6F185B27F}"/>
              </a:ext>
            </a:extLst>
          </p:cNvPr>
          <p:cNvSpPr txBox="1">
            <a:spLocks/>
          </p:cNvSpPr>
          <p:nvPr/>
        </p:nvSpPr>
        <p:spPr>
          <a:xfrm>
            <a:off x="700831" y="1347294"/>
            <a:ext cx="11107121" cy="592833"/>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1950">
                <a:ea typeface="+mn-lt"/>
                <a:cs typeface="+mn-lt"/>
              </a:rPr>
              <a:t>Warum sollten Sie als Anwender Lexware </a:t>
            </a:r>
            <a:r>
              <a:rPr lang="de-DE" sz="1950" err="1">
                <a:ea typeface="+mn-lt"/>
                <a:cs typeface="+mn-lt"/>
              </a:rPr>
              <a:t>myCenter</a:t>
            </a:r>
            <a:r>
              <a:rPr lang="de-DE" sz="1950">
                <a:ea typeface="+mn-lt"/>
                <a:cs typeface="+mn-lt"/>
              </a:rPr>
              <a:t> nutzen?</a:t>
            </a:r>
            <a:endParaRPr lang="de-DE" sz="1950">
              <a:solidFill>
                <a:srgbClr val="564545"/>
              </a:solidFill>
              <a:ea typeface="Urbanist"/>
              <a:cs typeface="Urbanist"/>
            </a:endParaRPr>
          </a:p>
        </p:txBody>
      </p:sp>
      <p:sp>
        <p:nvSpPr>
          <p:cNvPr id="4" name="Footer Placeholder 3">
            <a:extLst>
              <a:ext uri="{FF2B5EF4-FFF2-40B4-BE49-F238E27FC236}">
                <a16:creationId xmlns:a16="http://schemas.microsoft.com/office/drawing/2014/main" id="{52206031-712C-F874-8B3A-F5FFD43CC2AC}"/>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362256502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9207-916A-A366-1CAC-2A21181AB1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CF8AD8-8A2C-84DA-56C0-9F78FCCA8C97}"/>
              </a:ext>
            </a:extLst>
          </p:cNvPr>
          <p:cNvSpPr>
            <a:spLocks noGrp="1"/>
          </p:cNvSpPr>
          <p:nvPr>
            <p:ph type="ctrTitle"/>
          </p:nvPr>
        </p:nvSpPr>
        <p:spPr/>
        <p:txBody>
          <a:bodyPr>
            <a:normAutofit fontScale="90000"/>
          </a:bodyPr>
          <a:lstStyle/>
          <a:p>
            <a:r>
              <a:rPr lang="de-DE"/>
              <a:t>Lexware Technik &amp; Übergreifendes</a:t>
            </a:r>
          </a:p>
        </p:txBody>
      </p:sp>
      <p:sp>
        <p:nvSpPr>
          <p:cNvPr id="10" name="Bildplatzhalter 9">
            <a:extLst>
              <a:ext uri="{FF2B5EF4-FFF2-40B4-BE49-F238E27FC236}">
                <a16:creationId xmlns:a16="http://schemas.microsoft.com/office/drawing/2014/main" id="{ECD83B05-8FAA-2F55-A64A-9C7F489D127B}"/>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4F5B3635-0513-0A50-4D34-8ADA2C754868}"/>
              </a:ext>
            </a:extLst>
          </p:cNvPr>
          <p:cNvPicPr>
            <a:picLocks noChangeAspect="1"/>
          </p:cNvPicPr>
          <p:nvPr/>
        </p:nvPicPr>
        <p:blipFill>
          <a:blip r:embed="rId2"/>
          <a:srcRect l="10979" r="10979"/>
          <a:stretch/>
        </p:blipFill>
        <p:spPr>
          <a:xfrm flipH="1">
            <a:off x="0" y="0"/>
            <a:ext cx="4764088" cy="6867525"/>
          </a:xfrm>
          <a:prstGeom prst="rect">
            <a:avLst/>
          </a:prstGeom>
        </p:spPr>
      </p:pic>
    </p:spTree>
    <p:extLst>
      <p:ext uri="{BB962C8B-B14F-4D97-AF65-F5344CB8AC3E}">
        <p14:creationId xmlns:p14="http://schemas.microsoft.com/office/powerpoint/2010/main" val="2190601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A74B-8378-DEFD-B393-6DFD1E0F4717}"/>
            </a:ext>
          </a:extLst>
        </p:cNvPr>
        <p:cNvGrpSpPr/>
        <p:nvPr/>
      </p:nvGrpSpPr>
      <p:grpSpPr>
        <a:xfrm>
          <a:off x="0" y="0"/>
          <a:ext cx="0" cy="0"/>
          <a:chOff x="0" y="0"/>
          <a:chExt cx="0" cy="0"/>
        </a:xfrm>
      </p:grpSpPr>
      <p:sp>
        <p:nvSpPr>
          <p:cNvPr id="2" name="Freihandform 1">
            <a:extLst>
              <a:ext uri="{FF2B5EF4-FFF2-40B4-BE49-F238E27FC236}">
                <a16:creationId xmlns:a16="http://schemas.microsoft.com/office/drawing/2014/main" id="{CFF4EDD1-3F3E-C068-E551-A6439ED76617}"/>
              </a:ext>
            </a:extLst>
          </p:cNvPr>
          <p:cNvSpPr/>
          <p:nvPr/>
        </p:nvSpPr>
        <p:spPr>
          <a:xfrm>
            <a:off x="1853153" y="0"/>
            <a:ext cx="5426409" cy="6858000"/>
          </a:xfrm>
          <a:custGeom>
            <a:avLst/>
            <a:gdLst>
              <a:gd name="connsiteX0" fmla="*/ 3110241 w 4211085"/>
              <a:gd name="connsiteY0" fmla="*/ 1302796 h 5322050"/>
              <a:gd name="connsiteX1" fmla="*/ 2054940 w 4211085"/>
              <a:gd name="connsiteY1" fmla="*/ 0 h 5322050"/>
              <a:gd name="connsiteX2" fmla="*/ 460 w 4211085"/>
              <a:gd name="connsiteY2" fmla="*/ 0 h 5322050"/>
              <a:gd name="connsiteX3" fmla="*/ 460 w 4211085"/>
              <a:gd name="connsiteY3" fmla="*/ 0 h 5322050"/>
              <a:gd name="connsiteX4" fmla="*/ 1055762 w 4211085"/>
              <a:gd name="connsiteY4" fmla="*/ 1302796 h 5322050"/>
              <a:gd name="connsiteX5" fmla="*/ 2156606 w 4211085"/>
              <a:gd name="connsiteY5" fmla="*/ 2661255 h 5322050"/>
              <a:gd name="connsiteX6" fmla="*/ 1055762 w 4211085"/>
              <a:gd name="connsiteY6" fmla="*/ 4019715 h 5322050"/>
              <a:gd name="connsiteX7" fmla="*/ 0 w 4211085"/>
              <a:gd name="connsiteY7" fmla="*/ 5322051 h 5322050"/>
              <a:gd name="connsiteX8" fmla="*/ 2003417 w 4211085"/>
              <a:gd name="connsiteY8" fmla="*/ 5322051 h 5322050"/>
              <a:gd name="connsiteX9" fmla="*/ 2054940 w 4211085"/>
              <a:gd name="connsiteY9" fmla="*/ 5322051 h 5322050"/>
              <a:gd name="connsiteX10" fmla="*/ 3110241 w 4211085"/>
              <a:gd name="connsiteY10" fmla="*/ 4019715 h 5322050"/>
              <a:gd name="connsiteX11" fmla="*/ 4211086 w 4211085"/>
              <a:gd name="connsiteY11" fmla="*/ 2661255 h 5322050"/>
              <a:gd name="connsiteX12" fmla="*/ 3110241 w 4211085"/>
              <a:gd name="connsiteY12" fmla="*/ 1302796 h 53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1085" h="5322050">
                <a:moveTo>
                  <a:pt x="3110241" y="1302796"/>
                </a:moveTo>
                <a:lnTo>
                  <a:pt x="2054940" y="0"/>
                </a:lnTo>
                <a:lnTo>
                  <a:pt x="460" y="0"/>
                </a:lnTo>
                <a:lnTo>
                  <a:pt x="460" y="0"/>
                </a:lnTo>
                <a:lnTo>
                  <a:pt x="1055762" y="1302796"/>
                </a:lnTo>
                <a:lnTo>
                  <a:pt x="2156606" y="2661255"/>
                </a:lnTo>
                <a:lnTo>
                  <a:pt x="1055762" y="4019715"/>
                </a:lnTo>
                <a:lnTo>
                  <a:pt x="0" y="5322051"/>
                </a:lnTo>
                <a:lnTo>
                  <a:pt x="2003417" y="5322051"/>
                </a:lnTo>
                <a:lnTo>
                  <a:pt x="2054940" y="5322051"/>
                </a:lnTo>
                <a:lnTo>
                  <a:pt x="3110241" y="4019715"/>
                </a:lnTo>
                <a:lnTo>
                  <a:pt x="4211086" y="2661255"/>
                </a:lnTo>
                <a:lnTo>
                  <a:pt x="3110241" y="1302796"/>
                </a:lnTo>
                <a:close/>
              </a:path>
            </a:pathLst>
          </a:custGeom>
          <a:solidFill>
            <a:srgbClr val="FFFFFF">
              <a:alpha val="44064"/>
            </a:srgbClr>
          </a:solidFill>
          <a:ln w="0" cap="flat">
            <a:noFill/>
            <a:prstDash val="solid"/>
            <a:miter/>
          </a:ln>
        </p:spPr>
        <p:txBody>
          <a:bodyPr rtlCol="0" anchor="ctr"/>
          <a:lstStyle/>
          <a:p>
            <a:endParaRPr lang="de-DE" sz="2400"/>
          </a:p>
        </p:txBody>
      </p:sp>
      <p:grpSp>
        <p:nvGrpSpPr>
          <p:cNvPr id="6" name="Gruppieren 5">
            <a:extLst>
              <a:ext uri="{FF2B5EF4-FFF2-40B4-BE49-F238E27FC236}">
                <a16:creationId xmlns:a16="http://schemas.microsoft.com/office/drawing/2014/main" id="{1AB2AFFB-7256-F1A1-9992-643820632148}"/>
              </a:ext>
            </a:extLst>
          </p:cNvPr>
          <p:cNvGrpSpPr/>
          <p:nvPr/>
        </p:nvGrpSpPr>
        <p:grpSpPr>
          <a:xfrm>
            <a:off x="6297688" y="-12392"/>
            <a:ext cx="3724505" cy="6870392"/>
            <a:chOff x="6297688" y="-12392"/>
            <a:chExt cx="3724505" cy="6870392"/>
          </a:xfrm>
        </p:grpSpPr>
        <p:sp>
          <p:nvSpPr>
            <p:cNvPr id="3" name="Freihandform 2">
              <a:extLst>
                <a:ext uri="{FF2B5EF4-FFF2-40B4-BE49-F238E27FC236}">
                  <a16:creationId xmlns:a16="http://schemas.microsoft.com/office/drawing/2014/main" id="{3EC06E52-3EFE-079C-9E69-01BEA5690E77}"/>
                </a:ext>
              </a:extLst>
            </p:cNvPr>
            <p:cNvSpPr/>
            <p:nvPr/>
          </p:nvSpPr>
          <p:spPr>
            <a:xfrm>
              <a:off x="6297688" y="3887165"/>
              <a:ext cx="3724505" cy="2970835"/>
            </a:xfrm>
            <a:custGeom>
              <a:avLst/>
              <a:gdLst>
                <a:gd name="connsiteX0" fmla="*/ 1022639 w 2891728"/>
                <a:gd name="connsiteY0" fmla="*/ 0 h 2306574"/>
                <a:gd name="connsiteX1" fmla="*/ 0 w 2891728"/>
                <a:gd name="connsiteY1" fmla="*/ 1261853 h 2306574"/>
                <a:gd name="connsiteX2" fmla="*/ 846909 w 2891728"/>
                <a:gd name="connsiteY2" fmla="*/ 2306575 h 2306574"/>
                <a:gd name="connsiteX3" fmla="*/ 1421483 w 2891728"/>
                <a:gd name="connsiteY3" fmla="*/ 2306575 h 2306574"/>
                <a:gd name="connsiteX4" fmla="*/ 2157066 w 2891728"/>
                <a:gd name="connsiteY4" fmla="*/ 2306575 h 2306574"/>
                <a:gd name="connsiteX5" fmla="*/ 2891728 w 2891728"/>
                <a:gd name="connsiteY5" fmla="*/ 2306575 h 2306574"/>
                <a:gd name="connsiteX6" fmla="*/ 1022639 w 2891728"/>
                <a:gd name="connsiteY6" fmla="*/ 0 h 23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1728" h="2306574">
                  <a:moveTo>
                    <a:pt x="1022639" y="0"/>
                  </a:moveTo>
                  <a:lnTo>
                    <a:pt x="0" y="1261853"/>
                  </a:lnTo>
                  <a:lnTo>
                    <a:pt x="846909" y="2306575"/>
                  </a:lnTo>
                  <a:lnTo>
                    <a:pt x="1421483" y="2306575"/>
                  </a:lnTo>
                  <a:lnTo>
                    <a:pt x="2157066" y="2306575"/>
                  </a:lnTo>
                  <a:lnTo>
                    <a:pt x="2891728" y="2306575"/>
                  </a:lnTo>
                  <a:lnTo>
                    <a:pt x="1022639" y="0"/>
                  </a:lnTo>
                  <a:close/>
                </a:path>
              </a:pathLst>
            </a:custGeom>
            <a:solidFill>
              <a:srgbClr val="FFFFFF">
                <a:alpha val="44064"/>
              </a:srgbClr>
            </a:solidFill>
            <a:ln w="0" cap="flat">
              <a:noFill/>
              <a:prstDash val="solid"/>
              <a:miter/>
            </a:ln>
          </p:spPr>
          <p:txBody>
            <a:bodyPr rtlCol="0" anchor="ctr"/>
            <a:lstStyle/>
            <a:p>
              <a:endParaRPr lang="de-DE" sz="2400"/>
            </a:p>
          </p:txBody>
        </p:sp>
        <p:sp>
          <p:nvSpPr>
            <p:cNvPr id="4" name="Freihandform 3">
              <a:extLst>
                <a:ext uri="{FF2B5EF4-FFF2-40B4-BE49-F238E27FC236}">
                  <a16:creationId xmlns:a16="http://schemas.microsoft.com/office/drawing/2014/main" id="{D0F4AA96-5243-75A8-719D-6BB793F2EB11}"/>
                </a:ext>
              </a:extLst>
            </p:cNvPr>
            <p:cNvSpPr/>
            <p:nvPr/>
          </p:nvSpPr>
          <p:spPr>
            <a:xfrm>
              <a:off x="6359489" y="-12392"/>
              <a:ext cx="3593375" cy="2865328"/>
            </a:xfrm>
            <a:custGeom>
              <a:avLst/>
              <a:gdLst>
                <a:gd name="connsiteX0" fmla="*/ 2841126 w 2892648"/>
                <a:gd name="connsiteY0" fmla="*/ 0 h 2306574"/>
                <a:gd name="connsiteX1" fmla="*/ 2157986 w 2892648"/>
                <a:gd name="connsiteY1" fmla="*/ 0 h 2306574"/>
                <a:gd name="connsiteX2" fmla="*/ 2157986 w 2892648"/>
                <a:gd name="connsiteY2" fmla="*/ 460 h 2306574"/>
                <a:gd name="connsiteX3" fmla="*/ 2157986 w 2892648"/>
                <a:gd name="connsiteY3" fmla="*/ 460 h 2306574"/>
                <a:gd name="connsiteX4" fmla="*/ 2157986 w 2892648"/>
                <a:gd name="connsiteY4" fmla="*/ 0 h 2306574"/>
                <a:gd name="connsiteX5" fmla="*/ 1422403 w 2892648"/>
                <a:gd name="connsiteY5" fmla="*/ 460 h 2306574"/>
                <a:gd name="connsiteX6" fmla="*/ 1422403 w 2892648"/>
                <a:gd name="connsiteY6" fmla="*/ 0 h 2306574"/>
                <a:gd name="connsiteX7" fmla="*/ 846449 w 2892648"/>
                <a:gd name="connsiteY7" fmla="*/ 0 h 2306574"/>
                <a:gd name="connsiteX8" fmla="*/ 0 w 2892648"/>
                <a:gd name="connsiteY8" fmla="*/ 1044721 h 2306574"/>
                <a:gd name="connsiteX9" fmla="*/ 1023560 w 2892648"/>
                <a:gd name="connsiteY9" fmla="*/ 2306575 h 2306574"/>
                <a:gd name="connsiteX10" fmla="*/ 1023560 w 2892648"/>
                <a:gd name="connsiteY10" fmla="*/ 2306575 h 2306574"/>
                <a:gd name="connsiteX11" fmla="*/ 2892649 w 2892648"/>
                <a:gd name="connsiteY11" fmla="*/ 0 h 2306574"/>
                <a:gd name="connsiteX12" fmla="*/ 2841126 w 2892648"/>
                <a:gd name="connsiteY12" fmla="*/ 0 h 23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2648" h="2306574">
                  <a:moveTo>
                    <a:pt x="2841126" y="0"/>
                  </a:moveTo>
                  <a:lnTo>
                    <a:pt x="2157986" y="0"/>
                  </a:lnTo>
                  <a:lnTo>
                    <a:pt x="2157986" y="460"/>
                  </a:lnTo>
                  <a:lnTo>
                    <a:pt x="2157986" y="460"/>
                  </a:lnTo>
                  <a:lnTo>
                    <a:pt x="2157986" y="0"/>
                  </a:lnTo>
                  <a:lnTo>
                    <a:pt x="1422403" y="460"/>
                  </a:lnTo>
                  <a:lnTo>
                    <a:pt x="1422403" y="0"/>
                  </a:lnTo>
                  <a:lnTo>
                    <a:pt x="846449" y="0"/>
                  </a:lnTo>
                  <a:lnTo>
                    <a:pt x="0" y="1044721"/>
                  </a:lnTo>
                  <a:lnTo>
                    <a:pt x="1023560" y="2306575"/>
                  </a:lnTo>
                  <a:lnTo>
                    <a:pt x="1023560" y="2306575"/>
                  </a:lnTo>
                  <a:lnTo>
                    <a:pt x="2892649" y="0"/>
                  </a:lnTo>
                  <a:lnTo>
                    <a:pt x="2841126" y="0"/>
                  </a:lnTo>
                  <a:close/>
                </a:path>
              </a:pathLst>
            </a:custGeom>
            <a:solidFill>
              <a:srgbClr val="FFFFFF">
                <a:alpha val="44064"/>
              </a:srgbClr>
            </a:solidFill>
            <a:ln w="0" cap="flat">
              <a:noFill/>
              <a:prstDash val="solid"/>
              <a:miter/>
            </a:ln>
          </p:spPr>
          <p:txBody>
            <a:bodyPr rtlCol="0" anchor="ctr"/>
            <a:lstStyle/>
            <a:p>
              <a:endParaRPr lang="de-DE" sz="2400"/>
            </a:p>
          </p:txBody>
        </p:sp>
      </p:grpSp>
      <p:sp>
        <p:nvSpPr>
          <p:cNvPr id="5" name="Rechteck 4">
            <a:extLst>
              <a:ext uri="{FF2B5EF4-FFF2-40B4-BE49-F238E27FC236}">
                <a16:creationId xmlns:a16="http://schemas.microsoft.com/office/drawing/2014/main" id="{501331FE-9228-3201-245A-4959B69E5F69}"/>
              </a:ext>
            </a:extLst>
          </p:cNvPr>
          <p:cNvSpPr/>
          <p:nvPr/>
        </p:nvSpPr>
        <p:spPr>
          <a:xfrm>
            <a:off x="1853153" y="1591799"/>
            <a:ext cx="8099711" cy="3674401"/>
          </a:xfrm>
          <a:prstGeom prst="rect">
            <a:avLst/>
          </a:prstGeom>
        </p:spPr>
        <p:txBody>
          <a:bodyPr wrap="square" lIns="91440" tIns="45720" rIns="91440" bIns="45720" anchor="ctr">
            <a:noAutofit/>
          </a:bodyPr>
          <a:lstStyle/>
          <a:p>
            <a:pPr algn="ctr"/>
            <a:r>
              <a:rPr lang="de-DE" sz="6000" b="1" dirty="0">
                <a:solidFill>
                  <a:srgbClr val="FFFFFF"/>
                </a:solidFill>
              </a:rPr>
              <a:t>On </a:t>
            </a:r>
            <a:r>
              <a:rPr lang="de-DE" sz="6000" b="1" dirty="0" err="1">
                <a:solidFill>
                  <a:srgbClr val="FFFFFF"/>
                </a:solidFill>
              </a:rPr>
              <a:t>Premise</a:t>
            </a:r>
            <a:r>
              <a:rPr lang="de-DE" sz="6000" b="1" dirty="0">
                <a:solidFill>
                  <a:srgbClr val="FFFFFF"/>
                </a:solidFill>
              </a:rPr>
              <a:t> hat hohe Relevanz bis 2035</a:t>
            </a:r>
            <a:r>
              <a:rPr lang="de-DE" sz="6000" b="1" baseline="30000" dirty="0">
                <a:solidFill>
                  <a:srgbClr val="FFFFFF"/>
                </a:solidFill>
              </a:rPr>
              <a:t>+</a:t>
            </a:r>
          </a:p>
        </p:txBody>
      </p:sp>
    </p:spTree>
    <p:extLst>
      <p:ext uri="{BB962C8B-B14F-4D97-AF65-F5344CB8AC3E}">
        <p14:creationId xmlns:p14="http://schemas.microsoft.com/office/powerpoint/2010/main" val="971277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b="1"/>
              <a:t>Hohe Kundenzufriedenheit</a:t>
            </a:r>
            <a:br>
              <a:rPr lang="de-DE" b="1"/>
            </a:br>
            <a:endParaRPr lang="en-US"/>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14" name="Textfeld 13">
            <a:extLst>
              <a:ext uri="{FF2B5EF4-FFF2-40B4-BE49-F238E27FC236}">
                <a16:creationId xmlns:a16="http://schemas.microsoft.com/office/drawing/2014/main" id="{E3BCF461-BB0C-284F-C50F-F7E67E3EFD7D}"/>
              </a:ext>
            </a:extLst>
          </p:cNvPr>
          <p:cNvSpPr txBox="1"/>
          <p:nvPr/>
        </p:nvSpPr>
        <p:spPr bwMode="gray">
          <a:xfrm>
            <a:off x="6363878" y="5898141"/>
            <a:ext cx="5090746" cy="169277"/>
          </a:xfrm>
          <a:prstGeom prst="rect">
            <a:avLst/>
          </a:prstGeom>
          <a:noFill/>
        </p:spPr>
        <p:txBody>
          <a:bodyPr wrap="square" lIns="0" tIns="0" rIns="0" bIns="0" rtlCol="0">
            <a:spAutoFit/>
          </a:bodyPr>
          <a:lstStyle/>
          <a:p>
            <a:pPr algn="r">
              <a:buSzPct val="90000"/>
            </a:pPr>
            <a:r>
              <a:rPr lang="de-DE" sz="1100"/>
              <a:t>Quelle: Jährliche Umfrage zur Produktzufriedenheit  </a:t>
            </a:r>
          </a:p>
        </p:txBody>
      </p:sp>
      <p:sp>
        <p:nvSpPr>
          <p:cNvPr id="9" name="Textfeld 8">
            <a:extLst>
              <a:ext uri="{FF2B5EF4-FFF2-40B4-BE49-F238E27FC236}">
                <a16:creationId xmlns:a16="http://schemas.microsoft.com/office/drawing/2014/main" id="{5F2D757B-0973-9277-1ABF-F09F114546A0}"/>
              </a:ext>
            </a:extLst>
          </p:cNvPr>
          <p:cNvSpPr txBox="1"/>
          <p:nvPr/>
        </p:nvSpPr>
        <p:spPr>
          <a:xfrm>
            <a:off x="720000" y="1630310"/>
            <a:ext cx="6127227" cy="964367"/>
          </a:xfrm>
          <a:prstGeom prst="rect">
            <a:avLst/>
          </a:prstGeom>
          <a:noFill/>
        </p:spPr>
        <p:txBody>
          <a:bodyPr wrap="square" lIns="91440" tIns="45720" rIns="91440" bIns="45720" anchor="t">
            <a:spAutoFit/>
          </a:bodyPr>
          <a:lstStyle/>
          <a:p>
            <a:pPr lvl="2" fontAlgn="base">
              <a:lnSpc>
                <a:spcPct val="150000"/>
              </a:lnSpc>
              <a:spcBef>
                <a:spcPts val="600"/>
              </a:spcBef>
            </a:pPr>
            <a:r>
              <a:rPr lang="de-DE" sz="2000" b="1" dirty="0">
                <a:effectLst/>
                <a:ea typeface="Calibri" panose="020F0502020204030204" pitchFamily="34" charset="0"/>
              </a:rPr>
              <a:t>95% </a:t>
            </a:r>
            <a:r>
              <a:rPr lang="de-DE" sz="2000" dirty="0">
                <a:effectLst/>
                <a:ea typeface="Calibri" panose="020F0502020204030204" pitchFamily="34" charset="0"/>
              </a:rPr>
              <a:t>der Nutzer sind mit ihrem Produkt </a:t>
            </a:r>
            <a:br>
              <a:rPr lang="de-DE" sz="2000" dirty="0">
                <a:ea typeface="Calibri" panose="020F0502020204030204" pitchFamily="34" charset="0"/>
              </a:rPr>
            </a:br>
            <a:r>
              <a:rPr lang="de-DE" sz="2000" dirty="0">
                <a:effectLst/>
                <a:ea typeface="Calibri" panose="020F0502020204030204" pitchFamily="34" charset="0"/>
              </a:rPr>
              <a:t>eher zufrieden bis außerordentlich zufrieden.</a:t>
            </a:r>
          </a:p>
        </p:txBody>
      </p:sp>
      <p:grpSp>
        <p:nvGrpSpPr>
          <p:cNvPr id="18" name="Gruppieren 17">
            <a:extLst>
              <a:ext uri="{FF2B5EF4-FFF2-40B4-BE49-F238E27FC236}">
                <a16:creationId xmlns:a16="http://schemas.microsoft.com/office/drawing/2014/main" id="{8DBAEF93-1DEF-A6C0-F289-293105CA7BA3}"/>
              </a:ext>
            </a:extLst>
          </p:cNvPr>
          <p:cNvGrpSpPr/>
          <p:nvPr/>
        </p:nvGrpSpPr>
        <p:grpSpPr>
          <a:xfrm>
            <a:off x="7387317" y="1400368"/>
            <a:ext cx="4067307" cy="4376082"/>
            <a:chOff x="7237328" y="1278677"/>
            <a:chExt cx="4067307" cy="4376082"/>
          </a:xfrm>
        </p:grpSpPr>
        <p:pic>
          <p:nvPicPr>
            <p:cNvPr id="15" name="Grafik 14" descr="Ein Bild, das Text, Schrift, Screenshot enthält.&#10;&#10;KI-generierte Inhalte können fehlerhaft sein.">
              <a:extLst>
                <a:ext uri="{FF2B5EF4-FFF2-40B4-BE49-F238E27FC236}">
                  <a16:creationId xmlns:a16="http://schemas.microsoft.com/office/drawing/2014/main" id="{85197574-1EBB-82D0-8E31-920D04B918E1}"/>
                </a:ext>
              </a:extLst>
            </p:cNvPr>
            <p:cNvPicPr>
              <a:picLocks noChangeAspect="1"/>
            </p:cNvPicPr>
            <p:nvPr/>
          </p:nvPicPr>
          <p:blipFill>
            <a:blip r:embed="rId2"/>
            <a:stretch>
              <a:fillRect/>
            </a:stretch>
          </p:blipFill>
          <p:spPr>
            <a:xfrm>
              <a:off x="7237328" y="3932787"/>
              <a:ext cx="4067307" cy="1713180"/>
            </a:xfrm>
            <a:prstGeom prst="rect">
              <a:avLst/>
            </a:prstGeom>
          </p:spPr>
        </p:pic>
        <p:pic>
          <p:nvPicPr>
            <p:cNvPr id="17" name="Grafik 16" descr="Ein Bild, das Diagramm, Text, Screenshot, Schrift enthält.&#10;&#10;KI-generierte Inhalte können fehlerhaft sein.">
              <a:extLst>
                <a:ext uri="{FF2B5EF4-FFF2-40B4-BE49-F238E27FC236}">
                  <a16:creationId xmlns:a16="http://schemas.microsoft.com/office/drawing/2014/main" id="{A29C900B-2AA8-0278-7215-BE2210DC650A}"/>
                </a:ext>
              </a:extLst>
            </p:cNvPr>
            <p:cNvPicPr>
              <a:picLocks noChangeAspect="1"/>
            </p:cNvPicPr>
            <p:nvPr/>
          </p:nvPicPr>
          <p:blipFill>
            <a:blip r:embed="rId3"/>
            <a:srcRect t="8307" b="3774"/>
            <a:stretch/>
          </p:blipFill>
          <p:spPr>
            <a:xfrm>
              <a:off x="7237328" y="1278677"/>
              <a:ext cx="4067307" cy="2654109"/>
            </a:xfrm>
            <a:prstGeom prst="rect">
              <a:avLst/>
            </a:prstGeom>
          </p:spPr>
        </p:pic>
        <p:sp>
          <p:nvSpPr>
            <p:cNvPr id="7" name="Rechteck 6">
              <a:extLst>
                <a:ext uri="{FF2B5EF4-FFF2-40B4-BE49-F238E27FC236}">
                  <a16:creationId xmlns:a16="http://schemas.microsoft.com/office/drawing/2014/main" id="{8A3A6F0A-3587-2AED-4002-2155E082BFCB}"/>
                </a:ext>
              </a:extLst>
            </p:cNvPr>
            <p:cNvSpPr/>
            <p:nvPr/>
          </p:nvSpPr>
          <p:spPr bwMode="gray">
            <a:xfrm>
              <a:off x="7237328" y="1278677"/>
              <a:ext cx="4067307" cy="43760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ln>
                  <a:noFill/>
                </a:ln>
                <a:solidFill>
                  <a:srgbClr val="333333"/>
                </a:solidFill>
              </a:endParaRPr>
            </a:p>
          </p:txBody>
        </p:sp>
      </p:grpSp>
      <p:sp>
        <p:nvSpPr>
          <p:cNvPr id="3" name="Fußzeilenplatzhalter 2">
            <a:extLst>
              <a:ext uri="{FF2B5EF4-FFF2-40B4-BE49-F238E27FC236}">
                <a16:creationId xmlns:a16="http://schemas.microsoft.com/office/drawing/2014/main" id="{47C8F115-E971-2361-0EEC-2D80240CA0A3}"/>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E0B599BC-4C8A-C1CC-93BF-AD4ECBAABD20}"/>
              </a:ext>
            </a:extLst>
          </p:cNvPr>
          <p:cNvSpPr>
            <a:spLocks noGrp="1"/>
          </p:cNvSpPr>
          <p:nvPr>
            <p:ph type="sldNum" sz="quarter" idx="12"/>
          </p:nvPr>
        </p:nvSpPr>
        <p:spPr/>
        <p:txBody>
          <a:bodyPr/>
          <a:lstStyle/>
          <a:p>
            <a:fld id="{1747B059-9090-4E73-96DA-36D500B427FC}" type="slidenum">
              <a:rPr lang="de-DE" smtClean="0"/>
              <a:t>58</a:t>
            </a:fld>
            <a:endParaRPr lang="de-DE"/>
          </a:p>
        </p:txBody>
      </p:sp>
    </p:spTree>
    <p:extLst>
      <p:ext uri="{BB962C8B-B14F-4D97-AF65-F5344CB8AC3E}">
        <p14:creationId xmlns:p14="http://schemas.microsoft.com/office/powerpoint/2010/main" val="832074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Setup-Statistik</a:t>
            </a:r>
            <a:endParaRPr lang="en-US"/>
          </a:p>
        </p:txBody>
      </p:sp>
      <p:sp>
        <p:nvSpPr>
          <p:cNvPr id="21" name="Inhaltsplatzhalter 2">
            <a:extLst>
              <a:ext uri="{FF2B5EF4-FFF2-40B4-BE49-F238E27FC236}">
                <a16:creationId xmlns:a16="http://schemas.microsoft.com/office/drawing/2014/main" id="{3E37F8D7-B51F-8FE1-2903-FD70DC58A35A}"/>
              </a:ext>
            </a:extLst>
          </p:cNvPr>
          <p:cNvSpPr txBox="1">
            <a:spLocks/>
          </p:cNvSpPr>
          <p:nvPr/>
        </p:nvSpPr>
        <p:spPr>
          <a:xfrm>
            <a:off x="714431" y="1261367"/>
            <a:ext cx="10756843" cy="1071805"/>
          </a:xfrm>
          <a:prstGeom prst="rect">
            <a:avLst/>
          </a:prstGeom>
        </p:spPr>
        <p:txBody>
          <a:bodyPr lIns="0">
            <a:normAutofit/>
          </a:bodyPr>
          <a:lstStyle>
            <a:lvl1pPr marL="0" marR="0" indent="0" algn="l" defTabSz="914126" rtl="0" eaLnBrk="1" fontAlgn="auto" latinLnBrk="0" hangingPunct="1">
              <a:lnSpc>
                <a:spcPct val="100000"/>
              </a:lnSpc>
              <a:spcBef>
                <a:spcPts val="1200"/>
              </a:spcBef>
              <a:spcAft>
                <a:spcPts val="0"/>
              </a:spcAft>
              <a:buClrTx/>
              <a:buSzTx/>
              <a:buFont typeface="Arial" panose="020B0604020202020204" pitchFamily="34" charset="0"/>
              <a:buNone/>
              <a:tabLst/>
              <a:defRPr sz="1999" b="0" kern="1200">
                <a:solidFill>
                  <a:schemeClr val="tx1">
                    <a:lumMod val="75000"/>
                    <a:lumOff val="25000"/>
                  </a:schemeClr>
                </a:solidFill>
                <a:latin typeface="+mn-lt"/>
                <a:ea typeface="+mn-ea"/>
                <a:cs typeface="+mn-cs"/>
              </a:defRPr>
            </a:lvl1pPr>
            <a:lvl2pPr marL="0" marR="0" indent="0" algn="l" defTabSz="914126" rtl="0" eaLnBrk="1" fontAlgn="auto" latinLnBrk="0" hangingPunct="1">
              <a:lnSpc>
                <a:spcPct val="100000"/>
              </a:lnSpc>
              <a:spcBef>
                <a:spcPts val="400"/>
              </a:spcBef>
              <a:spcAft>
                <a:spcPts val="0"/>
              </a:spcAft>
              <a:buClrTx/>
              <a:buSzTx/>
              <a:buFont typeface="Arial" panose="020B0604020202020204" pitchFamily="34" charset="0"/>
              <a:buNone/>
              <a:tabLst/>
              <a:defRPr sz="1799" kern="1200">
                <a:solidFill>
                  <a:schemeClr val="tx1">
                    <a:lumMod val="75000"/>
                    <a:lumOff val="25000"/>
                  </a:schemeClr>
                </a:solidFill>
                <a:latin typeface="+mn-lt"/>
                <a:ea typeface="+mn-ea"/>
                <a:cs typeface="+mn-cs"/>
              </a:defRPr>
            </a:lvl2pPr>
            <a:lvl3pPr marL="0" indent="0" algn="l" defTabSz="914126" rtl="0" eaLnBrk="1" latinLnBrk="0" hangingPunct="1">
              <a:spcBef>
                <a:spcPts val="400"/>
              </a:spcBef>
              <a:spcAft>
                <a:spcPts val="0"/>
              </a:spcAft>
              <a:buSzPct val="90000"/>
              <a:buFont typeface="Calibri" panose="020F0502020204030204" pitchFamily="34" charset="0"/>
              <a:buNone/>
              <a:defRPr sz="1799" b="1" kern="1200">
                <a:solidFill>
                  <a:schemeClr val="tx1">
                    <a:lumMod val="75000"/>
                    <a:lumOff val="25000"/>
                  </a:schemeClr>
                </a:solidFill>
                <a:latin typeface="+mn-lt"/>
                <a:ea typeface="+mn-ea"/>
                <a:cs typeface="+mn-cs"/>
              </a:defRPr>
            </a:lvl3pPr>
            <a:lvl4pPr marL="179946" indent="-179946" algn="l" defTabSz="914126" rtl="0" eaLnBrk="1" latinLnBrk="0" hangingPunct="1">
              <a:spcBef>
                <a:spcPts val="400"/>
              </a:spcBef>
              <a:spcAft>
                <a:spcPts val="0"/>
              </a:spcAft>
              <a:buSzPct val="90000"/>
              <a:buFont typeface="Calibri" panose="020F0502020204030204" pitchFamily="34" charset="0"/>
              <a:buChar char="•"/>
              <a:defRPr sz="1799" kern="1200">
                <a:solidFill>
                  <a:schemeClr val="tx1">
                    <a:lumMod val="75000"/>
                    <a:lumOff val="25000"/>
                  </a:schemeClr>
                </a:solidFill>
                <a:latin typeface="+mn-lt"/>
                <a:ea typeface="+mn-ea"/>
                <a:cs typeface="+mn-cs"/>
              </a:defRPr>
            </a:lvl4pPr>
            <a:lvl5pPr marL="359892" indent="-179946" algn="l" defTabSz="914126" rtl="0" eaLnBrk="1" latinLnBrk="0" hangingPunct="1">
              <a:spcBef>
                <a:spcPts val="400"/>
              </a:spcBef>
              <a:spcAft>
                <a:spcPts val="0"/>
              </a:spcAft>
              <a:buSzPct val="90000"/>
              <a:buFont typeface="Calibri" panose="020F0502020204030204" pitchFamily="34" charset="0"/>
              <a:buChar char="•"/>
              <a:defRPr sz="1799" kern="1200">
                <a:solidFill>
                  <a:schemeClr val="tx1">
                    <a:lumMod val="75000"/>
                    <a:lumOff val="25000"/>
                  </a:schemeClr>
                </a:solidFill>
                <a:latin typeface="+mn-lt"/>
                <a:ea typeface="+mn-ea"/>
                <a:cs typeface="+mn-cs"/>
              </a:defRPr>
            </a:lvl5pPr>
            <a:lvl6pPr marL="0" indent="0" algn="l" defTabSz="914126" rtl="0" eaLnBrk="1" latinLnBrk="0" hangingPunct="1">
              <a:spcBef>
                <a:spcPts val="400"/>
              </a:spcBef>
              <a:spcAft>
                <a:spcPts val="0"/>
              </a:spcAft>
              <a:buSzPct val="90000"/>
              <a:buFont typeface="Calibri" panose="020F0502020204030204" pitchFamily="34" charset="0"/>
              <a:buNone/>
              <a:defRPr sz="1400" kern="1200">
                <a:solidFill>
                  <a:schemeClr val="bg2">
                    <a:lumMod val="25000"/>
                  </a:schemeClr>
                </a:solidFill>
                <a:latin typeface="+mn-lt"/>
                <a:ea typeface="+mn-ea"/>
                <a:cs typeface="+mn-cs"/>
              </a:defRPr>
            </a:lvl6pPr>
            <a:lvl7pPr marL="0" indent="0" algn="l" defTabSz="914126" rtl="0" eaLnBrk="1" latinLnBrk="0" hangingPunct="1">
              <a:spcBef>
                <a:spcPts val="400"/>
              </a:spcBef>
              <a:spcAft>
                <a:spcPts val="0"/>
              </a:spcAft>
              <a:buSzPct val="90000"/>
              <a:buFont typeface="Calibri" panose="020F0502020204030204" pitchFamily="34" charset="0"/>
              <a:buNone/>
              <a:defRPr sz="1400" b="1" kern="1200">
                <a:solidFill>
                  <a:schemeClr val="bg2">
                    <a:lumMod val="25000"/>
                  </a:schemeClr>
                </a:solidFill>
                <a:latin typeface="+mn-lt"/>
                <a:ea typeface="+mn-ea"/>
                <a:cs typeface="+mn-cs"/>
              </a:defRPr>
            </a:lvl7pPr>
            <a:lvl8pPr marL="179946" indent="-180921" algn="l" defTabSz="914126" rtl="0" eaLnBrk="1" latinLnBrk="0" hangingPunct="1">
              <a:spcBef>
                <a:spcPts val="400"/>
              </a:spcBef>
              <a:spcAft>
                <a:spcPts val="0"/>
              </a:spcAft>
              <a:buSzPct val="90000"/>
              <a:buFont typeface="Calibri" panose="020F0502020204030204" pitchFamily="34" charset="0"/>
              <a:buChar char="•"/>
              <a:defRPr sz="1400" kern="1200">
                <a:solidFill>
                  <a:schemeClr val="bg2">
                    <a:lumMod val="25000"/>
                  </a:schemeClr>
                </a:solidFill>
                <a:latin typeface="+mn-lt"/>
                <a:ea typeface="+mn-ea"/>
                <a:cs typeface="+mn-cs"/>
              </a:defRPr>
            </a:lvl8pPr>
            <a:lvl9pPr marL="359892" indent="-180921" algn="l" defTabSz="914126" rtl="0" eaLnBrk="1" latinLnBrk="0" hangingPunct="1">
              <a:spcBef>
                <a:spcPts val="400"/>
              </a:spcBef>
              <a:spcAft>
                <a:spcPts val="0"/>
              </a:spcAft>
              <a:buSzPct val="90000"/>
              <a:buFont typeface="Calibri" panose="020F0502020204030204" pitchFamily="34" charset="0"/>
              <a:buChar char="•"/>
              <a:defRPr sz="1400" kern="1200">
                <a:solidFill>
                  <a:schemeClr val="bg2">
                    <a:lumMod val="25000"/>
                  </a:schemeClr>
                </a:solidFill>
                <a:latin typeface="+mn-lt"/>
                <a:ea typeface="+mn-ea"/>
                <a:cs typeface="+mn-cs"/>
              </a:defRPr>
            </a:lvl9pPr>
          </a:lstStyle>
          <a:p>
            <a:pPr>
              <a:buSzPct val="90000"/>
            </a:pPr>
            <a:r>
              <a:rPr lang="de-DE"/>
              <a:t>Bei knapp 2 Mio. Installationsvorgängen verliefen </a:t>
            </a:r>
            <a:r>
              <a:rPr lang="de-DE" b="1"/>
              <a:t>99% der Installationen fehlerfrei</a:t>
            </a:r>
            <a:r>
              <a:rPr lang="de-DE"/>
              <a:t>!</a:t>
            </a:r>
          </a:p>
        </p:txBody>
      </p:sp>
      <p:graphicFrame>
        <p:nvGraphicFramePr>
          <p:cNvPr id="14" name="Table 7">
            <a:extLst>
              <a:ext uri="{FF2B5EF4-FFF2-40B4-BE49-F238E27FC236}">
                <a16:creationId xmlns:a16="http://schemas.microsoft.com/office/drawing/2014/main" id="{6B5DDF80-11CA-A45E-30D5-75FD7B40ED11}"/>
              </a:ext>
            </a:extLst>
          </p:cNvPr>
          <p:cNvGraphicFramePr>
            <a:graphicFrameLocks noGrp="1"/>
          </p:cNvGraphicFramePr>
          <p:nvPr>
            <p:ph idx="1"/>
            <p:extLst>
              <p:ext uri="{D42A27DB-BD31-4B8C-83A1-F6EECF244321}">
                <p14:modId xmlns:p14="http://schemas.microsoft.com/office/powerpoint/2010/main" val="1033919843"/>
              </p:ext>
            </p:extLst>
          </p:nvPr>
        </p:nvGraphicFramePr>
        <p:xfrm>
          <a:off x="720000" y="2086577"/>
          <a:ext cx="5375998" cy="3529597"/>
        </p:xfrm>
        <a:graphic>
          <a:graphicData uri="http://schemas.openxmlformats.org/drawingml/2006/table">
            <a:tbl>
              <a:tblPr firstRow="1" firstCol="1" lastRow="1" lastCol="1" bandRow="1">
                <a:tableStyleId>{8DA95113-2458-41F2-90E7-2D5C07429E30}</a:tableStyleId>
              </a:tblPr>
              <a:tblGrid>
                <a:gridCol w="1365378">
                  <a:extLst>
                    <a:ext uri="{9D8B030D-6E8A-4147-A177-3AD203B41FA5}">
                      <a16:colId xmlns:a16="http://schemas.microsoft.com/office/drawing/2014/main" val="1551967353"/>
                    </a:ext>
                  </a:extLst>
                </a:gridCol>
                <a:gridCol w="1426999">
                  <a:extLst>
                    <a:ext uri="{9D8B030D-6E8A-4147-A177-3AD203B41FA5}">
                      <a16:colId xmlns:a16="http://schemas.microsoft.com/office/drawing/2014/main" val="4160647265"/>
                    </a:ext>
                  </a:extLst>
                </a:gridCol>
                <a:gridCol w="1323218">
                  <a:extLst>
                    <a:ext uri="{9D8B030D-6E8A-4147-A177-3AD203B41FA5}">
                      <a16:colId xmlns:a16="http://schemas.microsoft.com/office/drawing/2014/main" val="3662195438"/>
                    </a:ext>
                  </a:extLst>
                </a:gridCol>
                <a:gridCol w="1260403">
                  <a:extLst>
                    <a:ext uri="{9D8B030D-6E8A-4147-A177-3AD203B41FA5}">
                      <a16:colId xmlns:a16="http://schemas.microsoft.com/office/drawing/2014/main" val="2977146871"/>
                    </a:ext>
                  </a:extLst>
                </a:gridCol>
              </a:tblGrid>
              <a:tr h="1162843">
                <a:tc>
                  <a:txBody>
                    <a:bodyPr/>
                    <a:lstStyle/>
                    <a:p>
                      <a:endParaRPr lang="de-DE" sz="1800"/>
                    </a:p>
                  </a:txBody>
                  <a:tcPr/>
                </a:tc>
                <a:tc>
                  <a:txBody>
                    <a:bodyPr/>
                    <a:lstStyle/>
                    <a:p>
                      <a:r>
                        <a:rPr lang="de-DE" sz="1800"/>
                        <a:t>Anzahl</a:t>
                      </a:r>
                    </a:p>
                    <a:p>
                      <a:r>
                        <a:rPr lang="de-DE" sz="1800" err="1"/>
                        <a:t>Erstinstal-lation</a:t>
                      </a:r>
                      <a:endParaRPr lang="de-DE" sz="1800"/>
                    </a:p>
                  </a:txBody>
                  <a:tcPr/>
                </a:tc>
                <a:tc>
                  <a:txBody>
                    <a:bodyPr/>
                    <a:lstStyle/>
                    <a:p>
                      <a:r>
                        <a:rPr lang="de-DE" sz="1800"/>
                        <a:t>Erfolg</a:t>
                      </a:r>
                    </a:p>
                  </a:txBody>
                  <a:tcPr/>
                </a:tc>
                <a:tc>
                  <a:txBody>
                    <a:bodyPr/>
                    <a:lstStyle/>
                    <a:p>
                      <a:r>
                        <a:rPr lang="de-DE" sz="1800"/>
                        <a:t>Fehler</a:t>
                      </a:r>
                    </a:p>
                  </a:txBody>
                  <a:tcPr/>
                </a:tc>
                <a:extLst>
                  <a:ext uri="{0D108BD9-81ED-4DB2-BD59-A6C34878D82A}">
                    <a16:rowId xmlns:a16="http://schemas.microsoft.com/office/drawing/2014/main" val="3641317558"/>
                  </a:ext>
                </a:extLst>
              </a:tr>
              <a:tr h="788918">
                <a:tc>
                  <a:txBody>
                    <a:bodyPr/>
                    <a:lstStyle/>
                    <a:p>
                      <a:r>
                        <a:rPr lang="de-DE" sz="1800"/>
                        <a:t>Standard &amp; Plus</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351.000​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98,9 %​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1,1 %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1695274056"/>
                  </a:ext>
                </a:extLst>
              </a:tr>
              <a:tr h="788918">
                <a:tc>
                  <a:txBody>
                    <a:bodyPr/>
                    <a:lstStyle/>
                    <a:p>
                      <a:r>
                        <a:rPr lang="de-DE" sz="1800"/>
                        <a:t>Pro &amp; Premium</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109.000​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98,4 %​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1,6 %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3516945663"/>
                  </a:ext>
                </a:extLst>
              </a:tr>
              <a:tr h="788918">
                <a:tc>
                  <a:txBody>
                    <a:bodyPr/>
                    <a:lstStyle/>
                    <a:p>
                      <a:r>
                        <a:rPr lang="de-DE" sz="1800"/>
                        <a:t>Gesamt</a:t>
                      </a:r>
                    </a:p>
                  </a:txBody>
                  <a:tcPr/>
                </a:tc>
                <a:tc>
                  <a:txBody>
                    <a:bodyPr/>
                    <a:lstStyle/>
                    <a:p>
                      <a:pPr algn="ctr" rtl="0" fontAlgn="base">
                        <a:lnSpc>
                          <a:spcPts val="1500"/>
                        </a:lnSpc>
                        <a:buNone/>
                      </a:pPr>
                      <a:r>
                        <a:rPr lang="de-DE" sz="1600" b="1" i="0">
                          <a:solidFill>
                            <a:srgbClr val="000000"/>
                          </a:solidFill>
                          <a:effectLst/>
                          <a:latin typeface="Urbanist" panose="020B0A04040200000203" pitchFamily="34" charset="0"/>
                        </a:rPr>
                        <a:t>460.000​</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98,8 %​</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1,2 %​</a:t>
                      </a:r>
                      <a:endParaRPr lang="de-DE" sz="1600" b="1" i="0">
                        <a:solidFill>
                          <a:srgbClr val="000000"/>
                        </a:solidFill>
                        <a:effectLst/>
                      </a:endParaRPr>
                    </a:p>
                  </a:txBody>
                  <a:tcPr anchor="ctr"/>
                </a:tc>
                <a:extLst>
                  <a:ext uri="{0D108BD9-81ED-4DB2-BD59-A6C34878D82A}">
                    <a16:rowId xmlns:a16="http://schemas.microsoft.com/office/drawing/2014/main" val="1555688967"/>
                  </a:ext>
                </a:extLst>
              </a:tr>
            </a:tbl>
          </a:graphicData>
        </a:graphic>
      </p:graphicFrame>
      <p:graphicFrame>
        <p:nvGraphicFramePr>
          <p:cNvPr id="15" name="Table 7">
            <a:extLst>
              <a:ext uri="{FF2B5EF4-FFF2-40B4-BE49-F238E27FC236}">
                <a16:creationId xmlns:a16="http://schemas.microsoft.com/office/drawing/2014/main" id="{2F635D89-B3F1-6433-EB12-59C596D2BE4E}"/>
              </a:ext>
            </a:extLst>
          </p:cNvPr>
          <p:cNvGraphicFramePr>
            <a:graphicFrameLocks/>
          </p:cNvGraphicFramePr>
          <p:nvPr>
            <p:extLst>
              <p:ext uri="{D42A27DB-BD31-4B8C-83A1-F6EECF244321}">
                <p14:modId xmlns:p14="http://schemas.microsoft.com/office/powerpoint/2010/main" val="1117395420"/>
              </p:ext>
            </p:extLst>
          </p:nvPr>
        </p:nvGraphicFramePr>
        <p:xfrm>
          <a:off x="6321311" y="2074365"/>
          <a:ext cx="5149964" cy="3646914"/>
        </p:xfrm>
        <a:graphic>
          <a:graphicData uri="http://schemas.openxmlformats.org/drawingml/2006/table">
            <a:tbl>
              <a:tblPr firstRow="1" firstCol="1" lastRow="1" lastCol="1" bandRow="1">
                <a:tableStyleId>{8DA95113-2458-41F2-90E7-2D5C07429E30}</a:tableStyleId>
              </a:tblPr>
              <a:tblGrid>
                <a:gridCol w="1362755">
                  <a:extLst>
                    <a:ext uri="{9D8B030D-6E8A-4147-A177-3AD203B41FA5}">
                      <a16:colId xmlns:a16="http://schemas.microsoft.com/office/drawing/2014/main" val="1551967353"/>
                    </a:ext>
                  </a:extLst>
                </a:gridCol>
                <a:gridCol w="1309007">
                  <a:extLst>
                    <a:ext uri="{9D8B030D-6E8A-4147-A177-3AD203B41FA5}">
                      <a16:colId xmlns:a16="http://schemas.microsoft.com/office/drawing/2014/main" val="4160647265"/>
                    </a:ext>
                  </a:extLst>
                </a:gridCol>
                <a:gridCol w="1267583">
                  <a:extLst>
                    <a:ext uri="{9D8B030D-6E8A-4147-A177-3AD203B41FA5}">
                      <a16:colId xmlns:a16="http://schemas.microsoft.com/office/drawing/2014/main" val="3662195438"/>
                    </a:ext>
                  </a:extLst>
                </a:gridCol>
                <a:gridCol w="1210619">
                  <a:extLst>
                    <a:ext uri="{9D8B030D-6E8A-4147-A177-3AD203B41FA5}">
                      <a16:colId xmlns:a16="http://schemas.microsoft.com/office/drawing/2014/main" val="2977146871"/>
                    </a:ext>
                  </a:extLst>
                </a:gridCol>
              </a:tblGrid>
              <a:tr h="1162843">
                <a:tc>
                  <a:txBody>
                    <a:bodyPr/>
                    <a:lstStyle/>
                    <a:p>
                      <a:endParaRPr lang="de-DE" sz="1800"/>
                    </a:p>
                  </a:txBody>
                  <a:tcPr/>
                </a:tc>
                <a:tc>
                  <a:txBody>
                    <a:bodyPr/>
                    <a:lstStyle/>
                    <a:p>
                      <a:r>
                        <a:rPr lang="de-DE" sz="1800"/>
                        <a:t>Anzahl</a:t>
                      </a:r>
                      <a:br>
                        <a:rPr lang="de-DE" sz="1800"/>
                      </a:br>
                      <a:r>
                        <a:rPr lang="de-DE" sz="1800"/>
                        <a:t>Patch-</a:t>
                      </a:r>
                      <a:r>
                        <a:rPr lang="de-DE" sz="1800" err="1"/>
                        <a:t>instal</a:t>
                      </a:r>
                      <a:r>
                        <a:rPr lang="de-DE" sz="1800"/>
                        <a:t>-</a:t>
                      </a:r>
                      <a:r>
                        <a:rPr lang="de-DE" sz="1800" err="1"/>
                        <a:t>lationen</a:t>
                      </a:r>
                      <a:endParaRPr lang="de-DE" sz="1800"/>
                    </a:p>
                  </a:txBody>
                  <a:tcPr/>
                </a:tc>
                <a:tc>
                  <a:txBody>
                    <a:bodyPr/>
                    <a:lstStyle/>
                    <a:p>
                      <a:r>
                        <a:rPr lang="de-DE" sz="1800"/>
                        <a:t>Erfolg</a:t>
                      </a:r>
                    </a:p>
                  </a:txBody>
                  <a:tcPr/>
                </a:tc>
                <a:tc>
                  <a:txBody>
                    <a:bodyPr/>
                    <a:lstStyle/>
                    <a:p>
                      <a:r>
                        <a:rPr lang="de-DE" sz="1800"/>
                        <a:t>Fehler</a:t>
                      </a:r>
                    </a:p>
                  </a:txBody>
                  <a:tcPr/>
                </a:tc>
                <a:extLst>
                  <a:ext uri="{0D108BD9-81ED-4DB2-BD59-A6C34878D82A}">
                    <a16:rowId xmlns:a16="http://schemas.microsoft.com/office/drawing/2014/main" val="3641317558"/>
                  </a:ext>
                </a:extLst>
              </a:tr>
              <a:tr h="788918">
                <a:tc>
                  <a:txBody>
                    <a:bodyPr/>
                    <a:lstStyle/>
                    <a:p>
                      <a:r>
                        <a:rPr lang="de-DE" sz="1800"/>
                        <a:t>Standard &amp; Plus</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1.051.000​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99,3 %​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0,7 %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1695274056"/>
                  </a:ext>
                </a:extLst>
              </a:tr>
              <a:tr h="788918">
                <a:tc>
                  <a:txBody>
                    <a:bodyPr/>
                    <a:lstStyle/>
                    <a:p>
                      <a:r>
                        <a:rPr lang="de-DE" sz="1800"/>
                        <a:t>Pro &amp; Premium</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440.000​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98,8 %​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1,2 %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3516945663"/>
                  </a:ext>
                </a:extLst>
              </a:tr>
              <a:tr h="788918">
                <a:tc>
                  <a:txBody>
                    <a:bodyPr/>
                    <a:lstStyle/>
                    <a:p>
                      <a:r>
                        <a:rPr lang="de-DE" sz="1800"/>
                        <a:t>Gesamt</a:t>
                      </a:r>
                    </a:p>
                  </a:txBody>
                  <a:tcPr/>
                </a:tc>
                <a:tc>
                  <a:txBody>
                    <a:bodyPr/>
                    <a:lstStyle/>
                    <a:p>
                      <a:pPr algn="ctr" rtl="0" fontAlgn="base">
                        <a:lnSpc>
                          <a:spcPts val="1500"/>
                        </a:lnSpc>
                        <a:buNone/>
                      </a:pPr>
                      <a:r>
                        <a:rPr lang="de-DE" sz="1600" b="1" i="0">
                          <a:solidFill>
                            <a:srgbClr val="000000"/>
                          </a:solidFill>
                          <a:effectLst/>
                          <a:latin typeface="Urbanist" panose="020B0A04040200000203" pitchFamily="34" charset="0"/>
                        </a:rPr>
                        <a:t>1.491.000​</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99,2 %​</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0,8%​</a:t>
                      </a:r>
                      <a:endParaRPr lang="de-DE" sz="1600" b="1" i="0">
                        <a:solidFill>
                          <a:srgbClr val="000000"/>
                        </a:solidFill>
                        <a:effectLst/>
                      </a:endParaRPr>
                    </a:p>
                  </a:txBody>
                  <a:tcPr anchor="ctr"/>
                </a:tc>
                <a:extLst>
                  <a:ext uri="{0D108BD9-81ED-4DB2-BD59-A6C34878D82A}">
                    <a16:rowId xmlns:a16="http://schemas.microsoft.com/office/drawing/2014/main" val="1555688967"/>
                  </a:ext>
                </a:extLst>
              </a:tr>
            </a:tbl>
          </a:graphicData>
        </a:graphic>
      </p:graphicFrame>
      <p:sp>
        <p:nvSpPr>
          <p:cNvPr id="16" name="Textfeld 15">
            <a:extLst>
              <a:ext uri="{FF2B5EF4-FFF2-40B4-BE49-F238E27FC236}">
                <a16:creationId xmlns:a16="http://schemas.microsoft.com/office/drawing/2014/main" id="{056479E8-198E-81EF-5E2A-A0A3566F5718}"/>
              </a:ext>
            </a:extLst>
          </p:cNvPr>
          <p:cNvSpPr txBox="1"/>
          <p:nvPr/>
        </p:nvSpPr>
        <p:spPr>
          <a:xfrm>
            <a:off x="719998" y="1783035"/>
            <a:ext cx="5262982" cy="362758"/>
          </a:xfrm>
          <a:prstGeom prst="rect">
            <a:avLst/>
          </a:prstGeom>
          <a:noFill/>
        </p:spPr>
        <p:txBody>
          <a:bodyPr wrap="square" lIns="0" tIns="0" rIns="0" bIns="0" rtlCol="0">
            <a:noAutofit/>
          </a:bodyPr>
          <a:lstStyle/>
          <a:p>
            <a:r>
              <a:rPr lang="de-DE" sz="1800" b="1"/>
              <a:t>Erstinstallationen</a:t>
            </a:r>
          </a:p>
        </p:txBody>
      </p:sp>
      <p:sp>
        <p:nvSpPr>
          <p:cNvPr id="17" name="Textfeld 16">
            <a:extLst>
              <a:ext uri="{FF2B5EF4-FFF2-40B4-BE49-F238E27FC236}">
                <a16:creationId xmlns:a16="http://schemas.microsoft.com/office/drawing/2014/main" id="{DB9FE754-39E2-1D5A-E30A-67DC3A9E608A}"/>
              </a:ext>
            </a:extLst>
          </p:cNvPr>
          <p:cNvSpPr txBox="1"/>
          <p:nvPr/>
        </p:nvSpPr>
        <p:spPr>
          <a:xfrm>
            <a:off x="6321310" y="1765110"/>
            <a:ext cx="5149961" cy="380682"/>
          </a:xfrm>
          <a:prstGeom prst="rect">
            <a:avLst/>
          </a:prstGeom>
          <a:noFill/>
        </p:spPr>
        <p:txBody>
          <a:bodyPr wrap="square" lIns="0" tIns="0" rIns="0" bIns="0" rtlCol="0">
            <a:noAutofit/>
          </a:bodyPr>
          <a:lstStyle>
            <a:defPPr>
              <a:defRPr lang="de-DE"/>
            </a:defPPr>
            <a:lvl1pPr>
              <a:defRPr b="1"/>
            </a:lvl1pPr>
          </a:lstStyle>
          <a:p>
            <a:r>
              <a:rPr lang="de-DE"/>
              <a:t>Patch-Installationen</a:t>
            </a:r>
          </a:p>
        </p:txBody>
      </p:sp>
      <p:sp>
        <p:nvSpPr>
          <p:cNvPr id="6" name="Fußzeilenplatzhalter 5">
            <a:extLst>
              <a:ext uri="{FF2B5EF4-FFF2-40B4-BE49-F238E27FC236}">
                <a16:creationId xmlns:a16="http://schemas.microsoft.com/office/drawing/2014/main" id="{2EC31DF6-B79B-E55A-A193-4A8E02623BE2}"/>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8C84624D-8E28-5FAA-BD50-597372139F8E}"/>
              </a:ext>
            </a:extLst>
          </p:cNvPr>
          <p:cNvSpPr>
            <a:spLocks noGrp="1"/>
          </p:cNvSpPr>
          <p:nvPr>
            <p:ph type="sldNum" sz="quarter" idx="12"/>
          </p:nvPr>
        </p:nvSpPr>
        <p:spPr/>
        <p:txBody>
          <a:bodyPr/>
          <a:lstStyle/>
          <a:p>
            <a:fld id="{1747B059-9090-4E73-96DA-36D500B427FC}" type="slidenum">
              <a:rPr lang="de-DE" smtClean="0"/>
              <a:t>59</a:t>
            </a:fld>
            <a:endParaRPr lang="de-DE"/>
          </a:p>
        </p:txBody>
      </p:sp>
    </p:spTree>
    <p:extLst>
      <p:ext uri="{BB962C8B-B14F-4D97-AF65-F5344CB8AC3E}">
        <p14:creationId xmlns:p14="http://schemas.microsoft.com/office/powerpoint/2010/main" val="51249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43708-6E20-DFDA-5F6A-71BF86216DA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373E4F8-8D52-2CBB-6B08-8AAEC68002D3}"/>
              </a:ext>
            </a:extLst>
          </p:cNvPr>
          <p:cNvSpPr>
            <a:spLocks noGrp="1"/>
          </p:cNvSpPr>
          <p:nvPr>
            <p:ph type="title"/>
          </p:nvPr>
        </p:nvSpPr>
        <p:spPr/>
        <p:txBody>
          <a:bodyPr/>
          <a:lstStyle/>
          <a:p>
            <a:r>
              <a:rPr lang="de-DE"/>
              <a:t>Rückblick Lexware buchhaltung </a:t>
            </a:r>
            <a:br>
              <a:rPr lang="de-DE"/>
            </a:br>
            <a:r>
              <a:rPr lang="de-DE"/>
              <a:t>Version 2025</a:t>
            </a:r>
          </a:p>
        </p:txBody>
      </p:sp>
      <p:sp>
        <p:nvSpPr>
          <p:cNvPr id="5" name="Textplatzhalter 4">
            <a:extLst>
              <a:ext uri="{FF2B5EF4-FFF2-40B4-BE49-F238E27FC236}">
                <a16:creationId xmlns:a16="http://schemas.microsoft.com/office/drawing/2014/main" id="{8BBABEF1-46EF-41C9-F285-0C280A477BA1}"/>
              </a:ext>
            </a:extLst>
          </p:cNvPr>
          <p:cNvSpPr>
            <a:spLocks noGrp="1"/>
          </p:cNvSpPr>
          <p:nvPr>
            <p:ph type="body" sz="quarter" idx="13"/>
          </p:nvPr>
        </p:nvSpPr>
        <p:spPr/>
        <p:txBody>
          <a:bodyPr>
            <a:normAutofit/>
          </a:bodyPr>
          <a:lstStyle/>
          <a:p>
            <a:pPr marL="0" lvl="2" indent="0">
              <a:buNone/>
            </a:pPr>
            <a:r>
              <a:rPr lang="de-DE" sz="2000" b="1"/>
              <a:t>Wirtschafts-Identifikationsnummer (W-</a:t>
            </a:r>
            <a:r>
              <a:rPr lang="de-DE" sz="2000" b="1" err="1"/>
              <a:t>IdNr</a:t>
            </a:r>
            <a:r>
              <a:rPr lang="de-DE" sz="2000" b="1"/>
              <a:t>.)</a:t>
            </a:r>
          </a:p>
          <a:p>
            <a:pPr lvl="2"/>
            <a:r>
              <a:rPr lang="de-DE" sz="2000"/>
              <a:t>Erfassung &amp; Anzeige der W-</a:t>
            </a:r>
            <a:r>
              <a:rPr lang="de-DE" sz="2000" err="1"/>
              <a:t>IdNr</a:t>
            </a:r>
            <a:r>
              <a:rPr lang="de-DE" sz="2000"/>
              <a:t>. in den Firmenstammdaten</a:t>
            </a:r>
          </a:p>
          <a:p>
            <a:pPr lvl="2"/>
            <a:r>
              <a:rPr lang="de-DE" sz="2000"/>
              <a:t>Elster-Übermittlung der W-</a:t>
            </a:r>
            <a:r>
              <a:rPr lang="de-DE" sz="2000" err="1"/>
              <a:t>IdNr</a:t>
            </a:r>
            <a:r>
              <a:rPr lang="de-DE" sz="2000"/>
              <a:t>. bei </a:t>
            </a:r>
          </a:p>
          <a:p>
            <a:pPr lvl="3"/>
            <a:r>
              <a:rPr lang="de-DE" sz="2000"/>
              <a:t>Umsatzsteuervoranmeldung </a:t>
            </a:r>
          </a:p>
          <a:p>
            <a:pPr lvl="3"/>
            <a:r>
              <a:rPr lang="de-DE" sz="2000"/>
              <a:t>Dauerfristverlängerung </a:t>
            </a:r>
          </a:p>
          <a:p>
            <a:pPr lvl="3"/>
            <a:r>
              <a:rPr lang="de-DE" sz="2000"/>
              <a:t>Einnahmenüberschussrechnung inkl. Anlage Schuldzinsen &amp; Anlage Anlageverzeichnis</a:t>
            </a:r>
          </a:p>
          <a:p>
            <a:pPr lvl="2"/>
            <a:r>
              <a:rPr lang="de-DE" sz="2000"/>
              <a:t>Übergabe der W-</a:t>
            </a:r>
            <a:r>
              <a:rPr lang="de-DE" sz="2000" err="1"/>
              <a:t>IdNr</a:t>
            </a:r>
            <a:r>
              <a:rPr lang="de-DE" sz="2000"/>
              <a:t>. in Lexware neue </a:t>
            </a:r>
            <a:r>
              <a:rPr lang="de-DE" sz="2000" err="1"/>
              <a:t>steuerkanzlei</a:t>
            </a:r>
            <a:r>
              <a:rPr lang="de-DE" sz="2000"/>
              <a:t> (NSK)</a:t>
            </a:r>
          </a:p>
          <a:p>
            <a:pPr lvl="2"/>
            <a:endParaRPr lang="de-DE"/>
          </a:p>
        </p:txBody>
      </p:sp>
      <p:sp>
        <p:nvSpPr>
          <p:cNvPr id="2" name="Fußzeilenplatzhalter 1">
            <a:extLst>
              <a:ext uri="{FF2B5EF4-FFF2-40B4-BE49-F238E27FC236}">
                <a16:creationId xmlns:a16="http://schemas.microsoft.com/office/drawing/2014/main" id="{10D33669-6B56-B5FB-EAC0-925377DE8FEA}"/>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BCECF29F-5D39-EE21-F9EA-299A6AFB6490}"/>
              </a:ext>
            </a:extLst>
          </p:cNvPr>
          <p:cNvSpPr>
            <a:spLocks noGrp="1"/>
          </p:cNvSpPr>
          <p:nvPr>
            <p:ph type="sldNum" sz="quarter" idx="4"/>
          </p:nvPr>
        </p:nvSpPr>
        <p:spPr/>
        <p:txBody>
          <a:bodyPr/>
          <a:lstStyle/>
          <a:p>
            <a:fld id="{1BC874F3-4D94-4049-B5BA-9E832CF89C1A}" type="slidenum">
              <a:rPr lang="de-DE" smtClean="0"/>
              <a:pPr/>
              <a:t>6</a:t>
            </a:fld>
            <a:endParaRPr lang="de-DE"/>
          </a:p>
        </p:txBody>
      </p:sp>
    </p:spTree>
    <p:extLst>
      <p:ext uri="{BB962C8B-B14F-4D97-AF65-F5344CB8AC3E}">
        <p14:creationId xmlns:p14="http://schemas.microsoft.com/office/powerpoint/2010/main" val="894873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Service-Zufriedenheit</a:t>
            </a:r>
            <a:endParaRPr lang="en-US"/>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graphicFrame>
        <p:nvGraphicFramePr>
          <p:cNvPr id="14" name="Diagramm 13">
            <a:extLst>
              <a:ext uri="{FF2B5EF4-FFF2-40B4-BE49-F238E27FC236}">
                <a16:creationId xmlns:a16="http://schemas.microsoft.com/office/drawing/2014/main" id="{29BEA2A7-A41A-6978-8880-B30850D96612}"/>
              </a:ext>
            </a:extLst>
          </p:cNvPr>
          <p:cNvGraphicFramePr>
            <a:graphicFrameLocks/>
          </p:cNvGraphicFramePr>
          <p:nvPr/>
        </p:nvGraphicFramePr>
        <p:xfrm>
          <a:off x="700462" y="2502906"/>
          <a:ext cx="10622196" cy="349127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feld 14">
            <a:extLst>
              <a:ext uri="{FF2B5EF4-FFF2-40B4-BE49-F238E27FC236}">
                <a16:creationId xmlns:a16="http://schemas.microsoft.com/office/drawing/2014/main" id="{779B098C-BA06-5124-F93D-06B488E6589F}"/>
              </a:ext>
            </a:extLst>
          </p:cNvPr>
          <p:cNvSpPr txBox="1"/>
          <p:nvPr/>
        </p:nvSpPr>
        <p:spPr bwMode="gray">
          <a:xfrm>
            <a:off x="11301047" y="2782756"/>
            <a:ext cx="612509" cy="2931572"/>
          </a:xfrm>
          <a:prstGeom prst="rect">
            <a:avLst/>
          </a:prstGeom>
          <a:noFill/>
        </p:spPr>
        <p:txBody>
          <a:bodyPr wrap="square" lIns="0" tIns="0" rIns="0" bIns="0" rtlCol="0">
            <a:spAutoFit/>
          </a:bodyPr>
          <a:lstStyle/>
          <a:p>
            <a:pPr>
              <a:lnSpc>
                <a:spcPct val="200000"/>
              </a:lnSpc>
              <a:buSzPct val="90000"/>
            </a:pPr>
            <a:r>
              <a:rPr lang="de-DE" sz="1200">
                <a:solidFill>
                  <a:schemeClr val="tx1">
                    <a:lumMod val="65000"/>
                    <a:lumOff val="35000"/>
                  </a:schemeClr>
                </a:solidFill>
              </a:rPr>
              <a:t>100%</a:t>
            </a:r>
          </a:p>
          <a:p>
            <a:pPr>
              <a:lnSpc>
                <a:spcPct val="200000"/>
              </a:lnSpc>
              <a:buSzPct val="90000"/>
            </a:pPr>
            <a:r>
              <a:rPr lang="de-DE" sz="1200">
                <a:solidFill>
                  <a:schemeClr val="tx1">
                    <a:lumMod val="65000"/>
                    <a:lumOff val="35000"/>
                  </a:schemeClr>
                </a:solidFill>
              </a:rPr>
              <a:t>80%</a:t>
            </a:r>
          </a:p>
          <a:p>
            <a:pPr>
              <a:lnSpc>
                <a:spcPct val="200000"/>
              </a:lnSpc>
              <a:buSzPct val="90000"/>
            </a:pPr>
            <a:r>
              <a:rPr lang="de-DE" sz="1200">
                <a:solidFill>
                  <a:schemeClr val="tx1">
                    <a:lumMod val="65000"/>
                    <a:lumOff val="35000"/>
                  </a:schemeClr>
                </a:solidFill>
              </a:rPr>
              <a:t>60%</a:t>
            </a:r>
          </a:p>
          <a:p>
            <a:pPr>
              <a:lnSpc>
                <a:spcPct val="200000"/>
              </a:lnSpc>
              <a:buSzPct val="90000"/>
            </a:pPr>
            <a:r>
              <a:rPr lang="de-DE" sz="1200">
                <a:solidFill>
                  <a:schemeClr val="tx1">
                    <a:lumMod val="65000"/>
                    <a:lumOff val="35000"/>
                  </a:schemeClr>
                </a:solidFill>
              </a:rPr>
              <a:t>40%</a:t>
            </a:r>
          </a:p>
          <a:p>
            <a:pPr>
              <a:lnSpc>
                <a:spcPct val="200000"/>
              </a:lnSpc>
              <a:buSzPct val="90000"/>
            </a:pPr>
            <a:r>
              <a:rPr lang="de-DE" sz="1200">
                <a:solidFill>
                  <a:schemeClr val="tx1">
                    <a:lumMod val="65000"/>
                    <a:lumOff val="35000"/>
                  </a:schemeClr>
                </a:solidFill>
              </a:rPr>
              <a:t>20%</a:t>
            </a:r>
          </a:p>
          <a:p>
            <a:pPr>
              <a:lnSpc>
                <a:spcPct val="200000"/>
              </a:lnSpc>
              <a:buSzPct val="90000"/>
            </a:pPr>
            <a:r>
              <a:rPr lang="de-DE" sz="1200">
                <a:solidFill>
                  <a:schemeClr val="tx1">
                    <a:lumMod val="65000"/>
                    <a:lumOff val="35000"/>
                  </a:schemeClr>
                </a:solidFill>
              </a:rPr>
              <a:t>0%</a:t>
            </a:r>
          </a:p>
        </p:txBody>
      </p:sp>
      <p:sp>
        <p:nvSpPr>
          <p:cNvPr id="3" name="Textfeld 2">
            <a:extLst>
              <a:ext uri="{FF2B5EF4-FFF2-40B4-BE49-F238E27FC236}">
                <a16:creationId xmlns:a16="http://schemas.microsoft.com/office/drawing/2014/main" id="{F22FB88B-6036-6600-81BA-39C2994258FE}"/>
              </a:ext>
            </a:extLst>
          </p:cNvPr>
          <p:cNvSpPr txBox="1"/>
          <p:nvPr/>
        </p:nvSpPr>
        <p:spPr>
          <a:xfrm>
            <a:off x="720000" y="1389123"/>
            <a:ext cx="10747845" cy="1041311"/>
          </a:xfrm>
          <a:prstGeom prst="rect">
            <a:avLst/>
          </a:prstGeom>
          <a:noFill/>
        </p:spPr>
        <p:txBody>
          <a:bodyPr wrap="square" lIns="91440" tIns="45720" rIns="91440" bIns="45720" anchor="t">
            <a:spAutoFit/>
          </a:bodyPr>
          <a:lstStyle/>
          <a:p>
            <a:pPr lvl="2" fontAlgn="base">
              <a:lnSpc>
                <a:spcPct val="150000"/>
              </a:lnSpc>
              <a:spcBef>
                <a:spcPts val="600"/>
              </a:spcBef>
            </a:pPr>
            <a:r>
              <a:rPr kumimoji="0" lang="de-DE" sz="2000" i="0" u="none" strike="noStrike" kern="1200" cap="none" spc="0" normalizeH="0" baseline="0" noProof="0">
                <a:ln>
                  <a:noFill/>
                </a:ln>
                <a:effectLst/>
                <a:uLnTx/>
                <a:uFillTx/>
                <a:ea typeface="Calibri" panose="020F0502020204030204" pitchFamily="34" charset="0"/>
                <a:cs typeface="Calibri"/>
              </a:rPr>
              <a:t>Lösungsquote im First Level Service: </a:t>
            </a:r>
            <a:r>
              <a:rPr lang="de-DE" sz="2000" b="1">
                <a:ea typeface="Calibri" panose="020F0502020204030204" pitchFamily="34" charset="0"/>
                <a:cs typeface="Calibri"/>
              </a:rPr>
              <a:t>91%</a:t>
            </a:r>
            <a:endParaRPr lang="de-DE" sz="2000" b="1">
              <a:ea typeface="Calibri" panose="020F0502020204030204" pitchFamily="34" charset="0"/>
            </a:endParaRPr>
          </a:p>
          <a:p>
            <a:pPr lvl="2" fontAlgn="base">
              <a:lnSpc>
                <a:spcPct val="150000"/>
              </a:lnSpc>
              <a:spcBef>
                <a:spcPts val="600"/>
              </a:spcBef>
            </a:pPr>
            <a:r>
              <a:rPr kumimoji="0" lang="de-DE" sz="2000" i="0" u="none" strike="noStrike" kern="1200" cap="none" spc="0" normalizeH="0" baseline="0" noProof="0">
                <a:ln>
                  <a:noFill/>
                </a:ln>
                <a:effectLst/>
                <a:uLnTx/>
                <a:uFillTx/>
                <a:ea typeface="+mn-ea"/>
                <a:cs typeface="Calibri"/>
              </a:rPr>
              <a:t>Servicezufriedenheit: </a:t>
            </a:r>
            <a:r>
              <a:rPr lang="de-DE" sz="2000" b="1">
                <a:cs typeface="Calibri"/>
              </a:rPr>
              <a:t>85%</a:t>
            </a:r>
          </a:p>
        </p:txBody>
      </p:sp>
      <p:sp>
        <p:nvSpPr>
          <p:cNvPr id="7" name="Fußzeilenplatzhalter 6">
            <a:extLst>
              <a:ext uri="{FF2B5EF4-FFF2-40B4-BE49-F238E27FC236}">
                <a16:creationId xmlns:a16="http://schemas.microsoft.com/office/drawing/2014/main" id="{E4246F0D-A3A0-0C3C-9CAB-75E01C007369}"/>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A28C1DB1-EE2E-7A3A-96EF-BE86D691B001}"/>
              </a:ext>
            </a:extLst>
          </p:cNvPr>
          <p:cNvSpPr>
            <a:spLocks noGrp="1"/>
          </p:cNvSpPr>
          <p:nvPr>
            <p:ph type="sldNum" sz="quarter" idx="12"/>
          </p:nvPr>
        </p:nvSpPr>
        <p:spPr/>
        <p:txBody>
          <a:bodyPr/>
          <a:lstStyle/>
          <a:p>
            <a:fld id="{1747B059-9090-4E73-96DA-36D500B427FC}" type="slidenum">
              <a:rPr lang="de-DE" smtClean="0"/>
              <a:t>60</a:t>
            </a:fld>
            <a:endParaRPr lang="de-DE"/>
          </a:p>
        </p:txBody>
      </p:sp>
    </p:spTree>
    <p:extLst>
      <p:ext uri="{BB962C8B-B14F-4D97-AF65-F5344CB8AC3E}">
        <p14:creationId xmlns:p14="http://schemas.microsoft.com/office/powerpoint/2010/main" val="3897065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Entwicklung der Betriebssystemverteilung (1)</a:t>
            </a:r>
            <a:endParaRPr lang="en-US"/>
          </a:p>
        </p:txBody>
      </p:sp>
      <p:graphicFrame>
        <p:nvGraphicFramePr>
          <p:cNvPr id="6" name="Inhaltsplatzhalter 7">
            <a:extLst>
              <a:ext uri="{FF2B5EF4-FFF2-40B4-BE49-F238E27FC236}">
                <a16:creationId xmlns:a16="http://schemas.microsoft.com/office/drawing/2014/main" id="{6003D96A-4069-4347-D1D4-F8275586322B}"/>
              </a:ext>
            </a:extLst>
          </p:cNvPr>
          <p:cNvGraphicFramePr>
            <a:graphicFrameLocks noGrp="1"/>
          </p:cNvGraphicFramePr>
          <p:nvPr/>
        </p:nvGraphicFramePr>
        <p:xfrm>
          <a:off x="700462" y="1366633"/>
          <a:ext cx="10791076" cy="47293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9">
            <a:extLst>
              <a:ext uri="{FF2B5EF4-FFF2-40B4-BE49-F238E27FC236}">
                <a16:creationId xmlns:a16="http://schemas.microsoft.com/office/drawing/2014/main" id="{F6AC17CC-16D1-F54A-528C-2C0FE2AA4D37}"/>
              </a:ext>
            </a:extLst>
          </p:cNvPr>
          <p:cNvSpPr txBox="1"/>
          <p:nvPr/>
        </p:nvSpPr>
        <p:spPr>
          <a:xfrm>
            <a:off x="9796551" y="4696406"/>
            <a:ext cx="2171700" cy="794961"/>
          </a:xfrm>
          <a:prstGeom prst="rect">
            <a:avLst/>
          </a:prstGeom>
          <a:noFill/>
        </p:spPr>
        <p:txBody>
          <a:bodyPr wrap="square">
            <a:spAutoFit/>
          </a:bodyPr>
          <a:ls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111000"/>
              </a:lnSpc>
              <a:spcBef>
                <a:spcPts val="120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solidFill>
                  <a:srgbClr val="65BEBD"/>
                </a:solidFill>
                <a:effectLst/>
                <a:uLnTx/>
                <a:uFillTx/>
                <a:latin typeface="Urbanist"/>
                <a:ea typeface="+mn-ea"/>
                <a:cs typeface="+mn-cs"/>
              </a:rPr>
              <a:t>Windows 11</a:t>
            </a:r>
            <a:br>
              <a:rPr lang="en-US" sz="1400">
                <a:solidFill>
                  <a:srgbClr val="D9B81C"/>
                </a:solidFill>
                <a:latin typeface="Urbanist"/>
              </a:rPr>
            </a:br>
            <a:r>
              <a:rPr lang="en-US" sz="1400" b="1">
                <a:solidFill>
                  <a:schemeClr val="accent5">
                    <a:lumMod val="75000"/>
                  </a:schemeClr>
                </a:solidFill>
                <a:latin typeface="Urbanist"/>
              </a:rPr>
              <a:t>Windows 10 64 Bit</a:t>
            </a:r>
            <a:br>
              <a:rPr lang="en-US" sz="1400" b="1">
                <a:solidFill>
                  <a:schemeClr val="accent2"/>
                </a:solidFill>
                <a:latin typeface="Urbanist"/>
              </a:rPr>
            </a:br>
            <a:r>
              <a:rPr lang="en-US" sz="1400" b="1">
                <a:solidFill>
                  <a:srgbClr val="002060"/>
                </a:solidFill>
                <a:latin typeface="Urbanist"/>
              </a:rPr>
              <a:t>Windows 10 32 Bit</a:t>
            </a:r>
            <a:endParaRPr lang="de-DE" sz="1400" b="1">
              <a:solidFill>
                <a:srgbClr val="002060"/>
              </a:solidFill>
              <a:latin typeface="Urbanist"/>
            </a:endParaRPr>
          </a:p>
        </p:txBody>
      </p:sp>
      <p:sp>
        <p:nvSpPr>
          <p:cNvPr id="3" name="Fußzeilenplatzhalter 2">
            <a:extLst>
              <a:ext uri="{FF2B5EF4-FFF2-40B4-BE49-F238E27FC236}">
                <a16:creationId xmlns:a16="http://schemas.microsoft.com/office/drawing/2014/main" id="{FC3C3FE6-E5A0-2BF4-2E22-57DEB99A912F}"/>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3CC80879-68D5-6C35-9701-15DB9B3E2B81}"/>
              </a:ext>
            </a:extLst>
          </p:cNvPr>
          <p:cNvSpPr>
            <a:spLocks noGrp="1"/>
          </p:cNvSpPr>
          <p:nvPr>
            <p:ph type="sldNum" sz="quarter" idx="12"/>
          </p:nvPr>
        </p:nvSpPr>
        <p:spPr/>
        <p:txBody>
          <a:bodyPr/>
          <a:lstStyle/>
          <a:p>
            <a:fld id="{1747B059-9090-4E73-96DA-36D500B427FC}" type="slidenum">
              <a:rPr lang="de-DE" smtClean="0"/>
              <a:t>61</a:t>
            </a:fld>
            <a:endParaRPr lang="de-DE"/>
          </a:p>
        </p:txBody>
      </p:sp>
    </p:spTree>
    <p:extLst>
      <p:ext uri="{BB962C8B-B14F-4D97-AF65-F5344CB8AC3E}">
        <p14:creationId xmlns:p14="http://schemas.microsoft.com/office/powerpoint/2010/main" val="2240032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Entwicklung der Betriebssystemverteilung (2)</a:t>
            </a:r>
            <a:endParaRPr lang="en-US"/>
          </a:p>
        </p:txBody>
      </p:sp>
      <p:sp>
        <p:nvSpPr>
          <p:cNvPr id="8" name="TextBox 16">
            <a:extLst>
              <a:ext uri="{FF2B5EF4-FFF2-40B4-BE49-F238E27FC236}">
                <a16:creationId xmlns:a16="http://schemas.microsoft.com/office/drawing/2014/main" id="{31CB8247-ECD3-4A14-AE6A-D65D9CCA49F9}"/>
              </a:ext>
            </a:extLst>
          </p:cNvPr>
          <p:cNvSpPr txBox="1"/>
          <p:nvPr/>
        </p:nvSpPr>
        <p:spPr>
          <a:xfrm>
            <a:off x="11048928" y="4866946"/>
            <a:ext cx="1055523" cy="882101"/>
          </a:xfrm>
          <a:prstGeom prst="rect">
            <a:avLst/>
          </a:prstGeom>
          <a:noFill/>
        </p:spPr>
        <p:txBody>
          <a:bodyPr wrap="square" lIns="0" tIns="0" rIns="0" bIns="0" rtlCol="0">
            <a:noAutofit/>
          </a:bodyPr>
          <a:ls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111000"/>
              </a:lnSpc>
              <a:spcBef>
                <a:spcPts val="1200"/>
              </a:spcBef>
              <a:spcAft>
                <a:spcPts val="0"/>
              </a:spcAft>
              <a:buClrTx/>
              <a:buSzTx/>
              <a:buFont typeface="Arial" panose="020B0604020202020204" pitchFamily="34" charset="0"/>
              <a:buNone/>
              <a:tabLst/>
              <a:defRPr/>
            </a:pPr>
            <a:r>
              <a:rPr kumimoji="0" lang="fr-FR" sz="1200" b="1" i="0" u="none" strike="noStrike" kern="1200" cap="none" spc="0" normalizeH="0" baseline="0" noProof="0">
                <a:ln>
                  <a:noFill/>
                </a:ln>
                <a:solidFill>
                  <a:srgbClr val="65BEBD"/>
                </a:solidFill>
                <a:effectLst/>
                <a:uLnTx/>
                <a:uFillTx/>
                <a:latin typeface="Urbanist"/>
                <a:ea typeface="+mn-ea"/>
                <a:cs typeface="+mn-cs"/>
              </a:rPr>
              <a:t>Server 2025 </a:t>
            </a:r>
            <a:br>
              <a:rPr kumimoji="0" lang="en-US" sz="1200" b="0" i="0" u="none" strike="noStrike" kern="1200" cap="none" spc="0" normalizeH="0" baseline="0" noProof="0">
                <a:ln>
                  <a:noFill/>
                </a:ln>
                <a:solidFill>
                  <a:srgbClr val="65BEBD"/>
                </a:solidFill>
                <a:effectLst/>
                <a:uLnTx/>
                <a:uFillTx/>
                <a:latin typeface="Urbanist"/>
                <a:ea typeface="+mn-ea"/>
                <a:cs typeface="+mn-cs"/>
              </a:rPr>
            </a:br>
            <a:r>
              <a:rPr kumimoji="0" lang="fr-FR" sz="1200" b="1" i="0" u="none" strike="noStrike" kern="1200" cap="none" spc="0" normalizeH="0" baseline="0" noProof="0">
                <a:ln>
                  <a:noFill/>
                </a:ln>
                <a:solidFill>
                  <a:srgbClr val="D9B81D"/>
                </a:solidFill>
                <a:effectLst/>
                <a:uLnTx/>
                <a:uFillTx/>
                <a:latin typeface="Urbanist"/>
                <a:ea typeface="+mn-ea"/>
                <a:cs typeface="+mn-cs"/>
              </a:rPr>
              <a:t>Server 2022</a:t>
            </a:r>
            <a:br>
              <a:rPr kumimoji="0" lang="en-US" sz="1200" b="0" i="0" u="none" strike="noStrike" kern="1200" cap="none" spc="0" normalizeH="0" baseline="0" noProof="0">
                <a:ln>
                  <a:noFill/>
                </a:ln>
                <a:solidFill>
                  <a:srgbClr val="D9B81D"/>
                </a:solidFill>
                <a:effectLst/>
                <a:uLnTx/>
                <a:uFillTx/>
                <a:latin typeface="Urbanist"/>
                <a:ea typeface="+mn-ea"/>
                <a:cs typeface="+mn-cs"/>
              </a:rPr>
            </a:br>
            <a:r>
              <a:rPr kumimoji="0" lang="fr-FR" sz="1200" b="1" i="0" u="none" strike="noStrike" kern="1200" cap="none" spc="0" normalizeH="0" baseline="0" noProof="0">
                <a:ln>
                  <a:noFill/>
                </a:ln>
                <a:solidFill>
                  <a:srgbClr val="4E5770"/>
                </a:solidFill>
                <a:effectLst/>
                <a:uLnTx/>
                <a:uFillTx/>
                <a:latin typeface="Urbanist"/>
                <a:ea typeface="+mn-ea"/>
                <a:cs typeface="+mn-cs"/>
              </a:rPr>
              <a:t>Server 2019</a:t>
            </a:r>
            <a:br>
              <a:rPr kumimoji="0" lang="en-US" sz="1200" b="0" i="0" u="none" strike="noStrike" kern="1200" cap="none" spc="0" normalizeH="0" baseline="0" noProof="0">
                <a:ln>
                  <a:noFill/>
                </a:ln>
                <a:solidFill>
                  <a:srgbClr val="4E5770"/>
                </a:solidFill>
                <a:effectLst/>
                <a:uLnTx/>
                <a:uFillTx/>
                <a:latin typeface="Urbanist"/>
                <a:ea typeface="+mn-ea"/>
                <a:cs typeface="+mn-cs"/>
              </a:rPr>
            </a:br>
            <a:r>
              <a:rPr kumimoji="0" lang="de-DE" sz="1200" b="1" i="0" u="none" strike="noStrike" kern="1200" cap="none" spc="0" normalizeH="0" baseline="0" noProof="0">
                <a:ln>
                  <a:noFill/>
                </a:ln>
                <a:solidFill>
                  <a:srgbClr val="D49D84"/>
                </a:solidFill>
                <a:effectLst/>
                <a:uLnTx/>
                <a:uFillTx/>
                <a:latin typeface="Urbanist"/>
                <a:ea typeface="+mn-ea"/>
                <a:cs typeface="+mn-cs"/>
              </a:rPr>
              <a:t>Server 2016</a:t>
            </a:r>
            <a:endParaRPr kumimoji="0" lang="en-US" sz="1200" b="0" i="0" u="none" strike="noStrike" kern="1200" cap="none" spc="0" normalizeH="0" baseline="0" noProof="0">
              <a:ln>
                <a:noFill/>
              </a:ln>
              <a:solidFill>
                <a:srgbClr val="099509"/>
              </a:solidFill>
              <a:effectLst/>
              <a:uLnTx/>
              <a:uFillTx/>
              <a:latin typeface="Urbanist"/>
              <a:ea typeface="+mn-ea"/>
              <a:cs typeface="+mn-cs"/>
            </a:endParaRPr>
          </a:p>
        </p:txBody>
      </p:sp>
      <p:graphicFrame>
        <p:nvGraphicFramePr>
          <p:cNvPr id="9" name="Diagramm 8">
            <a:extLst>
              <a:ext uri="{FF2B5EF4-FFF2-40B4-BE49-F238E27FC236}">
                <a16:creationId xmlns:a16="http://schemas.microsoft.com/office/drawing/2014/main" id="{921BB912-A37A-2D5A-EA0C-42C0BDB54D6F}"/>
              </a:ext>
            </a:extLst>
          </p:cNvPr>
          <p:cNvGraphicFramePr/>
          <p:nvPr/>
        </p:nvGraphicFramePr>
        <p:xfrm>
          <a:off x="700463" y="1230639"/>
          <a:ext cx="10791076" cy="4849148"/>
        </p:xfrm>
        <a:graphic>
          <a:graphicData uri="http://schemas.openxmlformats.org/drawingml/2006/chart">
            <c:chart xmlns:c="http://schemas.openxmlformats.org/drawingml/2006/chart" xmlns:r="http://schemas.openxmlformats.org/officeDocument/2006/relationships" r:id="rId2"/>
          </a:graphicData>
        </a:graphic>
      </p:graphicFrame>
      <p:sp>
        <p:nvSpPr>
          <p:cNvPr id="3" name="Fußzeilenplatzhalter 2">
            <a:extLst>
              <a:ext uri="{FF2B5EF4-FFF2-40B4-BE49-F238E27FC236}">
                <a16:creationId xmlns:a16="http://schemas.microsoft.com/office/drawing/2014/main" id="{BD0AA5B5-DE53-F74D-3CC2-8CCF3C097C9C}"/>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A6BF7EBF-FF8D-2855-C156-F8544A510792}"/>
              </a:ext>
            </a:extLst>
          </p:cNvPr>
          <p:cNvSpPr>
            <a:spLocks noGrp="1"/>
          </p:cNvSpPr>
          <p:nvPr>
            <p:ph type="sldNum" sz="quarter" idx="12"/>
          </p:nvPr>
        </p:nvSpPr>
        <p:spPr/>
        <p:txBody>
          <a:bodyPr/>
          <a:lstStyle/>
          <a:p>
            <a:fld id="{1747B059-9090-4E73-96DA-36D500B427FC}" type="slidenum">
              <a:rPr lang="de-DE" smtClean="0"/>
              <a:t>62</a:t>
            </a:fld>
            <a:endParaRPr lang="de-DE"/>
          </a:p>
        </p:txBody>
      </p:sp>
    </p:spTree>
    <p:extLst>
      <p:ext uri="{BB962C8B-B14F-4D97-AF65-F5344CB8AC3E}">
        <p14:creationId xmlns:p14="http://schemas.microsoft.com/office/powerpoint/2010/main" val="1789795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Systemvoraussetzungen: Betriebssysteme (1)</a:t>
            </a:r>
            <a:endParaRPr lang="en-US"/>
          </a:p>
        </p:txBody>
      </p:sp>
      <p:sp>
        <p:nvSpPr>
          <p:cNvPr id="6" name="Content Placeholder 6">
            <a:extLst>
              <a:ext uri="{FF2B5EF4-FFF2-40B4-BE49-F238E27FC236}">
                <a16:creationId xmlns:a16="http://schemas.microsoft.com/office/drawing/2014/main" id="{49CF7BBA-4F6F-4E89-8CFA-EA794303E265}"/>
              </a:ext>
            </a:extLst>
          </p:cNvPr>
          <p:cNvSpPr txBox="1">
            <a:spLocks/>
          </p:cNvSpPr>
          <p:nvPr/>
        </p:nvSpPr>
        <p:spPr>
          <a:xfrm>
            <a:off x="714431" y="1470212"/>
            <a:ext cx="5653318" cy="469750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Unterstützte Betriebssysteme</a:t>
            </a:r>
          </a:p>
          <a:p>
            <a:pPr lvl="2">
              <a:spcBef>
                <a:spcPts val="600"/>
              </a:spcBef>
            </a:pPr>
            <a:r>
              <a:rPr lang="de-DE" sz="2000"/>
              <a:t>Windows 10: Version 22H2</a:t>
            </a:r>
          </a:p>
          <a:p>
            <a:pPr lvl="2">
              <a:spcBef>
                <a:spcPts val="600"/>
              </a:spcBef>
            </a:pPr>
            <a:r>
              <a:rPr lang="de-DE" sz="2000"/>
              <a:t>Windows 11</a:t>
            </a:r>
            <a:r>
              <a:rPr lang="de-DE" sz="2000" b="1"/>
              <a:t>: </a:t>
            </a:r>
            <a:r>
              <a:rPr lang="de-DE" sz="2000"/>
              <a:t>Version 23H2, Version 24H2</a:t>
            </a:r>
          </a:p>
          <a:p>
            <a:pPr lvl="2">
              <a:spcBef>
                <a:spcPts val="600"/>
              </a:spcBef>
            </a:pPr>
            <a:r>
              <a:rPr lang="de-DE" sz="2000"/>
              <a:t>Windows Server </a:t>
            </a:r>
            <a:r>
              <a:rPr lang="de-DE" b="1"/>
              <a:t>2016</a:t>
            </a:r>
            <a:r>
              <a:rPr lang="de-DE"/>
              <a:t>, </a:t>
            </a:r>
            <a:r>
              <a:rPr lang="de-DE" b="1"/>
              <a:t>2019</a:t>
            </a:r>
            <a:r>
              <a:rPr lang="de-DE"/>
              <a:t>, </a:t>
            </a:r>
            <a:r>
              <a:rPr lang="de-DE" b="1"/>
              <a:t>2022, 2025</a:t>
            </a:r>
            <a:endParaRPr lang="de-DE" sz="2000" b="1"/>
          </a:p>
          <a:p>
            <a:pPr marL="0" lvl="3" indent="0">
              <a:spcBef>
                <a:spcPts val="600"/>
              </a:spcBef>
              <a:buNone/>
            </a:pPr>
            <a:endParaRPr lang="de-DE" sz="1000" b="1"/>
          </a:p>
          <a:p>
            <a:pPr marL="0" lvl="3" indent="0">
              <a:spcBef>
                <a:spcPts val="600"/>
              </a:spcBef>
              <a:buNone/>
            </a:pPr>
            <a:r>
              <a:rPr lang="de-DE" sz="2000" b="1"/>
              <a:t>Betriebssystem-Blocks</a:t>
            </a:r>
          </a:p>
          <a:p>
            <a:pPr lvl="2">
              <a:spcBef>
                <a:spcPts val="600"/>
              </a:spcBef>
            </a:pPr>
            <a:r>
              <a:rPr lang="de-DE" sz="2000"/>
              <a:t>Windows Clients: </a:t>
            </a:r>
            <a:br>
              <a:rPr lang="de-DE" sz="2000"/>
            </a:br>
            <a:r>
              <a:rPr lang="de-DE" sz="2000"/>
              <a:t>- Windows 8.1 oder kleiner</a:t>
            </a:r>
            <a:br>
              <a:rPr lang="de-DE" sz="2000"/>
            </a:br>
            <a:r>
              <a:rPr lang="de-DE" sz="2000"/>
              <a:t>- Windows 10 – 32 </a:t>
            </a:r>
            <a:r>
              <a:rPr lang="de-DE" sz="2000" err="1"/>
              <a:t>bit</a:t>
            </a:r>
            <a:endParaRPr lang="de-DE" sz="2000"/>
          </a:p>
          <a:p>
            <a:pPr lvl="2">
              <a:spcBef>
                <a:spcPts val="600"/>
              </a:spcBef>
            </a:pPr>
            <a:r>
              <a:rPr lang="de-DE" sz="2000"/>
              <a:t>Windows Server: Windows Server 2012 R2 </a:t>
            </a:r>
            <a:br>
              <a:rPr lang="de-DE" sz="2000"/>
            </a:br>
            <a:r>
              <a:rPr lang="de-DE" sz="2000"/>
              <a:t>oder kleiner</a:t>
            </a:r>
          </a:p>
          <a:p>
            <a:pPr marL="0" lvl="2" indent="0">
              <a:spcBef>
                <a:spcPts val="600"/>
              </a:spcBef>
              <a:buNone/>
            </a:pPr>
            <a:endParaRPr lang="de-DE" sz="1000">
              <a:ea typeface="Calibri"/>
              <a:cs typeface="Calibri"/>
            </a:endParaRPr>
          </a:p>
          <a:p>
            <a:pPr marL="0" lvl="3" indent="0">
              <a:spcBef>
                <a:spcPts val="600"/>
              </a:spcBef>
              <a:buNone/>
            </a:pPr>
            <a:endParaRPr lang="de-DE" sz="2000">
              <a:ea typeface="Calibri"/>
              <a:cs typeface="Calibri"/>
            </a:endParaRPr>
          </a:p>
        </p:txBody>
      </p:sp>
      <p:sp>
        <p:nvSpPr>
          <p:cNvPr id="3" name="Fußzeilenplatzhalter 2">
            <a:extLst>
              <a:ext uri="{FF2B5EF4-FFF2-40B4-BE49-F238E27FC236}">
                <a16:creationId xmlns:a16="http://schemas.microsoft.com/office/drawing/2014/main" id="{09D96EB5-6DDC-4AF9-1641-F6435537764B}"/>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3D9AA797-5F7A-BBB7-4416-FDC1B865D4E0}"/>
              </a:ext>
            </a:extLst>
          </p:cNvPr>
          <p:cNvSpPr>
            <a:spLocks noGrp="1"/>
          </p:cNvSpPr>
          <p:nvPr>
            <p:ph type="sldNum" sz="quarter" idx="12"/>
          </p:nvPr>
        </p:nvSpPr>
        <p:spPr/>
        <p:txBody>
          <a:bodyPr/>
          <a:lstStyle/>
          <a:p>
            <a:fld id="{1747B059-9090-4E73-96DA-36D500B427FC}" type="slidenum">
              <a:rPr lang="de-DE" smtClean="0"/>
              <a:t>63</a:t>
            </a:fld>
            <a:endParaRPr lang="de-DE"/>
          </a:p>
        </p:txBody>
      </p:sp>
      <p:pic>
        <p:nvPicPr>
          <p:cNvPr id="4" name="Grafik 3">
            <a:extLst>
              <a:ext uri="{FF2B5EF4-FFF2-40B4-BE49-F238E27FC236}">
                <a16:creationId xmlns:a16="http://schemas.microsoft.com/office/drawing/2014/main" id="{4624BBAA-31E4-8926-3766-5313CCEC63C3}"/>
              </a:ext>
            </a:extLst>
          </p:cNvPr>
          <p:cNvPicPr>
            <a:picLocks noChangeAspect="1"/>
          </p:cNvPicPr>
          <p:nvPr/>
        </p:nvPicPr>
        <p:blipFill>
          <a:blip r:embed="rId2"/>
          <a:stretch>
            <a:fillRect/>
          </a:stretch>
        </p:blipFill>
        <p:spPr>
          <a:xfrm>
            <a:off x="6367749" y="1254041"/>
            <a:ext cx="5222265" cy="4913677"/>
          </a:xfrm>
          <a:prstGeom prst="rect">
            <a:avLst/>
          </a:prstGeom>
        </p:spPr>
      </p:pic>
    </p:spTree>
    <p:extLst>
      <p:ext uri="{BB962C8B-B14F-4D97-AF65-F5344CB8AC3E}">
        <p14:creationId xmlns:p14="http://schemas.microsoft.com/office/powerpoint/2010/main" val="1673084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F894-A0DA-BA29-6C43-6A496A1CA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4A222-01D4-3CD6-EBAF-B02C0742B129}"/>
              </a:ext>
            </a:extLst>
          </p:cNvPr>
          <p:cNvSpPr>
            <a:spLocks noGrp="1"/>
          </p:cNvSpPr>
          <p:nvPr>
            <p:ph type="title"/>
          </p:nvPr>
        </p:nvSpPr>
        <p:spPr/>
        <p:txBody>
          <a:bodyPr/>
          <a:lstStyle/>
          <a:p>
            <a:r>
              <a:rPr lang="de-DE"/>
              <a:t>Systemvoraussetzungen: Betriebssysteme (2)</a:t>
            </a:r>
            <a:endParaRPr lang="en-US"/>
          </a:p>
        </p:txBody>
      </p:sp>
      <p:sp>
        <p:nvSpPr>
          <p:cNvPr id="6" name="Content Placeholder 6">
            <a:extLst>
              <a:ext uri="{FF2B5EF4-FFF2-40B4-BE49-F238E27FC236}">
                <a16:creationId xmlns:a16="http://schemas.microsoft.com/office/drawing/2014/main" id="{E61616E1-BFC5-7A9B-38CD-93524F4037CF}"/>
              </a:ext>
            </a:extLst>
          </p:cNvPr>
          <p:cNvSpPr txBox="1">
            <a:spLocks/>
          </p:cNvSpPr>
          <p:nvPr/>
        </p:nvSpPr>
        <p:spPr>
          <a:xfrm>
            <a:off x="714431" y="1270537"/>
            <a:ext cx="5653318" cy="492285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EOL Windows 10 (Oktober 2025)</a:t>
            </a:r>
          </a:p>
          <a:p>
            <a:pPr lvl="2">
              <a:spcBef>
                <a:spcPts val="600"/>
              </a:spcBef>
            </a:pPr>
            <a:r>
              <a:rPr lang="de-DE" sz="2000"/>
              <a:t>Weicher Block im Setup</a:t>
            </a:r>
          </a:p>
          <a:p>
            <a:pPr lvl="2">
              <a:spcBef>
                <a:spcPts val="600"/>
              </a:spcBef>
            </a:pPr>
            <a:r>
              <a:rPr lang="de-DE"/>
              <a:t>Extended Security Updates </a:t>
            </a:r>
            <a:br>
              <a:rPr lang="de-DE"/>
            </a:br>
            <a:r>
              <a:rPr lang="de-DE"/>
              <a:t>bis mind. Oktober 2026 geplant</a:t>
            </a:r>
          </a:p>
          <a:p>
            <a:pPr marL="0" lvl="2" indent="0">
              <a:spcBef>
                <a:spcPts val="600"/>
              </a:spcBef>
              <a:buNone/>
            </a:pPr>
            <a:endParaRPr lang="de-DE" sz="1000"/>
          </a:p>
          <a:p>
            <a:pPr marL="0" lvl="3" indent="0">
              <a:spcBef>
                <a:spcPts val="600"/>
              </a:spcBef>
              <a:buNone/>
            </a:pPr>
            <a:r>
              <a:rPr lang="de-DE" sz="2000" b="1"/>
              <a:t>Client-Betriebssysteme – weicher Block</a:t>
            </a:r>
          </a:p>
          <a:p>
            <a:pPr lvl="2">
              <a:spcBef>
                <a:spcPts val="600"/>
              </a:spcBef>
            </a:pPr>
            <a:r>
              <a:rPr lang="en-US"/>
              <a:t>Ab Windows Version 27000​</a:t>
            </a:r>
            <a:br>
              <a:rPr lang="en-US"/>
            </a:br>
            <a:r>
              <a:rPr lang="en-US"/>
              <a:t>(Windows Insider Canary Channel)</a:t>
            </a:r>
          </a:p>
          <a:p>
            <a:pPr marL="0" lvl="2" indent="0">
              <a:spcBef>
                <a:spcPts val="600"/>
              </a:spcBef>
              <a:buNone/>
            </a:pPr>
            <a:endParaRPr lang="de-DE" sz="1000">
              <a:ea typeface="Calibri"/>
              <a:cs typeface="Calibri"/>
            </a:endParaRPr>
          </a:p>
          <a:p>
            <a:pPr fontAlgn="base">
              <a:spcBef>
                <a:spcPts val="600"/>
              </a:spcBef>
              <a:buClr>
                <a:schemeClr val="tx2"/>
              </a:buClr>
              <a:buSzPct val="143000"/>
              <a:buFont typeface="Arial Black" panose="020B0A04020102020204" pitchFamily="34" charset="0"/>
            </a:pPr>
            <a:r>
              <a:rPr lang="de-DE" sz="2000" b="1"/>
              <a:t>Windows 11 - 25H2</a:t>
            </a:r>
            <a:r>
              <a:rPr lang="en-US" sz="2000" b="1"/>
              <a:t>​</a:t>
            </a:r>
          </a:p>
          <a:p>
            <a:pPr lvl="2" fontAlgn="base">
              <a:spcBef>
                <a:spcPts val="600"/>
              </a:spcBef>
            </a:pPr>
            <a:r>
              <a:rPr lang="de-DE"/>
              <a:t>Freigegeben seit 01.10.2025</a:t>
            </a:r>
          </a:p>
          <a:p>
            <a:pPr lvl="2" fontAlgn="base">
              <a:spcBef>
                <a:spcPts val="600"/>
              </a:spcBef>
            </a:pPr>
            <a:r>
              <a:rPr lang="de-DE"/>
              <a:t>Test läuft</a:t>
            </a:r>
            <a:r>
              <a:rPr lang="en-US"/>
              <a:t>​</a:t>
            </a:r>
          </a:p>
          <a:p>
            <a:pPr lvl="2" fontAlgn="base">
              <a:spcBef>
                <a:spcPts val="600"/>
              </a:spcBef>
            </a:pPr>
            <a:r>
              <a:rPr lang="de-DE"/>
              <a:t>Kein Block im Setup</a:t>
            </a:r>
            <a:endParaRPr lang="en-US"/>
          </a:p>
          <a:p>
            <a:pPr marL="0" lvl="2" indent="0">
              <a:spcBef>
                <a:spcPts val="600"/>
              </a:spcBef>
              <a:buNone/>
            </a:pPr>
            <a:endParaRPr lang="en-US" sz="2000">
              <a:ea typeface="Calibri"/>
              <a:cs typeface="Calibri"/>
            </a:endParaRPr>
          </a:p>
        </p:txBody>
      </p:sp>
      <p:sp>
        <p:nvSpPr>
          <p:cNvPr id="3" name="Fußzeilenplatzhalter 2">
            <a:extLst>
              <a:ext uri="{FF2B5EF4-FFF2-40B4-BE49-F238E27FC236}">
                <a16:creationId xmlns:a16="http://schemas.microsoft.com/office/drawing/2014/main" id="{2F0DC2C8-E6C4-CF55-C873-60B95206FF23}"/>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8055846A-B6E8-DAAC-26E4-ED5C6EB64634}"/>
              </a:ext>
            </a:extLst>
          </p:cNvPr>
          <p:cNvSpPr>
            <a:spLocks noGrp="1"/>
          </p:cNvSpPr>
          <p:nvPr>
            <p:ph type="sldNum" sz="quarter" idx="12"/>
          </p:nvPr>
        </p:nvSpPr>
        <p:spPr/>
        <p:txBody>
          <a:bodyPr/>
          <a:lstStyle/>
          <a:p>
            <a:fld id="{1747B059-9090-4E73-96DA-36D500B427FC}" type="slidenum">
              <a:rPr lang="de-DE" smtClean="0"/>
              <a:t>64</a:t>
            </a:fld>
            <a:endParaRPr lang="de-DE"/>
          </a:p>
        </p:txBody>
      </p:sp>
      <p:grpSp>
        <p:nvGrpSpPr>
          <p:cNvPr id="9" name="Gruppieren 8">
            <a:extLst>
              <a:ext uri="{FF2B5EF4-FFF2-40B4-BE49-F238E27FC236}">
                <a16:creationId xmlns:a16="http://schemas.microsoft.com/office/drawing/2014/main" id="{9B0DB2D0-C9D0-9BC6-2ECA-73D301760B1A}"/>
              </a:ext>
            </a:extLst>
          </p:cNvPr>
          <p:cNvGrpSpPr/>
          <p:nvPr/>
        </p:nvGrpSpPr>
        <p:grpSpPr>
          <a:xfrm>
            <a:off x="6229350" y="1270794"/>
            <a:ext cx="4752975" cy="4505325"/>
            <a:chOff x="6581609" y="1475558"/>
            <a:chExt cx="4752975" cy="4505325"/>
          </a:xfrm>
        </p:grpSpPr>
        <p:pic>
          <p:nvPicPr>
            <p:cNvPr id="4" name="Inhaltsplatzhalter 20">
              <a:extLst>
                <a:ext uri="{FF2B5EF4-FFF2-40B4-BE49-F238E27FC236}">
                  <a16:creationId xmlns:a16="http://schemas.microsoft.com/office/drawing/2014/main" id="{6C888F04-A23C-AB19-4B1B-CB8198CF35E1}"/>
                </a:ext>
              </a:extLst>
            </p:cNvPr>
            <p:cNvPicPr>
              <a:picLocks noChangeAspect="1"/>
            </p:cNvPicPr>
            <p:nvPr/>
          </p:nvPicPr>
          <p:blipFill>
            <a:blip r:embed="rId2"/>
            <a:srcRect l="4161" t="3720" r="2421" b="4554"/>
            <a:stretch/>
          </p:blipFill>
          <p:spPr>
            <a:xfrm>
              <a:off x="6581609" y="1475558"/>
              <a:ext cx="4752975" cy="4505325"/>
            </a:xfrm>
            <a:prstGeom prst="rect">
              <a:avLst/>
            </a:prstGeom>
            <a:ln>
              <a:solidFill>
                <a:schemeClr val="tx1"/>
              </a:solidFill>
            </a:ln>
          </p:spPr>
        </p:pic>
        <p:sp>
          <p:nvSpPr>
            <p:cNvPr id="5" name="Rechteck 4">
              <a:extLst>
                <a:ext uri="{FF2B5EF4-FFF2-40B4-BE49-F238E27FC236}">
                  <a16:creationId xmlns:a16="http://schemas.microsoft.com/office/drawing/2014/main" id="{2EB8FCD0-1AC8-3AAE-C643-D75A5B9FE0A4}"/>
                </a:ext>
              </a:extLst>
            </p:cNvPr>
            <p:cNvSpPr/>
            <p:nvPr/>
          </p:nvSpPr>
          <p:spPr>
            <a:xfrm>
              <a:off x="6996223" y="4614530"/>
              <a:ext cx="4231758" cy="8187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 name="Inhaltsplatzhalter 11">
            <a:extLst>
              <a:ext uri="{FF2B5EF4-FFF2-40B4-BE49-F238E27FC236}">
                <a16:creationId xmlns:a16="http://schemas.microsoft.com/office/drawing/2014/main" id="{D7B4B64A-A499-C727-B4E4-E8AD24E8C8F9}"/>
              </a:ext>
            </a:extLst>
          </p:cNvPr>
          <p:cNvPicPr>
            <a:picLocks noChangeAspect="1"/>
          </p:cNvPicPr>
          <p:nvPr/>
        </p:nvPicPr>
        <p:blipFill>
          <a:blip r:embed="rId3"/>
          <a:srcRect l="2725" t="2028" r="2264" b="3012"/>
          <a:stretch/>
        </p:blipFill>
        <p:spPr>
          <a:xfrm>
            <a:off x="6724594" y="1746771"/>
            <a:ext cx="4752975" cy="4505325"/>
          </a:xfrm>
          <a:prstGeom prst="rect">
            <a:avLst/>
          </a:prstGeom>
          <a:ln>
            <a:solidFill>
              <a:schemeClr val="tx1"/>
            </a:solidFill>
          </a:ln>
        </p:spPr>
      </p:pic>
    </p:spTree>
    <p:extLst>
      <p:ext uri="{BB962C8B-B14F-4D97-AF65-F5344CB8AC3E}">
        <p14:creationId xmlns:p14="http://schemas.microsoft.com/office/powerpoint/2010/main" val="35226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4106-E326-6536-CF4A-ECEC3BF59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5F791-9EED-5EBE-337C-4443600A038A}"/>
              </a:ext>
            </a:extLst>
          </p:cNvPr>
          <p:cNvSpPr>
            <a:spLocks noGrp="1"/>
          </p:cNvSpPr>
          <p:nvPr>
            <p:ph type="title"/>
          </p:nvPr>
        </p:nvSpPr>
        <p:spPr/>
        <p:txBody>
          <a:bodyPr/>
          <a:lstStyle/>
          <a:p>
            <a:r>
              <a:rPr lang="de-DE"/>
              <a:t>Windows 10</a:t>
            </a:r>
            <a:endParaRPr lang="en-US"/>
          </a:p>
        </p:txBody>
      </p:sp>
      <p:sp>
        <p:nvSpPr>
          <p:cNvPr id="6" name="Content Placeholder 6">
            <a:extLst>
              <a:ext uri="{FF2B5EF4-FFF2-40B4-BE49-F238E27FC236}">
                <a16:creationId xmlns:a16="http://schemas.microsoft.com/office/drawing/2014/main" id="{EB89968C-DCC8-5CD7-B49D-6F9A90899B6E}"/>
              </a:ext>
            </a:extLst>
          </p:cNvPr>
          <p:cNvSpPr txBox="1">
            <a:spLocks/>
          </p:cNvSpPr>
          <p:nvPr/>
        </p:nvSpPr>
        <p:spPr>
          <a:xfrm>
            <a:off x="714430" y="1270537"/>
            <a:ext cx="10928325" cy="492285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EOL Windows 10 (</a:t>
            </a:r>
            <a:r>
              <a:rPr lang="de-DE"/>
              <a:t>Windows 10 Support wurde am 14. Oktober 2025 eingestellt.</a:t>
            </a:r>
            <a:r>
              <a:rPr lang="de-DE" sz="2000" b="1"/>
              <a:t>)</a:t>
            </a:r>
          </a:p>
          <a:p>
            <a:pPr marL="0" lvl="2" indent="0">
              <a:spcBef>
                <a:spcPts val="600"/>
              </a:spcBef>
              <a:buNone/>
            </a:pPr>
            <a:endParaRPr lang="de-DE" b="1"/>
          </a:p>
          <a:p>
            <a:pPr marL="0" lvl="2" indent="0">
              <a:spcBef>
                <a:spcPts val="600"/>
              </a:spcBef>
              <a:buNone/>
            </a:pPr>
            <a:r>
              <a:rPr lang="de-DE" b="1"/>
              <a:t>Erweiterte Sicherheitsupdates (ESU) für Windows 10</a:t>
            </a:r>
          </a:p>
          <a:p>
            <a:pPr marL="0" lvl="2" indent="0">
              <a:spcBef>
                <a:spcPts val="600"/>
              </a:spcBef>
              <a:buNone/>
            </a:pPr>
            <a:endParaRPr lang="de-DE" b="1"/>
          </a:p>
          <a:p>
            <a:pPr marL="0" lvl="2" indent="0">
              <a:spcBef>
                <a:spcPts val="600"/>
              </a:spcBef>
              <a:buNone/>
            </a:pPr>
            <a:r>
              <a:rPr lang="de-DE" b="1"/>
              <a:t>Unterscheidung in Privat-Kunden und Business-Kunden</a:t>
            </a:r>
          </a:p>
          <a:p>
            <a:pPr marL="0" lvl="2" indent="0">
              <a:spcBef>
                <a:spcPts val="600"/>
              </a:spcBef>
              <a:buNone/>
            </a:pPr>
            <a:endParaRPr lang="de-DE" b="1"/>
          </a:p>
          <a:p>
            <a:pPr marL="0" lvl="2" indent="0">
              <a:spcBef>
                <a:spcPts val="600"/>
              </a:spcBef>
              <a:buNone/>
            </a:pPr>
            <a:r>
              <a:rPr lang="de-DE" b="1"/>
              <a:t>Privat-Kunden (Sicherheitsupdates kostenlos 1 Jahr):</a:t>
            </a:r>
          </a:p>
          <a:p>
            <a:pPr marL="0" lvl="2" indent="0">
              <a:spcBef>
                <a:spcPts val="600"/>
              </a:spcBef>
              <a:buNone/>
            </a:pPr>
            <a:r>
              <a:rPr lang="de-DE">
                <a:hlinkClick r:id="rId2"/>
              </a:rPr>
              <a:t>Erweiterte Sicherheitsupdates für Windows 10 | Microsoft Windows</a:t>
            </a:r>
            <a:endParaRPr lang="de-DE" b="1"/>
          </a:p>
          <a:p>
            <a:pPr marL="0" lvl="2" indent="0">
              <a:spcBef>
                <a:spcPts val="600"/>
              </a:spcBef>
              <a:buNone/>
            </a:pPr>
            <a:endParaRPr lang="de-DE" sz="1000"/>
          </a:p>
          <a:p>
            <a:pPr marL="0" lvl="2" indent="0">
              <a:spcBef>
                <a:spcPts val="600"/>
              </a:spcBef>
              <a:buNone/>
            </a:pPr>
            <a:r>
              <a:rPr lang="en-US" b="1"/>
              <a:t>Business-Kunden (</a:t>
            </a:r>
            <a:r>
              <a:rPr lang="de-DE" b="1"/>
              <a:t>Sicherheitsupdates</a:t>
            </a:r>
            <a:r>
              <a:rPr lang="en-US" b="1"/>
              <a:t> </a:t>
            </a:r>
            <a:r>
              <a:rPr lang="en-US" b="1" err="1"/>
              <a:t>kostenpflichtig</a:t>
            </a:r>
            <a:r>
              <a:rPr lang="en-US" b="1"/>
              <a:t> 1-3 Jahre):</a:t>
            </a:r>
          </a:p>
          <a:p>
            <a:pPr marL="0" lvl="2" indent="0">
              <a:spcBef>
                <a:spcPts val="600"/>
              </a:spcBef>
              <a:buNone/>
            </a:pPr>
            <a:r>
              <a:rPr lang="en-US" sz="2000" err="1">
                <a:hlinkClick r:id="rId3"/>
              </a:rPr>
              <a:t>Esu-Programm</a:t>
            </a:r>
            <a:r>
              <a:rPr lang="en-US" sz="2000">
                <a:hlinkClick r:id="rId3"/>
              </a:rPr>
              <a:t> (Extended Security Updates) für Windows 10 | Microsoft Learn</a:t>
            </a:r>
            <a:endParaRPr lang="en-US" sz="2000">
              <a:ea typeface="Calibri"/>
              <a:cs typeface="Calibri"/>
            </a:endParaRPr>
          </a:p>
        </p:txBody>
      </p:sp>
      <p:sp>
        <p:nvSpPr>
          <p:cNvPr id="3" name="Fußzeilenplatzhalter 2">
            <a:extLst>
              <a:ext uri="{FF2B5EF4-FFF2-40B4-BE49-F238E27FC236}">
                <a16:creationId xmlns:a16="http://schemas.microsoft.com/office/drawing/2014/main" id="{38AFEA52-1EA2-40AD-525B-43E8FDABE183}"/>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7BC1BEEB-1134-70CB-A798-3367E078A87B}"/>
              </a:ext>
            </a:extLst>
          </p:cNvPr>
          <p:cNvSpPr>
            <a:spLocks noGrp="1"/>
          </p:cNvSpPr>
          <p:nvPr>
            <p:ph type="sldNum" sz="quarter" idx="12"/>
          </p:nvPr>
        </p:nvSpPr>
        <p:spPr/>
        <p:txBody>
          <a:bodyPr/>
          <a:lstStyle/>
          <a:p>
            <a:fld id="{1747B059-9090-4E73-96DA-36D500B427FC}" type="slidenum">
              <a:rPr lang="de-DE" smtClean="0"/>
              <a:t>65</a:t>
            </a:fld>
            <a:endParaRPr lang="de-DE"/>
          </a:p>
        </p:txBody>
      </p:sp>
    </p:spTree>
    <p:extLst>
      <p:ext uri="{BB962C8B-B14F-4D97-AF65-F5344CB8AC3E}">
        <p14:creationId xmlns:p14="http://schemas.microsoft.com/office/powerpoint/2010/main" val="302938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Systemvoraussetzungen der Version 2026</a:t>
            </a:r>
            <a:endParaRPr lang="en-US"/>
          </a:p>
        </p:txBody>
      </p:sp>
      <p:graphicFrame>
        <p:nvGraphicFramePr>
          <p:cNvPr id="7" name="Tabelle 6">
            <a:extLst>
              <a:ext uri="{FF2B5EF4-FFF2-40B4-BE49-F238E27FC236}">
                <a16:creationId xmlns:a16="http://schemas.microsoft.com/office/drawing/2014/main" id="{6147CCDC-A3E2-3F9F-8579-EF60D05587B3}"/>
              </a:ext>
            </a:extLst>
          </p:cNvPr>
          <p:cNvGraphicFramePr>
            <a:graphicFrameLocks noGrp="1"/>
          </p:cNvGraphicFramePr>
          <p:nvPr/>
        </p:nvGraphicFramePr>
        <p:xfrm>
          <a:off x="700462" y="1252318"/>
          <a:ext cx="10791076" cy="4756748"/>
        </p:xfrm>
        <a:graphic>
          <a:graphicData uri="http://schemas.openxmlformats.org/drawingml/2006/table">
            <a:tbl>
              <a:tblPr/>
              <a:tblGrid>
                <a:gridCol w="1033936">
                  <a:extLst>
                    <a:ext uri="{9D8B030D-6E8A-4147-A177-3AD203B41FA5}">
                      <a16:colId xmlns:a16="http://schemas.microsoft.com/office/drawing/2014/main" val="115065133"/>
                    </a:ext>
                  </a:extLst>
                </a:gridCol>
                <a:gridCol w="2569782">
                  <a:extLst>
                    <a:ext uri="{9D8B030D-6E8A-4147-A177-3AD203B41FA5}">
                      <a16:colId xmlns:a16="http://schemas.microsoft.com/office/drawing/2014/main" val="1894185505"/>
                    </a:ext>
                  </a:extLst>
                </a:gridCol>
                <a:gridCol w="2569782">
                  <a:extLst>
                    <a:ext uri="{9D8B030D-6E8A-4147-A177-3AD203B41FA5}">
                      <a16:colId xmlns:a16="http://schemas.microsoft.com/office/drawing/2014/main" val="3944654242"/>
                    </a:ext>
                  </a:extLst>
                </a:gridCol>
                <a:gridCol w="2308788">
                  <a:extLst>
                    <a:ext uri="{9D8B030D-6E8A-4147-A177-3AD203B41FA5}">
                      <a16:colId xmlns:a16="http://schemas.microsoft.com/office/drawing/2014/main" val="2410722839"/>
                    </a:ext>
                  </a:extLst>
                </a:gridCol>
                <a:gridCol w="2308788">
                  <a:extLst>
                    <a:ext uri="{9D8B030D-6E8A-4147-A177-3AD203B41FA5}">
                      <a16:colId xmlns:a16="http://schemas.microsoft.com/office/drawing/2014/main" val="3318915454"/>
                    </a:ext>
                  </a:extLst>
                </a:gridCol>
              </a:tblGrid>
              <a:tr h="745638">
                <a:tc>
                  <a:txBody>
                    <a:bodyPr/>
                    <a:lstStyle/>
                    <a:p>
                      <a:pPr algn="l" fontAlgn="ctr"/>
                      <a:r>
                        <a:rPr lang="de-DE" sz="900" b="1" i="0" u="none" strike="noStrike">
                          <a:solidFill>
                            <a:srgbClr val="000000"/>
                          </a:solidFill>
                          <a:effectLst/>
                          <a:latin typeface="Calibri" panose="020F0502020204030204" pitchFamily="34" charset="0"/>
                        </a:rPr>
                        <a:t>Produktgruppe</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de-DE" sz="1100" b="1" i="0" u="sng" strike="noStrike">
                          <a:solidFill>
                            <a:srgbClr val="000000"/>
                          </a:solidFill>
                          <a:effectLst/>
                          <a:latin typeface="Calibri" panose="020F0502020204030204" pitchFamily="34" charset="0"/>
                        </a:rPr>
                        <a:t>Lexware neue steuerkanzlei Versionen</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(Premium Line)</a:t>
                      </a:r>
                      <a:endParaRPr lang="de-DE" sz="1100" b="1" i="0" u="sng"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1100" b="1" i="0" u="sng" strike="noStrike">
                          <a:solidFill>
                            <a:srgbClr val="000000"/>
                          </a:solidFill>
                          <a:effectLst/>
                          <a:latin typeface="Calibri" panose="020F0502020204030204" pitchFamily="34" charset="0"/>
                        </a:rPr>
                        <a:t>Lexware business Produkte als Netzwerklösung</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(Pro-Line und Premium Line)</a:t>
                      </a:r>
                      <a:endParaRPr lang="de-DE" sz="1100" b="1" i="0" u="sng" strike="noStrike">
                        <a:solidFill>
                          <a:srgbClr val="000000"/>
                        </a:solidFill>
                        <a:effectLst/>
                        <a:latin typeface="Calibri" panose="020F0502020204030204" pitchFamily="34" charset="0"/>
                      </a:endParaRP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1100" b="1" i="0" u="sng" strike="noStrike">
                          <a:solidFill>
                            <a:srgbClr val="000000"/>
                          </a:solidFill>
                          <a:effectLst/>
                          <a:latin typeface="Calibri" panose="020F0502020204030204" pitchFamily="34" charset="0"/>
                        </a:rPr>
                        <a:t>Lexware business Produkte als Einzelplatzlösung</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(Plus-Line auf Pro Technologie)</a:t>
                      </a:r>
                      <a:endParaRPr lang="de-DE" sz="1100" b="1" i="0" u="sng"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de-DE" sz="1100" b="1" i="0" u="sng" strike="noStrike">
                          <a:solidFill>
                            <a:srgbClr val="000000"/>
                          </a:solidFill>
                          <a:effectLst/>
                          <a:latin typeface="Calibri" panose="020F0502020204030204" pitchFamily="34" charset="0"/>
                        </a:rPr>
                        <a:t>Lexware Produkte auf Standard-Technologie</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(Std/Plus-Line)</a:t>
                      </a:r>
                      <a:endParaRPr lang="de-DE" sz="1100" b="1" i="0" u="sng"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70424555"/>
                  </a:ext>
                </a:extLst>
              </a:tr>
              <a:tr h="897175">
                <a:tc>
                  <a:txBody>
                    <a:bodyPr/>
                    <a:lstStyle/>
                    <a:p>
                      <a:pPr algn="l" fontAlgn="ctr"/>
                      <a:r>
                        <a:rPr lang="de-DE" sz="900" b="1" i="0" u="none" strike="noStrike">
                          <a:solidFill>
                            <a:srgbClr val="000000"/>
                          </a:solidFill>
                          <a:effectLst/>
                          <a:latin typeface="Calibri" panose="020F0502020204030204" pitchFamily="34" charset="0"/>
                        </a:rPr>
                        <a:t>Produkte </a:t>
                      </a:r>
                      <a:br>
                        <a:rPr lang="de-DE" sz="900" b="1" i="0" u="none" strike="noStrike">
                          <a:solidFill>
                            <a:srgbClr val="000000"/>
                          </a:solidFill>
                          <a:effectLst/>
                          <a:latin typeface="Calibri" panose="020F0502020204030204" pitchFamily="34" charset="0"/>
                        </a:rPr>
                      </a:br>
                      <a:r>
                        <a:rPr lang="de-DE" sz="900" b="1" i="0" u="none" strike="noStrike">
                          <a:solidFill>
                            <a:srgbClr val="000000"/>
                          </a:solidFill>
                          <a:effectLst/>
                          <a:latin typeface="Calibri" panose="020F0502020204030204" pitchFamily="34" charset="0"/>
                        </a:rPr>
                        <a:t>im Detail</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600" b="0" i="0" u="none" strike="noStrike">
                          <a:solidFill>
                            <a:srgbClr val="000000"/>
                          </a:solidFill>
                          <a:effectLst/>
                          <a:latin typeface="Calibri" panose="020F0502020204030204" pitchFamily="34" charset="0"/>
                        </a:rPr>
                        <a:t>neue steuerkanzlei</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600" b="0" i="0" u="none" strike="noStrike">
                          <a:solidFill>
                            <a:srgbClr val="000000"/>
                          </a:solidFill>
                          <a:effectLst/>
                          <a:latin typeface="Calibri" panose="020F0502020204030204" pitchFamily="34" charset="0"/>
                        </a:rPr>
                        <a:t>büroservice komplett (einzelplatz), </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financial office premium (handwerk), financial office pro, business pro,</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buchhalter premium, buchhalter pro, anlagenverwaltung pro, lohn+gehalt premium, lohn+gehalt pro</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warenwirtschaft premium, handwerk premium, warenwirtschaft pro</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reisekosten pro, fehlzeiten pro</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600" b="0" i="0" u="none" strike="noStrike" err="1">
                          <a:solidFill>
                            <a:srgbClr val="000000"/>
                          </a:solidFill>
                          <a:effectLst/>
                          <a:latin typeface="Calibri" panose="020F0502020204030204" pitchFamily="34" charset="0"/>
                        </a:rPr>
                        <a:t>financial</a:t>
                      </a:r>
                      <a:r>
                        <a:rPr lang="de-DE" sz="600" b="0" i="0" u="none" strike="noStrike">
                          <a:solidFill>
                            <a:srgbClr val="000000"/>
                          </a:solidFill>
                          <a:effectLst/>
                          <a:latin typeface="Calibri" panose="020F0502020204030204" pitchFamily="34" charset="0"/>
                        </a:rPr>
                        <a:t> </a:t>
                      </a:r>
                      <a:r>
                        <a:rPr lang="de-DE" sz="600" b="0" i="0" u="none" strike="noStrike" err="1">
                          <a:solidFill>
                            <a:srgbClr val="000000"/>
                          </a:solidFill>
                          <a:effectLst/>
                          <a:latin typeface="Calibri" panose="020F0502020204030204" pitchFamily="34" charset="0"/>
                        </a:rPr>
                        <a:t>office</a:t>
                      </a:r>
                      <a:r>
                        <a:rPr lang="de-DE" sz="600" b="0" i="0" u="none" strike="noStrike">
                          <a:solidFill>
                            <a:srgbClr val="000000"/>
                          </a:solidFill>
                          <a:effectLst/>
                          <a:latin typeface="Calibri" panose="020F0502020204030204" pitchFamily="34" charset="0"/>
                        </a:rPr>
                        <a:t> plus </a:t>
                      </a:r>
                      <a:r>
                        <a:rPr lang="de-DE" sz="600" b="0" i="0" u="none" strike="noStrike" err="1">
                          <a:solidFill>
                            <a:srgbClr val="000000"/>
                          </a:solidFill>
                          <a:effectLst/>
                          <a:latin typeface="Calibri" panose="020F0502020204030204" pitchFamily="34" charset="0"/>
                        </a:rPr>
                        <a:t>hw</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business</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reisekosten</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fehlzeiten</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handwerk plus</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de-DE" sz="600" b="0" i="0" u="none" strike="noStrike" err="1">
                          <a:solidFill>
                            <a:srgbClr val="000000"/>
                          </a:solidFill>
                          <a:effectLst/>
                          <a:latin typeface="Calibri" panose="020F0502020204030204" pitchFamily="34" charset="0"/>
                        </a:rPr>
                        <a:t>lohn+gehalt</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faktura+auftrag</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buchhalter</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financial</a:t>
                      </a:r>
                      <a:r>
                        <a:rPr lang="de-DE" sz="600" b="0" i="0" u="none" strike="noStrike">
                          <a:solidFill>
                            <a:srgbClr val="000000"/>
                          </a:solidFill>
                          <a:effectLst/>
                          <a:latin typeface="Calibri" panose="020F0502020204030204" pitchFamily="34" charset="0"/>
                        </a:rPr>
                        <a:t> </a:t>
                      </a:r>
                      <a:r>
                        <a:rPr lang="de-DE" sz="600" b="0" i="0" u="none" strike="noStrike" err="1">
                          <a:solidFill>
                            <a:srgbClr val="000000"/>
                          </a:solidFill>
                          <a:effectLst/>
                          <a:latin typeface="Calibri" panose="020F0502020204030204" pitchFamily="34" charset="0"/>
                        </a:rPr>
                        <a:t>office</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anlagenverwaltung</a:t>
                      </a:r>
                      <a:r>
                        <a:rPr lang="de-DE" sz="600" b="0" i="0" u="none" strike="noStrike">
                          <a:solidFill>
                            <a:srgbClr val="000000"/>
                          </a:solidFill>
                          <a:effectLst/>
                          <a:latin typeface="Calibri" panose="020F0502020204030204" pitchFamily="34" charset="0"/>
                        </a:rPr>
                        <a:t>,</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kassenbuch</a:t>
                      </a:r>
                      <a:endParaRPr lang="de-DE" sz="600" b="0"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030280550"/>
                  </a:ext>
                </a:extLst>
              </a:tr>
              <a:tr h="857108">
                <a:tc>
                  <a:txBody>
                    <a:bodyPr/>
                    <a:lstStyle/>
                    <a:p>
                      <a:pPr algn="l" fontAlgn="ctr"/>
                      <a:r>
                        <a:rPr lang="de-DE" sz="900" b="1" i="0" u="none" strike="noStrike">
                          <a:solidFill>
                            <a:srgbClr val="000000"/>
                          </a:solidFill>
                          <a:effectLst/>
                          <a:latin typeface="Calibri" panose="020F0502020204030204" pitchFamily="34" charset="0"/>
                        </a:rPr>
                        <a:t>Betriebssystem</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US" sz="900" b="0" i="0" u="none" strike="noStrike">
                          <a:solidFill>
                            <a:schemeClr val="tx1"/>
                          </a:solidFill>
                          <a:effectLst/>
                          <a:latin typeface="Calibri" panose="020F0502020204030204" pitchFamily="34" charset="0"/>
                        </a:rPr>
                        <a:t>Microsoft® Windows® 10 (64 bit </a:t>
                      </a:r>
                      <a:r>
                        <a:rPr lang="en-US" sz="900" b="0" i="0" u="none" strike="noStrike" err="1">
                          <a:solidFill>
                            <a:schemeClr val="tx1"/>
                          </a:solidFill>
                          <a:effectLst/>
                          <a:latin typeface="Calibri" panose="020F0502020204030204" pitchFamily="34" charset="0"/>
                        </a:rPr>
                        <a:t>Variante</a:t>
                      </a:r>
                      <a:r>
                        <a:rPr lang="en-US" sz="900" b="0" i="0" u="none" strike="noStrike">
                          <a:solidFill>
                            <a:schemeClr val="tx1"/>
                          </a:solidFill>
                          <a:effectLst/>
                          <a:latin typeface="Calibri" panose="020F0502020204030204" pitchFamily="34" charset="0"/>
                        </a:rPr>
                        <a:t>) / Windows® 11  (jew. dt. Version) </a:t>
                      </a:r>
                      <a:br>
                        <a:rPr lang="en-US" sz="900" b="0" i="0" u="none" strike="noStrike">
                          <a:solidFill>
                            <a:schemeClr val="tx1"/>
                          </a:solidFill>
                          <a:effectLst/>
                          <a:latin typeface="Calibri" panose="020F0502020204030204" pitchFamily="34" charset="0"/>
                        </a:rPr>
                      </a:br>
                      <a:r>
                        <a:rPr lang="en-US" sz="900" b="0" i="0" u="none" strike="noStrike">
                          <a:solidFill>
                            <a:schemeClr val="tx1"/>
                          </a:solidFill>
                          <a:effectLst/>
                          <a:latin typeface="Calibri" panose="020F0502020204030204" pitchFamily="34" charset="0"/>
                        </a:rPr>
                        <a:t>Windows® Server 2016 /  Windows® Server 2019 / Windows® Server 2022 / </a:t>
                      </a:r>
                      <a:r>
                        <a:rPr lang="en-US" sz="900" b="0" i="0" u="none" strike="noStrike">
                          <a:solidFill>
                            <a:srgbClr val="C00000"/>
                          </a:solidFill>
                          <a:effectLst/>
                          <a:latin typeface="Calibri" panose="020F0502020204030204" pitchFamily="34" charset="0"/>
                        </a:rPr>
                        <a:t>Windows® Server 2025</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900" b="0" i="0" u="none" strike="noStrike">
                          <a:solidFill>
                            <a:srgbClr val="000000"/>
                          </a:solidFill>
                          <a:effectLst/>
                          <a:latin typeface="Calibri" panose="020F0502020204030204" pitchFamily="34" charset="0"/>
                        </a:rPr>
                        <a:t>Microsoft® Windows® 10</a:t>
                      </a:r>
                      <a:r>
                        <a:rPr lang="en-US" sz="900" b="0" i="0" u="none" strike="noStrike">
                          <a:solidFill>
                            <a:srgbClr val="FF0000"/>
                          </a:solidFill>
                          <a:effectLst/>
                          <a:latin typeface="Calibri" panose="020F0502020204030204" pitchFamily="34" charset="0"/>
                        </a:rPr>
                        <a:t> </a:t>
                      </a:r>
                      <a:r>
                        <a:rPr lang="en-US" sz="900" b="0" i="0" u="none" strike="noStrike">
                          <a:solidFill>
                            <a:schemeClr val="tx1"/>
                          </a:solidFill>
                          <a:effectLst/>
                          <a:latin typeface="Calibri" panose="020F0502020204030204" pitchFamily="34" charset="0"/>
                        </a:rPr>
                        <a:t>(64 bit </a:t>
                      </a:r>
                      <a:r>
                        <a:rPr lang="en-US" sz="900" b="0" i="0" u="none" strike="noStrike" err="1">
                          <a:solidFill>
                            <a:schemeClr val="tx1"/>
                          </a:solidFill>
                          <a:effectLst/>
                          <a:latin typeface="Calibri" panose="020F0502020204030204" pitchFamily="34" charset="0"/>
                        </a:rPr>
                        <a:t>Variante</a:t>
                      </a:r>
                      <a:r>
                        <a:rPr lang="en-US" sz="900" b="0" i="0" u="none" strike="noStrike">
                          <a:solidFill>
                            <a:schemeClr val="tx1"/>
                          </a:solidFill>
                          <a:effectLst/>
                          <a:latin typeface="Calibri" panose="020F0502020204030204" pitchFamily="34" charset="0"/>
                        </a:rPr>
                        <a:t>) </a:t>
                      </a:r>
                      <a:r>
                        <a:rPr lang="en-US" sz="900" b="0" i="0" u="none" strike="noStrike">
                          <a:solidFill>
                            <a:srgbClr val="000000"/>
                          </a:solidFill>
                          <a:effectLst/>
                          <a:latin typeface="Calibri" panose="020F0502020204030204" pitchFamily="34" charset="0"/>
                        </a:rPr>
                        <a:t>/ Windows® 11  (jew. dt. Version)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Windows® Server 2016 /  Windows® Server 2019 / Windows® Server 2022 / </a:t>
                      </a:r>
                      <a:r>
                        <a:rPr lang="en-US" sz="900" b="0" i="0" u="none" strike="noStrike">
                          <a:solidFill>
                            <a:srgbClr val="C00000"/>
                          </a:solidFill>
                          <a:effectLst/>
                          <a:latin typeface="Calibri" panose="020F0502020204030204" pitchFamily="34" charset="0"/>
                        </a:rPr>
                        <a:t>Windows® Server 2025</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chemeClr val="tx1"/>
                          </a:solidFill>
                          <a:effectLst/>
                          <a:latin typeface="Calibri" panose="020F0502020204030204" pitchFamily="34" charset="0"/>
                        </a:rPr>
                        <a:t>Windows® 10 (64 </a:t>
                      </a:r>
                      <a:r>
                        <a:rPr lang="de-DE" sz="900" b="0" i="0" u="none" strike="noStrike" err="1">
                          <a:solidFill>
                            <a:schemeClr val="tx1"/>
                          </a:solidFill>
                          <a:effectLst/>
                          <a:latin typeface="Calibri" panose="020F0502020204030204" pitchFamily="34" charset="0"/>
                        </a:rPr>
                        <a:t>bit</a:t>
                      </a:r>
                      <a:r>
                        <a:rPr lang="de-DE" sz="900" b="0" i="0" u="none" strike="noStrike">
                          <a:solidFill>
                            <a:schemeClr val="tx1"/>
                          </a:solidFill>
                          <a:effectLst/>
                          <a:latin typeface="Calibri" panose="020F0502020204030204" pitchFamily="34" charset="0"/>
                        </a:rPr>
                        <a:t> Variante) / Windows® 11  (</a:t>
                      </a:r>
                      <a:r>
                        <a:rPr lang="de-DE" sz="900" b="0" i="0" u="none" strike="noStrike" err="1">
                          <a:solidFill>
                            <a:schemeClr val="tx1"/>
                          </a:solidFill>
                          <a:effectLst/>
                          <a:latin typeface="Calibri" panose="020F0502020204030204" pitchFamily="34" charset="0"/>
                        </a:rPr>
                        <a:t>jew</a:t>
                      </a:r>
                      <a:r>
                        <a:rPr lang="de-DE" sz="900" b="0" i="0" u="none" strike="noStrike">
                          <a:solidFill>
                            <a:schemeClr val="tx1"/>
                          </a:solidFill>
                          <a:effectLst/>
                          <a:latin typeface="Calibri" panose="020F0502020204030204" pitchFamily="34" charset="0"/>
                        </a:rPr>
                        <a:t>. dt. Version) </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indent="0" algn="l" defTabSz="914400" rtl="0" eaLnBrk="1" fontAlgn="ctr" latinLnBrk="0" hangingPunct="1">
                        <a:lnSpc>
                          <a:spcPct val="110000"/>
                        </a:lnSpc>
                        <a:spcBef>
                          <a:spcPts val="0"/>
                        </a:spcBef>
                        <a:buFont typeface="Arial" panose="020B0604020202020204" pitchFamily="34" charset="0"/>
                        <a:buNone/>
                      </a:pPr>
                      <a:r>
                        <a:rPr lang="de-DE" sz="900" b="0" i="0" u="none" strike="noStrike" kern="1200">
                          <a:solidFill>
                            <a:srgbClr val="000000"/>
                          </a:solidFill>
                          <a:effectLst/>
                          <a:latin typeface="Calibri" panose="020F0502020204030204" pitchFamily="34" charset="0"/>
                          <a:ea typeface="+mn-ea"/>
                          <a:cs typeface="+mn-cs"/>
                        </a:rPr>
                        <a:t>Windows® 10 (64 </a:t>
                      </a:r>
                      <a:r>
                        <a:rPr lang="de-DE" sz="900" b="0" i="0" u="none" strike="noStrike" kern="1200" err="1">
                          <a:solidFill>
                            <a:srgbClr val="000000"/>
                          </a:solidFill>
                          <a:effectLst/>
                          <a:latin typeface="Calibri" panose="020F0502020204030204" pitchFamily="34" charset="0"/>
                          <a:ea typeface="+mn-ea"/>
                          <a:cs typeface="+mn-cs"/>
                        </a:rPr>
                        <a:t>bit</a:t>
                      </a:r>
                      <a:r>
                        <a:rPr lang="de-DE" sz="900" b="0" i="0" u="none" strike="noStrike" kern="1200">
                          <a:solidFill>
                            <a:srgbClr val="000000"/>
                          </a:solidFill>
                          <a:effectLst/>
                          <a:latin typeface="Calibri" panose="020F0502020204030204" pitchFamily="34" charset="0"/>
                          <a:ea typeface="+mn-ea"/>
                          <a:cs typeface="+mn-cs"/>
                        </a:rPr>
                        <a:t> Variante) / Windows® 11  (</a:t>
                      </a:r>
                      <a:r>
                        <a:rPr lang="de-DE" sz="900" b="0" i="0" u="none" strike="noStrike" kern="1200" err="1">
                          <a:solidFill>
                            <a:srgbClr val="000000"/>
                          </a:solidFill>
                          <a:effectLst/>
                          <a:latin typeface="Calibri" panose="020F0502020204030204" pitchFamily="34" charset="0"/>
                          <a:ea typeface="+mn-ea"/>
                          <a:cs typeface="+mn-cs"/>
                        </a:rPr>
                        <a:t>jew</a:t>
                      </a:r>
                      <a:r>
                        <a:rPr lang="de-DE" sz="900" b="0" i="0" u="none" strike="noStrike" kern="1200">
                          <a:solidFill>
                            <a:srgbClr val="000000"/>
                          </a:solidFill>
                          <a:effectLst/>
                          <a:latin typeface="Calibri" panose="020F0502020204030204" pitchFamily="34" charset="0"/>
                          <a:ea typeface="+mn-ea"/>
                          <a:cs typeface="+mn-cs"/>
                        </a:rPr>
                        <a:t>. dt. Version)</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171245603"/>
                  </a:ext>
                </a:extLst>
              </a:tr>
              <a:tr h="255172">
                <a:tc>
                  <a:txBody>
                    <a:bodyPr/>
                    <a:lstStyle/>
                    <a:p>
                      <a:pPr algn="l" fontAlgn="ctr"/>
                      <a:endParaRPr lang="de-DE" sz="900" b="1"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de-DE" sz="900" b="0"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endParaRPr lang="de-DE" sz="900" b="0" i="0" u="none" strike="noStrike">
                        <a:solidFill>
                          <a:srgbClr val="000000"/>
                        </a:solidFill>
                        <a:effectLst/>
                        <a:latin typeface="Calibri" panose="020F0502020204030204" pitchFamily="34" charset="0"/>
                      </a:endParaRP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endParaRPr lang="de-DE" sz="900" b="0"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indent="0" algn="l" defTabSz="914400" rtl="0" eaLnBrk="1" fontAlgn="ctr" latinLnBrk="0" hangingPunct="1">
                        <a:lnSpc>
                          <a:spcPct val="110000"/>
                        </a:lnSpc>
                        <a:spcBef>
                          <a:spcPts val="0"/>
                        </a:spcBef>
                        <a:buFont typeface="Arial" panose="020B0604020202020204" pitchFamily="34" charset="0"/>
                        <a:buNone/>
                      </a:pPr>
                      <a:endParaRPr lang="de-DE" sz="900" b="0" i="0" u="none" strike="noStrike" kern="1200">
                        <a:solidFill>
                          <a:srgbClr val="000000"/>
                        </a:solidFill>
                        <a:effectLst/>
                        <a:latin typeface="Calibri" panose="020F0502020204030204" pitchFamily="34" charset="0"/>
                        <a:ea typeface="+mn-ea"/>
                        <a:cs typeface="+mn-cs"/>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75631659"/>
                  </a:ext>
                </a:extLst>
              </a:tr>
              <a:tr h="379032">
                <a:tc>
                  <a:txBody>
                    <a:bodyPr/>
                    <a:lstStyle/>
                    <a:p>
                      <a:pPr algn="l" fontAlgn="ctr"/>
                      <a:r>
                        <a:rPr lang="de-DE" sz="900" b="1" i="0" u="none" strike="noStrike">
                          <a:solidFill>
                            <a:srgbClr val="000000"/>
                          </a:solidFill>
                          <a:effectLst/>
                          <a:latin typeface="Calibri" panose="020F0502020204030204" pitchFamily="34" charset="0"/>
                        </a:rPr>
                        <a:t>Prozessor</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C00000"/>
                          </a:solidFill>
                          <a:effectLst/>
                          <a:latin typeface="Calibri" panose="020F0502020204030204" pitchFamily="34" charset="0"/>
                        </a:rPr>
                        <a:t>3,00 GHz oder schneller</a:t>
                      </a:r>
                      <a:r>
                        <a:rPr lang="de-DE" sz="900" b="0" i="0" u="none" strike="noStrike">
                          <a:solidFill>
                            <a:srgbClr val="000000"/>
                          </a:solidFill>
                          <a:effectLst/>
                          <a:latin typeface="Calibri" panose="020F0502020204030204" pitchFamily="34" charset="0"/>
                        </a:rPr>
                        <a:t> (Intel® oder AMD®)</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2,0 GHz oder schneller (Intel® oder AMD®)</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2,0 GHz oder schneller (Intel® oder AMD®)</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2,0 GHz oder schneller  (Intel® oder AMD®)</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25019164"/>
                  </a:ext>
                </a:extLst>
              </a:tr>
              <a:tr h="455817">
                <a:tc>
                  <a:txBody>
                    <a:bodyPr/>
                    <a:lstStyle/>
                    <a:p>
                      <a:pPr algn="l" fontAlgn="ctr"/>
                      <a:r>
                        <a:rPr lang="de-DE" sz="900" b="1" i="0" u="none" strike="noStrike">
                          <a:solidFill>
                            <a:srgbClr val="000000"/>
                          </a:solidFill>
                          <a:effectLst/>
                          <a:latin typeface="Calibri" panose="020F0502020204030204" pitchFamily="34" charset="0"/>
                        </a:rPr>
                        <a:t>Arbeitsspeicher</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C00000"/>
                          </a:solidFill>
                          <a:effectLst/>
                          <a:latin typeface="Calibri" panose="020F0502020204030204" pitchFamily="34" charset="0"/>
                        </a:rPr>
                        <a:t>Server: mind. 16 GB RAM, empf. 32 GB RAM</a:t>
                      </a:r>
                      <a:br>
                        <a:rPr lang="de-DE" sz="900" b="0" i="0" u="none" strike="noStrike">
                          <a:solidFill>
                            <a:srgbClr val="C00000"/>
                          </a:solidFill>
                          <a:effectLst/>
                          <a:latin typeface="Calibri" panose="020F0502020204030204" pitchFamily="34" charset="0"/>
                        </a:rPr>
                      </a:br>
                      <a:r>
                        <a:rPr lang="de-DE" sz="900" b="0" i="0" u="none" strike="noStrike">
                          <a:solidFill>
                            <a:srgbClr val="C00000"/>
                          </a:solidFill>
                          <a:effectLst/>
                          <a:latin typeface="Calibri" panose="020F0502020204030204" pitchFamily="34" charset="0"/>
                        </a:rPr>
                        <a:t>Client: mind. 8 GB RAM, empf. 16 GB RAM</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900" b="0" i="0" u="none" strike="noStrike">
                          <a:solidFill>
                            <a:srgbClr val="000000"/>
                          </a:solidFill>
                          <a:effectLst/>
                          <a:latin typeface="Calibri" panose="020F0502020204030204" pitchFamily="34" charset="0"/>
                        </a:rPr>
                        <a:t>Server: mind. 8 GB RAM,</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Client: mind. 4 GB RAM, empf. 8 GB RAM</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900" b="0" i="0" u="none" strike="noStrike">
                          <a:solidFill>
                            <a:srgbClr val="000000"/>
                          </a:solidFill>
                          <a:effectLst/>
                          <a:latin typeface="Calibri" panose="020F0502020204030204" pitchFamily="34" charset="0"/>
                        </a:rPr>
                        <a:t>mind. 4 GB RAM</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empf. 8 GB RAM</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mind. 4 GB RAM</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73310704"/>
                  </a:ext>
                </a:extLst>
              </a:tr>
              <a:tr h="255172">
                <a:tc>
                  <a:txBody>
                    <a:bodyPr/>
                    <a:lstStyle/>
                    <a:p>
                      <a:pPr algn="l" fontAlgn="ctr"/>
                      <a:r>
                        <a:rPr lang="de-DE" sz="900" b="1" i="0" u="none" strike="noStrike">
                          <a:solidFill>
                            <a:srgbClr val="000000"/>
                          </a:solidFill>
                          <a:effectLst/>
                          <a:latin typeface="Calibri" panose="020F0502020204030204" pitchFamily="34" charset="0"/>
                        </a:rPr>
                        <a:t>Grafik</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972462989"/>
                  </a:ext>
                </a:extLst>
              </a:tr>
              <a:tr h="455817">
                <a:tc>
                  <a:txBody>
                    <a:bodyPr/>
                    <a:lstStyle/>
                    <a:p>
                      <a:pPr algn="l" fontAlgn="ctr"/>
                      <a:r>
                        <a:rPr lang="de-DE" sz="900" b="1" i="0" u="none" strike="noStrike">
                          <a:solidFill>
                            <a:srgbClr val="000000"/>
                          </a:solidFill>
                          <a:effectLst/>
                          <a:latin typeface="Calibri" panose="020F0502020204030204" pitchFamily="34" charset="0"/>
                        </a:rPr>
                        <a:t>Festplatte</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C00000"/>
                          </a:solidFill>
                          <a:effectLst/>
                          <a:latin typeface="Calibri" panose="020F0502020204030204" pitchFamily="34" charset="0"/>
                        </a:rPr>
                        <a:t>Mind. 100 GB freier Festplattenplatz </a:t>
                      </a:r>
                      <a:r>
                        <a:rPr lang="de-DE" sz="900" b="0" i="0" u="none" strike="noStrike">
                          <a:solidFill>
                            <a:srgbClr val="000000"/>
                          </a:solidFill>
                          <a:effectLst/>
                          <a:latin typeface="Calibri" panose="020F0502020204030204" pitchFamily="34" charset="0"/>
                        </a:rPr>
                        <a:t>(davon mind. 5GB auf dem Systemlaufwerk)</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C00000"/>
                          </a:solidFill>
                          <a:effectLst/>
                          <a:latin typeface="Calibri" panose="020F0502020204030204" pitchFamily="34" charset="0"/>
                        </a:rPr>
                        <a:t>Mind. 100 GB freier Festplattenplatz</a:t>
                      </a:r>
                      <a:r>
                        <a:rPr lang="de-DE" sz="900" b="0" i="0" u="none" strike="noStrike">
                          <a:solidFill>
                            <a:srgbClr val="000000"/>
                          </a:solidFill>
                          <a:effectLst/>
                          <a:latin typeface="Calibri" panose="020F0502020204030204" pitchFamily="34" charset="0"/>
                        </a:rPr>
                        <a:t> (davon mind. 5GB auf dem Systemlaufwerk)</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C00000"/>
                          </a:solidFill>
                          <a:effectLst/>
                          <a:latin typeface="Calibri" panose="020F0502020204030204" pitchFamily="34" charset="0"/>
                        </a:rPr>
                        <a:t>Mind. 100 GB freier Festplattenplatz</a:t>
                      </a:r>
                      <a:r>
                        <a:rPr lang="de-DE" sz="900" b="0" i="0" u="none" strike="noStrike">
                          <a:solidFill>
                            <a:srgbClr val="000000"/>
                          </a:solidFill>
                          <a:effectLst/>
                          <a:latin typeface="Calibri" panose="020F0502020204030204" pitchFamily="34" charset="0"/>
                        </a:rPr>
                        <a:t> (davon mind. 5GB auf dem Systemlaufwerk)</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Mind. 10 GB freier Festplattenplatz</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61677128"/>
                  </a:ext>
                </a:extLst>
              </a:tr>
              <a:tr h="455817">
                <a:tc>
                  <a:txBody>
                    <a:bodyPr/>
                    <a:lstStyle/>
                    <a:p>
                      <a:pPr algn="l" fontAlgn="ctr"/>
                      <a:r>
                        <a:rPr lang="de-DE" sz="900" b="1" i="0" u="none" strike="noStrike">
                          <a:solidFill>
                            <a:srgbClr val="000000"/>
                          </a:solidFill>
                          <a:effectLst/>
                          <a:latin typeface="Calibri" panose="020F0502020204030204" pitchFamily="34" charset="0"/>
                        </a:rPr>
                        <a:t>sonstiges</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04224957"/>
                  </a:ext>
                </a:extLst>
              </a:tr>
            </a:tbl>
          </a:graphicData>
        </a:graphic>
      </p:graphicFrame>
      <p:sp>
        <p:nvSpPr>
          <p:cNvPr id="8" name="Inhaltsplatzhalter 5">
            <a:extLst>
              <a:ext uri="{FF2B5EF4-FFF2-40B4-BE49-F238E27FC236}">
                <a16:creationId xmlns:a16="http://schemas.microsoft.com/office/drawing/2014/main" id="{FC24AA4B-7691-24D7-5490-F1E4C5CA7530}"/>
              </a:ext>
            </a:extLst>
          </p:cNvPr>
          <p:cNvSpPr>
            <a:spLocks noGrp="1"/>
          </p:cNvSpPr>
          <p:nvPr>
            <p:ph sz="half" idx="1"/>
          </p:nvPr>
        </p:nvSpPr>
        <p:spPr>
          <a:xfrm>
            <a:off x="1138250" y="1492292"/>
            <a:ext cx="9915500" cy="4276800"/>
          </a:xfrm>
          <a:solidFill>
            <a:schemeClr val="bg1"/>
          </a:solidFill>
          <a:ln>
            <a:solidFill>
              <a:schemeClr val="tx1"/>
            </a:solidFill>
          </a:ln>
        </p:spPr>
        <p:txBody>
          <a:bodyPr lIns="90000" tIns="90000" rIns="90000" bIns="90000">
            <a:normAutofit/>
          </a:bodyPr>
          <a:lstStyle/>
          <a:p>
            <a:pPr marL="0" lvl="3" indent="0">
              <a:buNone/>
            </a:pPr>
            <a:r>
              <a:rPr lang="de-DE" sz="2000" b="1"/>
              <a:t>Änderungen:</a:t>
            </a:r>
          </a:p>
          <a:p>
            <a:pPr marL="0" lvl="3" indent="0">
              <a:spcBef>
                <a:spcPts val="600"/>
              </a:spcBef>
              <a:buNone/>
            </a:pPr>
            <a:r>
              <a:rPr lang="de-DE" sz="2000" b="1"/>
              <a:t>Festplattenplatz</a:t>
            </a:r>
          </a:p>
          <a:p>
            <a:pPr lvl="2">
              <a:spcBef>
                <a:spcPts val="600"/>
              </a:spcBef>
            </a:pPr>
            <a:r>
              <a:rPr lang="de-DE"/>
              <a:t>100 GB freier Speicherplatz benötigt</a:t>
            </a:r>
          </a:p>
          <a:p>
            <a:pPr marL="0" lvl="2" indent="0">
              <a:spcBef>
                <a:spcPts val="600"/>
              </a:spcBef>
              <a:buNone/>
            </a:pPr>
            <a:endParaRPr lang="de-DE" sz="1000"/>
          </a:p>
          <a:p>
            <a:pPr marL="0" lvl="3" indent="0">
              <a:spcBef>
                <a:spcPts val="600"/>
              </a:spcBef>
              <a:buNone/>
            </a:pPr>
            <a:r>
              <a:rPr lang="de-DE" b="1"/>
              <a:t>Windows </a:t>
            </a:r>
            <a:r>
              <a:rPr lang="de-DE" b="1" err="1"/>
              <a:t>Protected</a:t>
            </a:r>
            <a:r>
              <a:rPr lang="de-DE" b="1"/>
              <a:t> </a:t>
            </a:r>
            <a:r>
              <a:rPr lang="de-DE" b="1" err="1"/>
              <a:t>Printing</a:t>
            </a:r>
            <a:endParaRPr lang="de-DE" b="1"/>
          </a:p>
          <a:p>
            <a:pPr lvl="2">
              <a:spcBef>
                <a:spcPts val="600"/>
              </a:spcBef>
            </a:pPr>
            <a:r>
              <a:rPr lang="de-DE"/>
              <a:t>Windows </a:t>
            </a:r>
            <a:r>
              <a:rPr lang="de-DE" err="1"/>
              <a:t>Protected</a:t>
            </a:r>
            <a:r>
              <a:rPr lang="de-DE"/>
              <a:t> </a:t>
            </a:r>
            <a:r>
              <a:rPr lang="de-DE" err="1"/>
              <a:t>Printing</a:t>
            </a:r>
            <a:r>
              <a:rPr lang="de-DE"/>
              <a:t> (WPP) wird nicht unterstützt</a:t>
            </a:r>
            <a:endParaRPr lang="en-US"/>
          </a:p>
          <a:p>
            <a:pPr marL="0" lvl="2" indent="0">
              <a:spcBef>
                <a:spcPts val="600"/>
              </a:spcBef>
              <a:buNone/>
            </a:pPr>
            <a:endParaRPr lang="de-DE" sz="1000">
              <a:ea typeface="Calibri"/>
              <a:cs typeface="Calibri"/>
            </a:endParaRPr>
          </a:p>
          <a:p>
            <a:pPr fontAlgn="base">
              <a:spcBef>
                <a:spcPts val="600"/>
              </a:spcBef>
              <a:buClr>
                <a:schemeClr val="tx2"/>
              </a:buClr>
              <a:buSzPct val="143000"/>
              <a:buFont typeface="Arial Black" panose="020B0A04020102020204" pitchFamily="34" charset="0"/>
            </a:pPr>
            <a:r>
              <a:rPr lang="de-DE" b="1"/>
              <a:t>Microsoft Office</a:t>
            </a:r>
            <a:r>
              <a:rPr lang="en-US" b="1"/>
              <a:t>​</a:t>
            </a:r>
          </a:p>
          <a:p>
            <a:pPr lvl="2" fontAlgn="base">
              <a:spcBef>
                <a:spcPts val="600"/>
              </a:spcBef>
            </a:pPr>
            <a:r>
              <a:rPr lang="de-DE"/>
              <a:t>Microsoft Office 2016 und 2019: End </a:t>
            </a:r>
            <a:r>
              <a:rPr lang="de-DE" err="1"/>
              <a:t>of</a:t>
            </a:r>
            <a:r>
              <a:rPr lang="de-DE"/>
              <a:t> Life</a:t>
            </a:r>
          </a:p>
          <a:p>
            <a:pPr marL="0" lvl="2" indent="0" fontAlgn="base">
              <a:spcBef>
                <a:spcPts val="600"/>
              </a:spcBef>
              <a:buNone/>
            </a:pPr>
            <a:endParaRPr lang="de-DE"/>
          </a:p>
          <a:p>
            <a:pPr marL="0" lvl="2" indent="0" fontAlgn="base">
              <a:spcBef>
                <a:spcPts val="600"/>
              </a:spcBef>
              <a:buNone/>
            </a:pPr>
            <a:r>
              <a:rPr lang="de-DE"/>
              <a:t>Weitere Infos i</a:t>
            </a:r>
            <a:r>
              <a:rPr lang="de-DE" sz="1800"/>
              <a:t>m Netz unter: </a:t>
            </a:r>
            <a:r>
              <a:rPr lang="de-DE" sz="1600">
                <a:hlinkClick r:id="rId2">
                  <a:extLst>
                    <a:ext uri="{A12FA001-AC4F-418D-AE19-62706E023703}">
                      <ahyp:hlinkClr xmlns:ahyp="http://schemas.microsoft.com/office/drawing/2018/hyperlinkcolor" val="tx"/>
                    </a:ext>
                  </a:extLst>
                </a:hlinkClick>
              </a:rPr>
              <a:t>https://www.lexware.de/systemvoraussetzungen/</a:t>
            </a:r>
            <a:endParaRPr lang="de-DE" sz="1600"/>
          </a:p>
          <a:p>
            <a:endParaRPr lang="de-DE">
              <a:ea typeface="Calibri"/>
              <a:cs typeface="Calibri"/>
            </a:endParaRPr>
          </a:p>
          <a:p>
            <a:pPr marL="359410" lvl="4" indent="-179705"/>
            <a:endParaRPr lang="de-DE" sz="1750"/>
          </a:p>
          <a:p>
            <a:pPr marL="0" lvl="3" indent="0">
              <a:buNone/>
            </a:pPr>
            <a:endParaRPr lang="de-DE" sz="1750">
              <a:ea typeface="Calibri"/>
              <a:cs typeface="Calibri"/>
            </a:endParaRPr>
          </a:p>
          <a:p>
            <a:endParaRPr lang="de-DE"/>
          </a:p>
        </p:txBody>
      </p:sp>
      <p:sp>
        <p:nvSpPr>
          <p:cNvPr id="6" name="Fußzeilenplatzhalter 5">
            <a:extLst>
              <a:ext uri="{FF2B5EF4-FFF2-40B4-BE49-F238E27FC236}">
                <a16:creationId xmlns:a16="http://schemas.microsoft.com/office/drawing/2014/main" id="{BF7406A1-3E1F-ADBD-86AF-D6BF1F6F74E7}"/>
              </a:ext>
            </a:extLst>
          </p:cNvPr>
          <p:cNvSpPr>
            <a:spLocks noGrp="1"/>
          </p:cNvSpPr>
          <p:nvPr>
            <p:ph type="ftr" sz="quarter" idx="11"/>
          </p:nvPr>
        </p:nvSpPr>
        <p:spPr/>
        <p:txBody>
          <a:bodyPr/>
          <a:lstStyle/>
          <a:p>
            <a:r>
              <a:rPr lang="de-DE"/>
              <a:t>Lexware vor Ort</a:t>
            </a:r>
          </a:p>
        </p:txBody>
      </p:sp>
      <p:sp>
        <p:nvSpPr>
          <p:cNvPr id="9" name="Foliennummernplatzhalter 8">
            <a:extLst>
              <a:ext uri="{FF2B5EF4-FFF2-40B4-BE49-F238E27FC236}">
                <a16:creationId xmlns:a16="http://schemas.microsoft.com/office/drawing/2014/main" id="{0FB67CD0-63D4-3174-73D5-A1A2BBA144B2}"/>
              </a:ext>
            </a:extLst>
          </p:cNvPr>
          <p:cNvSpPr>
            <a:spLocks noGrp="1"/>
          </p:cNvSpPr>
          <p:nvPr>
            <p:ph type="sldNum" sz="quarter" idx="12"/>
          </p:nvPr>
        </p:nvSpPr>
        <p:spPr/>
        <p:txBody>
          <a:bodyPr/>
          <a:lstStyle/>
          <a:p>
            <a:fld id="{1747B059-9090-4E73-96DA-36D500B427FC}" type="slidenum">
              <a:rPr lang="de-DE" smtClean="0"/>
              <a:t>66</a:t>
            </a:fld>
            <a:endParaRPr lang="de-DE"/>
          </a:p>
        </p:txBody>
      </p:sp>
    </p:spTree>
    <p:extLst>
      <p:ext uri="{BB962C8B-B14F-4D97-AF65-F5344CB8AC3E}">
        <p14:creationId xmlns:p14="http://schemas.microsoft.com/office/powerpoint/2010/main" val="19604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1ECB-D245-BF6B-192C-89FB49399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741A5-A63E-68A5-432F-73B7234A3DC5}"/>
              </a:ext>
            </a:extLst>
          </p:cNvPr>
          <p:cNvSpPr>
            <a:spLocks noGrp="1"/>
          </p:cNvSpPr>
          <p:nvPr>
            <p:ph type="title"/>
          </p:nvPr>
        </p:nvSpPr>
        <p:spPr/>
        <p:txBody>
          <a:bodyPr/>
          <a:lstStyle/>
          <a:p>
            <a:r>
              <a:rPr lang="de-DE"/>
              <a:t>Systemvoraussetzungen: Installationsbedingung</a:t>
            </a:r>
            <a:endParaRPr lang="en-US"/>
          </a:p>
        </p:txBody>
      </p:sp>
      <p:sp>
        <p:nvSpPr>
          <p:cNvPr id="3" name="Fußzeilenplatzhalter 2">
            <a:extLst>
              <a:ext uri="{FF2B5EF4-FFF2-40B4-BE49-F238E27FC236}">
                <a16:creationId xmlns:a16="http://schemas.microsoft.com/office/drawing/2014/main" id="{D592B244-E32E-0D7C-368E-E2067E36C6E8}"/>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6065CEB1-6B6E-F26F-1F8E-8DA12CF84D7C}"/>
              </a:ext>
            </a:extLst>
          </p:cNvPr>
          <p:cNvSpPr>
            <a:spLocks noGrp="1"/>
          </p:cNvSpPr>
          <p:nvPr>
            <p:ph type="sldNum" sz="quarter" idx="12"/>
          </p:nvPr>
        </p:nvSpPr>
        <p:spPr/>
        <p:txBody>
          <a:bodyPr/>
          <a:lstStyle/>
          <a:p>
            <a:fld id="{1747B059-9090-4E73-96DA-36D500B427FC}" type="slidenum">
              <a:rPr lang="de-DE" smtClean="0"/>
              <a:t>67</a:t>
            </a:fld>
            <a:endParaRPr lang="de-DE"/>
          </a:p>
        </p:txBody>
      </p:sp>
      <p:sp>
        <p:nvSpPr>
          <p:cNvPr id="4" name="Content Placeholder 2">
            <a:extLst>
              <a:ext uri="{FF2B5EF4-FFF2-40B4-BE49-F238E27FC236}">
                <a16:creationId xmlns:a16="http://schemas.microsoft.com/office/drawing/2014/main" id="{9C7CF851-EC3B-819F-EC7E-DF5B95180B04}"/>
              </a:ext>
            </a:extLst>
          </p:cNvPr>
          <p:cNvSpPr>
            <a:spLocks noGrp="1"/>
          </p:cNvSpPr>
          <p:nvPr/>
        </p:nvSpPr>
        <p:spPr>
          <a:xfrm>
            <a:off x="700462" y="1563911"/>
            <a:ext cx="6014103" cy="4276725"/>
          </a:xfrm>
          <a:prstGeom prst="rect">
            <a:avLst/>
          </a:prstGeom>
        </p:spPr>
        <p:txBody>
          <a:bodyPr vert="horz" lIns="0" tIns="0" rIns="0" bIns="0" rtlCol="0" anchor="t">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buNone/>
            </a:pPr>
            <a:r>
              <a:rPr lang="de-DE" sz="2000" b="1" dirty="0"/>
              <a:t>Mindestens Lexware Juli Update  der Version 2025</a:t>
            </a:r>
          </a:p>
          <a:p>
            <a:pPr marL="0" lvl="3" indent="0">
              <a:buNone/>
            </a:pPr>
            <a:endParaRPr lang="de-DE" sz="2000" b="1" dirty="0"/>
          </a:p>
          <a:p>
            <a:pPr marL="285750" lvl="3" indent="-285750"/>
            <a:r>
              <a:rPr lang="de-DE" dirty="0"/>
              <a:t>Beinhaltet die SQL Anywhere Version 17.0.11.7908</a:t>
            </a:r>
          </a:p>
          <a:p>
            <a:pPr marL="285750" lvl="3" indent="-285750"/>
            <a:r>
              <a:rPr lang="de-DE" dirty="0"/>
              <a:t>Bedingung für Update 2.x</a:t>
            </a:r>
          </a:p>
          <a:p>
            <a:pPr marL="285750" lvl="3" indent="-285750"/>
            <a:r>
              <a:rPr lang="de-DE" dirty="0"/>
              <a:t>Update wird über LISA angeboten</a:t>
            </a:r>
          </a:p>
          <a:p>
            <a:pPr marL="285750" lvl="3" indent="-285750"/>
            <a:endParaRPr lang="de-DE" dirty="0"/>
          </a:p>
          <a:p>
            <a:pPr marL="0" lvl="3" indent="0">
              <a:buNone/>
            </a:pPr>
            <a:r>
              <a:rPr lang="de-DE" sz="2000" b="1" dirty="0"/>
              <a:t>Gilt für Update und Upgrade auf 2026 </a:t>
            </a:r>
            <a:br>
              <a:rPr lang="de-DE" sz="2000" b="1" dirty="0"/>
            </a:br>
            <a:r>
              <a:rPr lang="de-DE" sz="2000" b="1" dirty="0"/>
              <a:t>(Pro/Premium-Line, Plus auf Pro-Basis)</a:t>
            </a:r>
          </a:p>
          <a:p>
            <a:pPr marL="0" lvl="3" indent="0">
              <a:buNone/>
            </a:pPr>
            <a:endParaRPr lang="de-DE" sz="2000" b="1" dirty="0"/>
          </a:p>
          <a:p>
            <a:pPr marL="0" lvl="3" indent="0">
              <a:buNone/>
            </a:pPr>
            <a:endParaRPr lang="de-DE" sz="2000" b="1" dirty="0"/>
          </a:p>
        </p:txBody>
      </p:sp>
      <p:pic>
        <p:nvPicPr>
          <p:cNvPr id="2052" name="Picture 4">
            <a:extLst>
              <a:ext uri="{FF2B5EF4-FFF2-40B4-BE49-F238E27FC236}">
                <a16:creationId xmlns:a16="http://schemas.microsoft.com/office/drawing/2014/main" id="{0ED56D2E-9198-E521-DAC4-963B98F97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0" t="2394" r="1751" b="3497"/>
          <a:stretch/>
        </p:blipFill>
        <p:spPr bwMode="auto">
          <a:xfrm>
            <a:off x="6861173" y="1559931"/>
            <a:ext cx="4630366" cy="43624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17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D4103-C1ED-72EC-DA7B-1F62D1404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B4AF4-EFB0-7029-AFD7-63B95096800A}"/>
              </a:ext>
            </a:extLst>
          </p:cNvPr>
          <p:cNvSpPr>
            <a:spLocks noGrp="1"/>
          </p:cNvSpPr>
          <p:nvPr>
            <p:ph type="title"/>
          </p:nvPr>
        </p:nvSpPr>
        <p:spPr/>
        <p:txBody>
          <a:bodyPr/>
          <a:lstStyle/>
          <a:p>
            <a:r>
              <a:rPr lang="de-DE"/>
              <a:t>Übergreifende Neuerungen: Rechnerwechsel</a:t>
            </a:r>
            <a:endParaRPr lang="en-US"/>
          </a:p>
        </p:txBody>
      </p:sp>
      <p:sp>
        <p:nvSpPr>
          <p:cNvPr id="6" name="Content Placeholder 6">
            <a:extLst>
              <a:ext uri="{FF2B5EF4-FFF2-40B4-BE49-F238E27FC236}">
                <a16:creationId xmlns:a16="http://schemas.microsoft.com/office/drawing/2014/main" id="{0A1B6A74-C39B-9A9A-E878-528B2FFF5BB8}"/>
              </a:ext>
            </a:extLst>
          </p:cNvPr>
          <p:cNvSpPr txBox="1">
            <a:spLocks/>
          </p:cNvSpPr>
          <p:nvPr/>
        </p:nvSpPr>
        <p:spPr>
          <a:xfrm>
            <a:off x="714431" y="1563910"/>
            <a:ext cx="5653318" cy="4098759"/>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a:t>Neue Auswahlseite im Setup:</a:t>
            </a:r>
          </a:p>
          <a:p>
            <a:pPr marL="268288" lvl="3" indent="-268288">
              <a:spcBef>
                <a:spcPts val="600"/>
              </a:spcBef>
            </a:pPr>
            <a:r>
              <a:rPr lang="de-DE" sz="2000"/>
              <a:t>Neuinstallation:</a:t>
            </a:r>
            <a:br>
              <a:rPr lang="de-DE" sz="2000"/>
            </a:br>
            <a:r>
              <a:rPr lang="de-DE" sz="2000">
                <a:sym typeface="Wingdings" panose="05000000000000000000" pitchFamily="2" charset="2"/>
              </a:rPr>
              <a:t></a:t>
            </a:r>
            <a:r>
              <a:rPr lang="de-DE" sz="2000"/>
              <a:t> Installation mit PostgreSQL</a:t>
            </a:r>
          </a:p>
          <a:p>
            <a:pPr lvl="2">
              <a:spcBef>
                <a:spcPts val="600"/>
              </a:spcBef>
            </a:pPr>
            <a:r>
              <a:rPr lang="de-DE" sz="2000"/>
              <a:t>Installation mit einer bestehenden…</a:t>
            </a:r>
            <a:br>
              <a:rPr lang="de-DE" sz="2000"/>
            </a:br>
            <a:r>
              <a:rPr lang="de-DE" sz="2000">
                <a:sym typeface="Wingdings" panose="05000000000000000000" pitchFamily="2" charset="2"/>
              </a:rPr>
              <a:t> </a:t>
            </a:r>
            <a:r>
              <a:rPr lang="de-DE" sz="2000"/>
              <a:t>Rechnerwechsel: Info-Seite mit Link auf FAQ</a:t>
            </a:r>
            <a:br>
              <a:rPr lang="de-DE" sz="2000"/>
            </a:br>
            <a:r>
              <a:rPr lang="de-DE" sz="2000">
                <a:sym typeface="Wingdings" panose="05000000000000000000" pitchFamily="2" charset="2"/>
              </a:rPr>
              <a:t> Beenden der Installation</a:t>
            </a:r>
            <a:endParaRPr lang="de-DE" sz="2000"/>
          </a:p>
          <a:p>
            <a:pPr lvl="2">
              <a:spcBef>
                <a:spcPts val="600"/>
              </a:spcBef>
            </a:pPr>
            <a:r>
              <a:rPr lang="de-DE" sz="2000"/>
              <a:t>Seite wird angezeigt wenn:</a:t>
            </a:r>
            <a:br>
              <a:rPr lang="de-DE" sz="2000"/>
            </a:br>
            <a:r>
              <a:rPr lang="de-DE" sz="2000"/>
              <a:t>- keine Lexware-Daten vorhanden</a:t>
            </a:r>
            <a:br>
              <a:rPr lang="de-DE" sz="2000"/>
            </a:br>
            <a:r>
              <a:rPr lang="de-DE" sz="2000"/>
              <a:t>- </a:t>
            </a:r>
            <a:r>
              <a:rPr lang="de-DE" sz="2000" u="sng"/>
              <a:t>und</a:t>
            </a:r>
            <a:r>
              <a:rPr lang="de-DE" sz="2000"/>
              <a:t> keine Vorinstallation</a:t>
            </a:r>
          </a:p>
          <a:p>
            <a:pPr lvl="2">
              <a:spcBef>
                <a:spcPts val="600"/>
              </a:spcBef>
            </a:pPr>
            <a:endParaRPr lang="de-DE" sz="2000"/>
          </a:p>
          <a:p>
            <a:pPr lvl="2">
              <a:spcBef>
                <a:spcPts val="600"/>
              </a:spcBef>
            </a:pPr>
            <a:endParaRPr lang="de-DE" sz="2000"/>
          </a:p>
          <a:p>
            <a:pPr marL="0" lvl="3" indent="0">
              <a:spcBef>
                <a:spcPts val="600"/>
              </a:spcBef>
              <a:buNone/>
            </a:pPr>
            <a:endParaRPr lang="de-DE" sz="2000" b="1"/>
          </a:p>
        </p:txBody>
      </p:sp>
      <p:sp>
        <p:nvSpPr>
          <p:cNvPr id="3" name="Fußzeilenplatzhalter 2">
            <a:extLst>
              <a:ext uri="{FF2B5EF4-FFF2-40B4-BE49-F238E27FC236}">
                <a16:creationId xmlns:a16="http://schemas.microsoft.com/office/drawing/2014/main" id="{1861D6EA-9380-3705-15D8-3D434C633534}"/>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015A8F95-B7EC-4859-14C6-BA1A68F21D70}"/>
              </a:ext>
            </a:extLst>
          </p:cNvPr>
          <p:cNvSpPr>
            <a:spLocks noGrp="1"/>
          </p:cNvSpPr>
          <p:nvPr>
            <p:ph type="sldNum" sz="quarter" idx="12"/>
          </p:nvPr>
        </p:nvSpPr>
        <p:spPr/>
        <p:txBody>
          <a:bodyPr/>
          <a:lstStyle/>
          <a:p>
            <a:fld id="{1747B059-9090-4E73-96DA-36D500B427FC}" type="slidenum">
              <a:rPr lang="de-DE" smtClean="0"/>
              <a:t>68</a:t>
            </a:fld>
            <a:endParaRPr lang="de-DE"/>
          </a:p>
        </p:txBody>
      </p:sp>
      <p:pic>
        <p:nvPicPr>
          <p:cNvPr id="1026" name="Picture 2">
            <a:extLst>
              <a:ext uri="{FF2B5EF4-FFF2-40B4-BE49-F238E27FC236}">
                <a16:creationId xmlns:a16="http://schemas.microsoft.com/office/drawing/2014/main" id="{D5D7C93F-CCCB-024B-E3E6-66CF00B6E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2" t="2764" r="2940" b="5104"/>
          <a:stretch/>
        </p:blipFill>
        <p:spPr bwMode="auto">
          <a:xfrm>
            <a:off x="6813837" y="1563910"/>
            <a:ext cx="4677701" cy="4422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B968091D-757E-E4D3-540A-99649B2753B0}"/>
              </a:ext>
            </a:extLst>
          </p:cNvPr>
          <p:cNvSpPr txBox="1"/>
          <p:nvPr/>
        </p:nvSpPr>
        <p:spPr>
          <a:xfrm>
            <a:off x="0" y="3343835"/>
            <a:ext cx="914400" cy="914400"/>
          </a:xfrm>
          <a:prstGeom prst="rect">
            <a:avLst/>
          </a:prstGeom>
        </p:spPr>
        <p:txBody>
          <a:bodyPr vert="horz" wrap="none" lIns="0" tIns="0" rIns="0" bIns="0" rtlCol="0" anchor="t" anchorCtr="0">
            <a:noAutofit/>
          </a:bodyPr>
          <a:lstStyle/>
          <a:p>
            <a:pPr algn="l">
              <a:buFontTx/>
            </a:pPr>
            <a:endParaRPr lang="de-DE" sz="1400" b="0" i="0">
              <a:latin typeface="Urbanist Medium" panose="020B0A04040200000203" pitchFamily="34" charset="77"/>
              <a:ea typeface="Urbanist Medium" panose="020B0A04040200000203" pitchFamily="34" charset="77"/>
              <a:cs typeface="Urbanist Medium" panose="020B0A04040200000203" pitchFamily="34" charset="77"/>
            </a:endParaRPr>
          </a:p>
        </p:txBody>
      </p:sp>
    </p:spTree>
    <p:extLst>
      <p:ext uri="{BB962C8B-B14F-4D97-AF65-F5344CB8AC3E}">
        <p14:creationId xmlns:p14="http://schemas.microsoft.com/office/powerpoint/2010/main" val="1908015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3544-50E5-02B6-2664-D68185DDCD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DEE71F-D2E6-198C-234A-645B2238B171}"/>
              </a:ext>
            </a:extLst>
          </p:cNvPr>
          <p:cNvSpPr>
            <a:spLocks noGrp="1"/>
          </p:cNvSpPr>
          <p:nvPr>
            <p:ph type="title"/>
          </p:nvPr>
        </p:nvSpPr>
        <p:spPr/>
        <p:txBody>
          <a:bodyPr/>
          <a:lstStyle/>
          <a:p>
            <a:r>
              <a:rPr lang="de-DE"/>
              <a:t>Rechnerwechsel: Vorgehen Sybase</a:t>
            </a:r>
          </a:p>
        </p:txBody>
      </p:sp>
      <p:sp>
        <p:nvSpPr>
          <p:cNvPr id="3" name="Inhaltsplatzhalter 2">
            <a:extLst>
              <a:ext uri="{FF2B5EF4-FFF2-40B4-BE49-F238E27FC236}">
                <a16:creationId xmlns:a16="http://schemas.microsoft.com/office/drawing/2014/main" id="{AB8B1B5E-6748-B7B7-AA54-6B3BA39055CF}"/>
              </a:ext>
            </a:extLst>
          </p:cNvPr>
          <p:cNvSpPr>
            <a:spLocks noGrp="1"/>
          </p:cNvSpPr>
          <p:nvPr>
            <p:ph sz="half" idx="1"/>
          </p:nvPr>
        </p:nvSpPr>
        <p:spPr>
          <a:xfrm>
            <a:off x="719999" y="1700982"/>
            <a:ext cx="6317203" cy="4357158"/>
          </a:xfrm>
        </p:spPr>
        <p:txBody>
          <a:bodyPr>
            <a:normAutofit lnSpcReduction="10000"/>
          </a:bodyPr>
          <a:lstStyle/>
          <a:p>
            <a:r>
              <a:rPr lang="de-DE" b="1" dirty="0"/>
              <a:t>Ziel: </a:t>
            </a:r>
            <a:br>
              <a:rPr lang="de-DE" b="1" dirty="0"/>
            </a:br>
            <a:r>
              <a:rPr lang="de-DE" dirty="0"/>
              <a:t>kein Lexware PostgreSQL auf neuem Rechner einrichten</a:t>
            </a:r>
          </a:p>
          <a:p>
            <a:endParaRPr lang="de-DE" b="1" dirty="0">
              <a:solidFill>
                <a:srgbClr val="4E5770"/>
              </a:solidFill>
            </a:endParaRPr>
          </a:p>
          <a:p>
            <a:pPr marL="342900" indent="-342900">
              <a:buFont typeface="+mj-lt"/>
              <a:buAutoNum type="arabicPeriod"/>
            </a:pPr>
            <a:r>
              <a:rPr lang="de-DE" b="1" dirty="0"/>
              <a:t>Lexware Juli-Update auf neuem Rechner </a:t>
            </a:r>
            <a:r>
              <a:rPr lang="de-DE" dirty="0"/>
              <a:t>installieren</a:t>
            </a:r>
          </a:p>
          <a:p>
            <a:pPr marL="342900" indent="-342900">
              <a:buFont typeface="+mj-lt"/>
              <a:buAutoNum type="arabicPeriod"/>
            </a:pPr>
            <a:r>
              <a:rPr lang="de-DE" dirty="0"/>
              <a:t>Anschließend </a:t>
            </a:r>
            <a:r>
              <a:rPr lang="de-DE" b="1" dirty="0"/>
              <a:t>Update auf Version 2026 auf neuem Rechner </a:t>
            </a:r>
            <a:r>
              <a:rPr lang="de-DE" dirty="0"/>
              <a:t>installieren</a:t>
            </a:r>
          </a:p>
          <a:p>
            <a:pPr marL="342900" indent="-342900">
              <a:buFont typeface="+mj-lt"/>
              <a:buAutoNum type="arabicPeriod"/>
            </a:pPr>
            <a:r>
              <a:rPr lang="de-DE" b="1" dirty="0"/>
              <a:t>Rechnerwechselassistent</a:t>
            </a:r>
            <a:r>
              <a:rPr lang="de-DE" dirty="0"/>
              <a:t> verwenden</a:t>
            </a:r>
          </a:p>
          <a:p>
            <a:endParaRPr lang="de-DE" dirty="0"/>
          </a:p>
          <a:p>
            <a:r>
              <a:rPr lang="de-DE" b="1" dirty="0"/>
              <a:t>Anmerkung: </a:t>
            </a:r>
            <a:br>
              <a:rPr lang="de-DE" b="1" dirty="0"/>
            </a:br>
            <a:r>
              <a:rPr lang="de-DE" dirty="0"/>
              <a:t>Nur mit der Version 2025 (Juli Update) wird die für die Migration erforderliche SQL Anywhere Version 17.0.11.7908 installiert.</a:t>
            </a:r>
          </a:p>
          <a:p>
            <a:pPr marL="342900" indent="-342900">
              <a:buFont typeface="+mj-lt"/>
              <a:buAutoNum type="arabicPeriod"/>
            </a:pPr>
            <a:endParaRPr lang="de-DE" dirty="0"/>
          </a:p>
        </p:txBody>
      </p:sp>
      <p:sp>
        <p:nvSpPr>
          <p:cNvPr id="5" name="Fußzeilenplatzhalter 4">
            <a:extLst>
              <a:ext uri="{FF2B5EF4-FFF2-40B4-BE49-F238E27FC236}">
                <a16:creationId xmlns:a16="http://schemas.microsoft.com/office/drawing/2014/main" id="{A57DFA18-4896-CA06-E19A-8DC8591C1337}"/>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605931AC-B914-6787-03E8-451F9906660B}"/>
              </a:ext>
            </a:extLst>
          </p:cNvPr>
          <p:cNvSpPr>
            <a:spLocks noGrp="1"/>
          </p:cNvSpPr>
          <p:nvPr>
            <p:ph type="sldNum" sz="quarter" idx="12"/>
          </p:nvPr>
        </p:nvSpPr>
        <p:spPr/>
        <p:txBody>
          <a:bodyPr/>
          <a:lstStyle/>
          <a:p>
            <a:fld id="{1747B059-9090-4E73-96DA-36D500B427FC}" type="slidenum">
              <a:rPr lang="de-DE" smtClean="0"/>
              <a:t>69</a:t>
            </a:fld>
            <a:endParaRPr lang="de-DE"/>
          </a:p>
        </p:txBody>
      </p:sp>
      <p:pic>
        <p:nvPicPr>
          <p:cNvPr id="1028" name="Picture 4">
            <a:extLst>
              <a:ext uri="{FF2B5EF4-FFF2-40B4-BE49-F238E27FC236}">
                <a16:creationId xmlns:a16="http://schemas.microsoft.com/office/drawing/2014/main" id="{82B2FEA9-5B50-76D8-4163-9411AB52AE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 t="2160" r="1139" b="2160"/>
          <a:stretch/>
        </p:blipFill>
        <p:spPr bwMode="auto">
          <a:xfrm>
            <a:off x="7037202" y="1700981"/>
            <a:ext cx="4454336" cy="4220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6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39A4-F3FD-3A9F-B11D-3E915E3A8CD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505E491-394E-13D5-607B-13A14FDDCB33}"/>
              </a:ext>
            </a:extLst>
          </p:cNvPr>
          <p:cNvSpPr>
            <a:spLocks noGrp="1"/>
          </p:cNvSpPr>
          <p:nvPr>
            <p:ph type="title"/>
          </p:nvPr>
        </p:nvSpPr>
        <p:spPr/>
        <p:txBody>
          <a:bodyPr/>
          <a:lstStyle/>
          <a:p>
            <a:r>
              <a:rPr lang="de-DE"/>
              <a:t>Rückblick Lexware buchhaltung </a:t>
            </a:r>
            <a:br>
              <a:rPr lang="de-DE"/>
            </a:br>
            <a:r>
              <a:rPr lang="de-DE"/>
              <a:t>Version 2025</a:t>
            </a:r>
          </a:p>
        </p:txBody>
      </p:sp>
      <p:sp>
        <p:nvSpPr>
          <p:cNvPr id="5" name="Textplatzhalter 4">
            <a:extLst>
              <a:ext uri="{FF2B5EF4-FFF2-40B4-BE49-F238E27FC236}">
                <a16:creationId xmlns:a16="http://schemas.microsoft.com/office/drawing/2014/main" id="{A3AA24A7-7931-303F-193D-12AB4233CCC7}"/>
              </a:ext>
            </a:extLst>
          </p:cNvPr>
          <p:cNvSpPr>
            <a:spLocks noGrp="1"/>
          </p:cNvSpPr>
          <p:nvPr>
            <p:ph type="body" sz="quarter" idx="13"/>
          </p:nvPr>
        </p:nvSpPr>
        <p:spPr/>
        <p:txBody>
          <a:bodyPr>
            <a:normAutofit lnSpcReduction="10000"/>
          </a:bodyPr>
          <a:lstStyle/>
          <a:p>
            <a:pPr lvl="2">
              <a:tabLst>
                <a:tab pos="269875" algn="l"/>
              </a:tabLst>
            </a:pPr>
            <a:r>
              <a:rPr lang="de-DE" sz="2000" b="1"/>
              <a:t>Umsatzsteuererklärung (</a:t>
            </a:r>
            <a:r>
              <a:rPr lang="de-DE" sz="2000" b="1" err="1"/>
              <a:t>UStE</a:t>
            </a:r>
            <a:r>
              <a:rPr lang="de-DE" sz="2000" b="1"/>
              <a:t>)							</a:t>
            </a:r>
          </a:p>
          <a:p>
            <a:pPr marL="269875" lvl="3" indent="0">
              <a:buNone/>
              <a:tabLst>
                <a:tab pos="269875" algn="l"/>
              </a:tabLst>
            </a:pPr>
            <a:r>
              <a:rPr lang="de-DE" sz="2000"/>
              <a:t>Entfernung der Seite Kleinunternehmer im Dialog Manuelle-Werte, direkte Übernahme der Werte vom jeweiligen Konto in die </a:t>
            </a:r>
            <a:r>
              <a:rPr lang="de-DE" sz="2000" err="1"/>
              <a:t>UStE</a:t>
            </a:r>
            <a:r>
              <a:rPr lang="de-DE" sz="2000"/>
              <a:t>*</a:t>
            </a:r>
          </a:p>
          <a:p>
            <a:pPr lvl="2"/>
            <a:r>
              <a:rPr lang="de-DE" sz="2000" b="1"/>
              <a:t>Kontenrahmen SKR42</a:t>
            </a:r>
            <a:endParaRPr lang="de-DE" sz="2000"/>
          </a:p>
          <a:p>
            <a:pPr marL="269875" lvl="3" indent="0">
              <a:buNone/>
              <a:tabLst>
                <a:tab pos="269875" algn="l"/>
              </a:tabLst>
            </a:pPr>
            <a:r>
              <a:rPr lang="de-DE" sz="2000"/>
              <a:t>Einfache Auswertungen nach Sphären für Einnahmenüberschussrechnung (EÜR), Betriebswirtschaftliche Auswertungen (BWA) und Gewinn-und-Verlust-Rechnung (GuV)</a:t>
            </a:r>
          </a:p>
          <a:p>
            <a:pPr lvl="2"/>
            <a:r>
              <a:rPr lang="de-DE" sz="2000" b="1"/>
              <a:t>ASCII Im-/Export</a:t>
            </a:r>
          </a:p>
          <a:p>
            <a:pPr marL="269875" lvl="3" indent="0">
              <a:buNone/>
              <a:tabLst>
                <a:tab pos="269875" algn="l"/>
              </a:tabLst>
            </a:pPr>
            <a:r>
              <a:rPr lang="de-DE" sz="2000"/>
              <a:t>Im-/Export von Buchungen inklusive angehängter Notizen</a:t>
            </a:r>
          </a:p>
          <a:p>
            <a:pPr lvl="2">
              <a:tabLst>
                <a:tab pos="269875" algn="l"/>
              </a:tabLst>
            </a:pPr>
            <a:r>
              <a:rPr lang="de-DE" sz="2000" b="1"/>
              <a:t>Lexware online </a:t>
            </a:r>
            <a:r>
              <a:rPr lang="de-DE" sz="2000" b="1" err="1"/>
              <a:t>banking</a:t>
            </a:r>
            <a:endParaRPr lang="de-DE" sz="2000" b="1"/>
          </a:p>
          <a:p>
            <a:pPr marL="269875" lvl="3" indent="0">
              <a:buNone/>
              <a:tabLst>
                <a:tab pos="269875" algn="l"/>
              </a:tabLst>
            </a:pPr>
            <a:r>
              <a:rPr lang="de-DE" sz="2000"/>
              <a:t>Technische Anpassung der erforderlichen </a:t>
            </a:r>
            <a:r>
              <a:rPr lang="de-DE" sz="2000" err="1"/>
              <a:t>FinTS</a:t>
            </a:r>
            <a:r>
              <a:rPr lang="de-DE" sz="2000"/>
              <a:t>-Geschäftsvorfälle für </a:t>
            </a:r>
            <a:r>
              <a:rPr lang="de-DE" sz="2000" err="1"/>
              <a:t>Verification</a:t>
            </a:r>
            <a:r>
              <a:rPr lang="de-DE" sz="2000"/>
              <a:t> </a:t>
            </a:r>
            <a:r>
              <a:rPr lang="de-DE" sz="2000" err="1"/>
              <a:t>of</a:t>
            </a:r>
            <a:r>
              <a:rPr lang="de-DE" sz="2000"/>
              <a:t> </a:t>
            </a:r>
            <a:r>
              <a:rPr lang="de-DE" sz="2000" err="1"/>
              <a:t>payee</a:t>
            </a:r>
            <a:r>
              <a:rPr lang="de-DE" sz="2000"/>
              <a:t> (</a:t>
            </a:r>
            <a:r>
              <a:rPr lang="de-DE" sz="2000" err="1"/>
              <a:t>VoP</a:t>
            </a:r>
            <a:r>
              <a:rPr lang="de-DE" sz="2000"/>
              <a:t>)</a:t>
            </a:r>
          </a:p>
          <a:p>
            <a:pPr lvl="2"/>
            <a:endParaRPr lang="de-DE"/>
          </a:p>
          <a:p>
            <a:pPr lvl="2"/>
            <a:endParaRPr lang="de-DE" b="1"/>
          </a:p>
          <a:p>
            <a:pPr lvl="2"/>
            <a:endParaRPr lang="de-DE"/>
          </a:p>
        </p:txBody>
      </p:sp>
      <p:sp>
        <p:nvSpPr>
          <p:cNvPr id="2" name="Fußzeilenplatzhalter 1">
            <a:extLst>
              <a:ext uri="{FF2B5EF4-FFF2-40B4-BE49-F238E27FC236}">
                <a16:creationId xmlns:a16="http://schemas.microsoft.com/office/drawing/2014/main" id="{6179C2F7-D122-40B8-0620-C86E81A912B9}"/>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9CE3A39D-BDA9-585B-D213-67FB6850F69E}"/>
              </a:ext>
            </a:extLst>
          </p:cNvPr>
          <p:cNvSpPr>
            <a:spLocks noGrp="1"/>
          </p:cNvSpPr>
          <p:nvPr>
            <p:ph type="sldNum" sz="quarter" idx="4"/>
          </p:nvPr>
        </p:nvSpPr>
        <p:spPr/>
        <p:txBody>
          <a:bodyPr/>
          <a:lstStyle/>
          <a:p>
            <a:fld id="{1BC874F3-4D94-4049-B5BA-9E832CF89C1A}" type="slidenum">
              <a:rPr lang="de-DE" smtClean="0"/>
              <a:pPr/>
              <a:t>7</a:t>
            </a:fld>
            <a:endParaRPr lang="de-DE"/>
          </a:p>
        </p:txBody>
      </p:sp>
      <p:sp>
        <p:nvSpPr>
          <p:cNvPr id="6" name="Textfeld 5">
            <a:extLst>
              <a:ext uri="{FF2B5EF4-FFF2-40B4-BE49-F238E27FC236}">
                <a16:creationId xmlns:a16="http://schemas.microsoft.com/office/drawing/2014/main" id="{77078C87-F33B-D15F-9B1A-8F8AE87CE8D3}"/>
              </a:ext>
            </a:extLst>
          </p:cNvPr>
          <p:cNvSpPr txBox="1"/>
          <p:nvPr/>
        </p:nvSpPr>
        <p:spPr>
          <a:xfrm>
            <a:off x="8746272"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kumimoji="0" lang="de-DE" sz="1000" b="0" i="0" u="none" strike="noStrike" kern="1200" cap="none" spc="0" normalizeH="0" baseline="0" noProof="0">
                <a:ln>
                  <a:noFill/>
                </a:ln>
                <a:solidFill>
                  <a:schemeClr val="tx1">
                    <a:lumMod val="75000"/>
                    <a:lumOff val="25000"/>
                  </a:schemeClr>
                </a:solidFill>
                <a:effectLst/>
                <a:uLnTx/>
                <a:uFillTx/>
                <a:cs typeface="Calibri"/>
              </a:rPr>
              <a:t>* Lexware buchhaltung plus/pro/premium </a:t>
            </a:r>
          </a:p>
        </p:txBody>
      </p:sp>
    </p:spTree>
    <p:extLst>
      <p:ext uri="{BB962C8B-B14F-4D97-AF65-F5344CB8AC3E}">
        <p14:creationId xmlns:p14="http://schemas.microsoft.com/office/powerpoint/2010/main" val="3785512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929F1-DBD8-ABE7-39DB-BE7EEF2B299C}"/>
              </a:ext>
            </a:extLst>
          </p:cNvPr>
          <p:cNvSpPr>
            <a:spLocks noGrp="1"/>
          </p:cNvSpPr>
          <p:nvPr>
            <p:ph type="title"/>
          </p:nvPr>
        </p:nvSpPr>
        <p:spPr/>
        <p:txBody>
          <a:bodyPr/>
          <a:lstStyle/>
          <a:p>
            <a:r>
              <a:rPr lang="de-DE" dirty="0"/>
              <a:t>Rechnerwechsel: Vorgehen PostgreSQL</a:t>
            </a:r>
          </a:p>
        </p:txBody>
      </p:sp>
      <p:sp>
        <p:nvSpPr>
          <p:cNvPr id="3" name="Inhaltsplatzhalter 2">
            <a:extLst>
              <a:ext uri="{FF2B5EF4-FFF2-40B4-BE49-F238E27FC236}">
                <a16:creationId xmlns:a16="http://schemas.microsoft.com/office/drawing/2014/main" id="{764F26C6-F978-4D0E-2B0C-18D36256B439}"/>
              </a:ext>
            </a:extLst>
          </p:cNvPr>
          <p:cNvSpPr>
            <a:spLocks noGrp="1"/>
          </p:cNvSpPr>
          <p:nvPr>
            <p:ph sz="half" idx="1"/>
          </p:nvPr>
        </p:nvSpPr>
        <p:spPr>
          <a:xfrm>
            <a:off x="720000" y="1861200"/>
            <a:ext cx="9759024" cy="4276800"/>
          </a:xfrm>
        </p:spPr>
        <p:txBody>
          <a:bodyPr/>
          <a:lstStyle/>
          <a:p>
            <a:r>
              <a:rPr lang="de-DE" b="1" dirty="0"/>
              <a:t>PostgreSQL</a:t>
            </a:r>
          </a:p>
          <a:p>
            <a:pPr marL="342900" indent="-342900">
              <a:buFont typeface="+mj-lt"/>
              <a:buAutoNum type="arabicPeriod"/>
            </a:pPr>
            <a:r>
              <a:rPr lang="de-DE" dirty="0"/>
              <a:t>Version 2026 (Neuinstallation)</a:t>
            </a:r>
          </a:p>
          <a:p>
            <a:pPr marL="342900" indent="-342900">
              <a:buFont typeface="+mj-lt"/>
              <a:buAutoNum type="arabicPeriod"/>
            </a:pPr>
            <a:r>
              <a:rPr lang="de-DE" dirty="0"/>
              <a:t>„Datensicherung einspielen“ verwenden (</a:t>
            </a:r>
            <a:r>
              <a:rPr lang="de-DE" b="1" i="1" dirty="0"/>
              <a:t>nur</a:t>
            </a:r>
            <a:r>
              <a:rPr lang="de-DE" dirty="0"/>
              <a:t> PostgreSQL Datensicherungen möglich)</a:t>
            </a:r>
          </a:p>
          <a:p>
            <a:endParaRPr lang="de-DE" dirty="0"/>
          </a:p>
          <a:p>
            <a:r>
              <a:rPr lang="de-DE" b="1" dirty="0"/>
              <a:t>Anmerkung: </a:t>
            </a:r>
            <a:br>
              <a:rPr lang="de-DE" dirty="0"/>
            </a:br>
            <a:r>
              <a:rPr lang="de-DE" dirty="0"/>
              <a:t>Der Rechnerwechselassistent in PostgreSQL folgt im Verlauf der Version 2026.</a:t>
            </a:r>
          </a:p>
        </p:txBody>
      </p:sp>
      <p:sp>
        <p:nvSpPr>
          <p:cNvPr id="5" name="Fußzeilenplatzhalter 4">
            <a:extLst>
              <a:ext uri="{FF2B5EF4-FFF2-40B4-BE49-F238E27FC236}">
                <a16:creationId xmlns:a16="http://schemas.microsoft.com/office/drawing/2014/main" id="{56157C67-816A-D10D-F78B-D19AEC8A1B88}"/>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CC2F5D50-A91A-0156-1F41-5536085B5D36}"/>
              </a:ext>
            </a:extLst>
          </p:cNvPr>
          <p:cNvSpPr>
            <a:spLocks noGrp="1"/>
          </p:cNvSpPr>
          <p:nvPr>
            <p:ph type="sldNum" sz="quarter" idx="12"/>
          </p:nvPr>
        </p:nvSpPr>
        <p:spPr/>
        <p:txBody>
          <a:bodyPr/>
          <a:lstStyle/>
          <a:p>
            <a:fld id="{1747B059-9090-4E73-96DA-36D500B427FC}" type="slidenum">
              <a:rPr lang="de-DE" smtClean="0"/>
              <a:t>70</a:t>
            </a:fld>
            <a:endParaRPr lang="de-DE"/>
          </a:p>
        </p:txBody>
      </p:sp>
    </p:spTree>
    <p:extLst>
      <p:ext uri="{BB962C8B-B14F-4D97-AF65-F5344CB8AC3E}">
        <p14:creationId xmlns:p14="http://schemas.microsoft.com/office/powerpoint/2010/main" val="969572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BBC7B-0602-777F-D5E4-7F4A7E709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F1A41-56F4-322D-4233-EF94381FE75B}"/>
              </a:ext>
            </a:extLst>
          </p:cNvPr>
          <p:cNvSpPr>
            <a:spLocks noGrp="1"/>
          </p:cNvSpPr>
          <p:nvPr>
            <p:ph type="title"/>
          </p:nvPr>
        </p:nvSpPr>
        <p:spPr/>
        <p:txBody>
          <a:bodyPr/>
          <a:lstStyle/>
          <a:p>
            <a:r>
              <a:rPr lang="de-DE"/>
              <a:t>Übergreifende Neuerungen</a:t>
            </a:r>
            <a:endParaRPr lang="en-US"/>
          </a:p>
        </p:txBody>
      </p:sp>
      <p:sp>
        <p:nvSpPr>
          <p:cNvPr id="6" name="Content Placeholder 6">
            <a:extLst>
              <a:ext uri="{FF2B5EF4-FFF2-40B4-BE49-F238E27FC236}">
                <a16:creationId xmlns:a16="http://schemas.microsoft.com/office/drawing/2014/main" id="{48BCDB45-8FB2-6E7F-1402-272B887DAED1}"/>
              </a:ext>
            </a:extLst>
          </p:cNvPr>
          <p:cNvSpPr txBox="1">
            <a:spLocks/>
          </p:cNvSpPr>
          <p:nvPr/>
        </p:nvSpPr>
        <p:spPr>
          <a:xfrm>
            <a:off x="714431" y="1545624"/>
            <a:ext cx="4429069" cy="411704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Service Center neu</a:t>
            </a:r>
          </a:p>
          <a:p>
            <a:pPr lvl="2"/>
            <a:r>
              <a:rPr lang="de-DE"/>
              <a:t>Aktuell ausgeliefert in </a:t>
            </a:r>
            <a:br>
              <a:rPr lang="de-DE"/>
            </a:br>
            <a:r>
              <a:rPr lang="de-DE"/>
              <a:t>Buchhaltung pro und premium</a:t>
            </a:r>
          </a:p>
          <a:p>
            <a:pPr lvl="2"/>
            <a:r>
              <a:rPr lang="de-DE"/>
              <a:t>Sukzessive Auslieferung an alle Produkte bis Januar 2026 geplant</a:t>
            </a:r>
            <a:br>
              <a:rPr lang="de-DE"/>
            </a:br>
            <a:r>
              <a:rPr lang="de-DE"/>
              <a:t>- Wawi/Faktura: November/Dezember</a:t>
            </a:r>
            <a:br>
              <a:rPr lang="de-DE"/>
            </a:br>
            <a:r>
              <a:rPr lang="de-DE"/>
              <a:t>- Loge/Pakete: Januar/Februar</a:t>
            </a:r>
          </a:p>
          <a:p>
            <a:pPr marL="0" lvl="3" indent="0">
              <a:spcBef>
                <a:spcPts val="600"/>
              </a:spcBef>
              <a:buNone/>
            </a:pPr>
            <a:endParaRPr lang="de-DE" sz="2000"/>
          </a:p>
          <a:p>
            <a:pPr marL="0" lvl="3" indent="0">
              <a:spcBef>
                <a:spcPts val="600"/>
              </a:spcBef>
              <a:buNone/>
            </a:pPr>
            <a:endParaRPr lang="de-DE" sz="2000" b="1"/>
          </a:p>
        </p:txBody>
      </p:sp>
      <p:sp>
        <p:nvSpPr>
          <p:cNvPr id="3" name="Fußzeilenplatzhalter 2">
            <a:extLst>
              <a:ext uri="{FF2B5EF4-FFF2-40B4-BE49-F238E27FC236}">
                <a16:creationId xmlns:a16="http://schemas.microsoft.com/office/drawing/2014/main" id="{E0EA436B-1AD5-5DD1-67D4-D01B7DD5A244}"/>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0283A787-045B-03F6-B966-37B1235A1D42}"/>
              </a:ext>
            </a:extLst>
          </p:cNvPr>
          <p:cNvSpPr>
            <a:spLocks noGrp="1"/>
          </p:cNvSpPr>
          <p:nvPr>
            <p:ph type="sldNum" sz="quarter" idx="12"/>
          </p:nvPr>
        </p:nvSpPr>
        <p:spPr/>
        <p:txBody>
          <a:bodyPr/>
          <a:lstStyle/>
          <a:p>
            <a:fld id="{1747B059-9090-4E73-96DA-36D500B427FC}" type="slidenum">
              <a:rPr lang="de-DE" smtClean="0"/>
              <a:t>71</a:t>
            </a:fld>
            <a:endParaRPr lang="de-DE"/>
          </a:p>
        </p:txBody>
      </p:sp>
      <p:pic>
        <p:nvPicPr>
          <p:cNvPr id="5" name="Grafik 4" descr="Ein Bild, das Text, Screenshot, Software, Computersymbol enthält.&#10;&#10;KI-generierte Inhalte können fehlerhaft sein.">
            <a:extLst>
              <a:ext uri="{FF2B5EF4-FFF2-40B4-BE49-F238E27FC236}">
                <a16:creationId xmlns:a16="http://schemas.microsoft.com/office/drawing/2014/main" id="{6E47AEDA-E510-2EC3-1C77-AD3D26BF6C08}"/>
              </a:ext>
            </a:extLst>
          </p:cNvPr>
          <p:cNvPicPr>
            <a:picLocks noChangeAspect="1"/>
          </p:cNvPicPr>
          <p:nvPr/>
        </p:nvPicPr>
        <p:blipFill>
          <a:blip r:embed="rId2"/>
          <a:srcRect l="15241" t="5355" r="14911" b="6389"/>
          <a:stretch/>
        </p:blipFill>
        <p:spPr>
          <a:xfrm>
            <a:off x="6172200" y="1545624"/>
            <a:ext cx="4737774" cy="3550251"/>
          </a:xfrm>
          <a:prstGeom prst="rect">
            <a:avLst/>
          </a:prstGeom>
          <a:ln>
            <a:solidFill>
              <a:schemeClr val="tx1"/>
            </a:solidFill>
          </a:ln>
        </p:spPr>
      </p:pic>
      <p:pic>
        <p:nvPicPr>
          <p:cNvPr id="9" name="Grafik 8" descr="Ein Bild, das Text, Screenshot, Software, Webseite enthält.&#10;&#10;KI-generierte Inhalte können fehlerhaft sein.">
            <a:extLst>
              <a:ext uri="{FF2B5EF4-FFF2-40B4-BE49-F238E27FC236}">
                <a16:creationId xmlns:a16="http://schemas.microsoft.com/office/drawing/2014/main" id="{042EBB57-4DAA-B6BA-933F-3D7FA6C80984}"/>
              </a:ext>
            </a:extLst>
          </p:cNvPr>
          <p:cNvPicPr>
            <a:picLocks noChangeAspect="1"/>
          </p:cNvPicPr>
          <p:nvPr/>
        </p:nvPicPr>
        <p:blipFill>
          <a:blip r:embed="rId3"/>
          <a:srcRect l="14993" t="5001" r="15158" b="6388"/>
          <a:stretch/>
        </p:blipFill>
        <p:spPr>
          <a:xfrm>
            <a:off x="6750451" y="2569545"/>
            <a:ext cx="4741087" cy="3550251"/>
          </a:xfrm>
          <a:prstGeom prst="rect">
            <a:avLst/>
          </a:prstGeom>
          <a:ln>
            <a:solidFill>
              <a:schemeClr val="tx1"/>
            </a:solidFill>
          </a:ln>
        </p:spPr>
      </p:pic>
    </p:spTree>
    <p:extLst>
      <p:ext uri="{BB962C8B-B14F-4D97-AF65-F5344CB8AC3E}">
        <p14:creationId xmlns:p14="http://schemas.microsoft.com/office/powerpoint/2010/main" val="14626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7D320-D692-A30A-163A-0BF470798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1E9E5-EF69-BAB9-FEF6-F503D56061B9}"/>
              </a:ext>
            </a:extLst>
          </p:cNvPr>
          <p:cNvSpPr>
            <a:spLocks noGrp="1"/>
          </p:cNvSpPr>
          <p:nvPr>
            <p:ph type="title"/>
          </p:nvPr>
        </p:nvSpPr>
        <p:spPr/>
        <p:txBody>
          <a:bodyPr/>
          <a:lstStyle/>
          <a:p>
            <a:r>
              <a:rPr lang="de-DE"/>
              <a:t>Übergreifende Neuerungen</a:t>
            </a:r>
            <a:endParaRPr lang="en-US"/>
          </a:p>
        </p:txBody>
      </p:sp>
      <p:sp>
        <p:nvSpPr>
          <p:cNvPr id="6" name="Content Placeholder 6">
            <a:extLst>
              <a:ext uri="{FF2B5EF4-FFF2-40B4-BE49-F238E27FC236}">
                <a16:creationId xmlns:a16="http://schemas.microsoft.com/office/drawing/2014/main" id="{DA2C902D-E36D-E163-DE78-3FA32EEE932B}"/>
              </a:ext>
            </a:extLst>
          </p:cNvPr>
          <p:cNvSpPr txBox="1">
            <a:spLocks/>
          </p:cNvSpPr>
          <p:nvPr/>
        </p:nvSpPr>
        <p:spPr>
          <a:xfrm>
            <a:off x="714431" y="1545624"/>
            <a:ext cx="5739532" cy="411704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eBanking</a:t>
            </a:r>
          </a:p>
          <a:p>
            <a:pPr lvl="2">
              <a:spcBef>
                <a:spcPts val="600"/>
              </a:spcBef>
            </a:pPr>
            <a:r>
              <a:rPr lang="de-DE" sz="2000" err="1"/>
              <a:t>Verification</a:t>
            </a:r>
            <a:r>
              <a:rPr lang="de-DE" sz="2000"/>
              <a:t> </a:t>
            </a:r>
            <a:r>
              <a:rPr lang="de-DE" sz="2000" err="1"/>
              <a:t>of</a:t>
            </a:r>
            <a:r>
              <a:rPr lang="de-DE" sz="2000"/>
              <a:t> </a:t>
            </a:r>
            <a:r>
              <a:rPr lang="de-DE" sz="2000" err="1"/>
              <a:t>Payee</a:t>
            </a:r>
            <a:r>
              <a:rPr lang="de-DE" sz="2000"/>
              <a:t> (</a:t>
            </a:r>
            <a:r>
              <a:rPr lang="de-DE" sz="2000" err="1"/>
              <a:t>VoP</a:t>
            </a:r>
            <a:r>
              <a:rPr lang="de-DE" sz="2000"/>
              <a:t>)</a:t>
            </a:r>
            <a:br>
              <a:rPr lang="de-DE" sz="2000"/>
            </a:br>
            <a:r>
              <a:rPr lang="de-DE" sz="2000"/>
              <a:t>- Online Banking-Update Anfang Oktober</a:t>
            </a:r>
          </a:p>
          <a:p>
            <a:pPr lvl="2">
              <a:spcBef>
                <a:spcPts val="600"/>
              </a:spcBef>
            </a:pPr>
            <a:r>
              <a:rPr lang="de-DE" sz="2000"/>
              <a:t>Umsatzabholung per CAMT</a:t>
            </a:r>
            <a:br>
              <a:rPr lang="de-DE" sz="2000"/>
            </a:br>
            <a:r>
              <a:rPr lang="de-DE" sz="2000"/>
              <a:t>- EBICS-Spezifikation 3.7 tritt im November </a:t>
            </a:r>
            <a:br>
              <a:rPr lang="de-DE" sz="2000"/>
            </a:br>
            <a:r>
              <a:rPr lang="de-DE" sz="2000"/>
              <a:t>2025 in Kraft</a:t>
            </a:r>
          </a:p>
          <a:p>
            <a:pPr lvl="2">
              <a:spcBef>
                <a:spcPts val="600"/>
              </a:spcBef>
            </a:pPr>
            <a:r>
              <a:rPr lang="de-DE" sz="2000"/>
              <a:t>Umstellung auf DDBAC.net</a:t>
            </a:r>
            <a:br>
              <a:rPr lang="de-DE" sz="2000"/>
            </a:br>
            <a:r>
              <a:rPr lang="de-DE" sz="2000"/>
              <a:t>- vorerst keine sichtbare Veränderung für den Nutzer</a:t>
            </a:r>
            <a:br>
              <a:rPr lang="de-DE" sz="2000"/>
            </a:br>
            <a:r>
              <a:rPr lang="de-DE" sz="2000"/>
              <a:t>- Auslieferung als Bestandteil </a:t>
            </a:r>
            <a:br>
              <a:rPr lang="de-DE" sz="2000"/>
            </a:br>
            <a:r>
              <a:rPr lang="de-DE" sz="2000"/>
              <a:t>des Produkt-Updates</a:t>
            </a:r>
            <a:br>
              <a:rPr lang="de-DE" sz="2000"/>
            </a:br>
            <a:endParaRPr lang="de-DE" sz="2000">
              <a:ea typeface="Calibri"/>
              <a:cs typeface="Calibri"/>
            </a:endParaRPr>
          </a:p>
        </p:txBody>
      </p:sp>
      <p:sp>
        <p:nvSpPr>
          <p:cNvPr id="3" name="Fußzeilenplatzhalter 2">
            <a:extLst>
              <a:ext uri="{FF2B5EF4-FFF2-40B4-BE49-F238E27FC236}">
                <a16:creationId xmlns:a16="http://schemas.microsoft.com/office/drawing/2014/main" id="{7BCB1C59-9314-D69C-0F1A-62EB8CE2313B}"/>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8F125DBE-1579-BC82-8FA2-E8B115F9B5F1}"/>
              </a:ext>
            </a:extLst>
          </p:cNvPr>
          <p:cNvSpPr>
            <a:spLocks noGrp="1"/>
          </p:cNvSpPr>
          <p:nvPr>
            <p:ph type="sldNum" sz="quarter" idx="12"/>
          </p:nvPr>
        </p:nvSpPr>
        <p:spPr/>
        <p:txBody>
          <a:bodyPr/>
          <a:lstStyle/>
          <a:p>
            <a:fld id="{1747B059-9090-4E73-96DA-36D500B427FC}" type="slidenum">
              <a:rPr lang="de-DE" smtClean="0"/>
              <a:t>72</a:t>
            </a:fld>
            <a:endParaRPr lang="de-DE"/>
          </a:p>
        </p:txBody>
      </p:sp>
      <p:grpSp>
        <p:nvGrpSpPr>
          <p:cNvPr id="8" name="Gruppieren 7">
            <a:extLst>
              <a:ext uri="{FF2B5EF4-FFF2-40B4-BE49-F238E27FC236}">
                <a16:creationId xmlns:a16="http://schemas.microsoft.com/office/drawing/2014/main" id="{8901C317-C2FE-D59A-2CDD-E5E09F910F8C}"/>
              </a:ext>
            </a:extLst>
          </p:cNvPr>
          <p:cNvGrpSpPr/>
          <p:nvPr/>
        </p:nvGrpSpPr>
        <p:grpSpPr>
          <a:xfrm>
            <a:off x="6453963" y="1279585"/>
            <a:ext cx="5023606" cy="4840673"/>
            <a:chOff x="6453963" y="1279585"/>
            <a:chExt cx="5023606" cy="4840673"/>
          </a:xfrm>
        </p:grpSpPr>
        <p:pic>
          <p:nvPicPr>
            <p:cNvPr id="4" name="Grafik 3">
              <a:extLst>
                <a:ext uri="{FF2B5EF4-FFF2-40B4-BE49-F238E27FC236}">
                  <a16:creationId xmlns:a16="http://schemas.microsoft.com/office/drawing/2014/main" id="{2FE9F4CE-0E36-3DD6-365E-01958503C1D6}"/>
                </a:ext>
              </a:extLst>
            </p:cNvPr>
            <p:cNvPicPr>
              <a:picLocks noChangeAspect="1"/>
            </p:cNvPicPr>
            <p:nvPr/>
          </p:nvPicPr>
          <p:blipFill>
            <a:blip r:embed="rId2"/>
            <a:srcRect l="34272" t="20868" r="34593" b="25798"/>
            <a:stretch/>
          </p:blipFill>
          <p:spPr>
            <a:xfrm>
              <a:off x="6453963" y="1279585"/>
              <a:ext cx="5023606" cy="4840673"/>
            </a:xfrm>
            <a:prstGeom prst="rect">
              <a:avLst/>
            </a:prstGeom>
            <a:ln>
              <a:solidFill>
                <a:schemeClr val="tx1"/>
              </a:solidFill>
            </a:ln>
          </p:spPr>
        </p:pic>
        <p:sp>
          <p:nvSpPr>
            <p:cNvPr id="5" name="Textfeld 4">
              <a:extLst>
                <a:ext uri="{FF2B5EF4-FFF2-40B4-BE49-F238E27FC236}">
                  <a16:creationId xmlns:a16="http://schemas.microsoft.com/office/drawing/2014/main" id="{3DA35B79-FDB0-621D-8EAA-DA06C64B24D2}"/>
                </a:ext>
              </a:extLst>
            </p:cNvPr>
            <p:cNvSpPr txBox="1"/>
            <p:nvPr/>
          </p:nvSpPr>
          <p:spPr>
            <a:xfrm>
              <a:off x="7136118" y="2094614"/>
              <a:ext cx="1614478" cy="914400"/>
            </a:xfrm>
            <a:prstGeom prst="rect">
              <a:avLst/>
            </a:prstGeom>
            <a:pattFill prst="pct10">
              <a:fgClr>
                <a:schemeClr val="tx1"/>
              </a:fgClr>
              <a:bgClr>
                <a:schemeClr val="bg1"/>
              </a:bgClr>
            </a:pattFill>
          </p:spPr>
          <p:txBody>
            <a:bodyPr vert="horz" wrap="square" lIns="0" tIns="0" rIns="0" bIns="0" rtlCol="0" anchor="t" anchorCtr="0">
              <a:noAutofit/>
            </a:bodyPr>
            <a:lstStyle/>
            <a:p>
              <a:pPr algn="l">
                <a:buFontTx/>
              </a:pPr>
              <a:endParaRPr lang="de-DE" sz="1400" b="0" i="0">
                <a:latin typeface="Urbanist Medium" panose="020B0A04040200000203" pitchFamily="34" charset="77"/>
                <a:ea typeface="Urbanist Medium" panose="020B0A04040200000203" pitchFamily="34" charset="77"/>
                <a:cs typeface="Urbanist Medium" panose="020B0A04040200000203" pitchFamily="34" charset="77"/>
              </a:endParaRPr>
            </a:p>
          </p:txBody>
        </p:sp>
      </p:grpSp>
    </p:spTree>
    <p:extLst>
      <p:ext uri="{BB962C8B-B14F-4D97-AF65-F5344CB8AC3E}">
        <p14:creationId xmlns:p14="http://schemas.microsoft.com/office/powerpoint/2010/main" val="2853658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4194B-35A5-AF6B-ADBA-56C5EC282577}"/>
              </a:ext>
            </a:extLst>
          </p:cNvPr>
          <p:cNvSpPr>
            <a:spLocks noGrp="1"/>
          </p:cNvSpPr>
          <p:nvPr>
            <p:ph type="title"/>
          </p:nvPr>
        </p:nvSpPr>
        <p:spPr/>
        <p:txBody>
          <a:bodyPr anchor="t">
            <a:normAutofit/>
          </a:bodyPr>
          <a:lstStyle/>
          <a:p>
            <a:r>
              <a:rPr lang="de-DE"/>
              <a:t>Weitere Änderungen</a:t>
            </a:r>
          </a:p>
        </p:txBody>
      </p:sp>
      <p:sp>
        <p:nvSpPr>
          <p:cNvPr id="4" name="Fußzeilenplatzhalter 3">
            <a:extLst>
              <a:ext uri="{FF2B5EF4-FFF2-40B4-BE49-F238E27FC236}">
                <a16:creationId xmlns:a16="http://schemas.microsoft.com/office/drawing/2014/main" id="{E8C9E9B1-7D38-2C16-C35D-1FD3CFB42EF5}"/>
              </a:ext>
            </a:extLst>
          </p:cNvPr>
          <p:cNvSpPr>
            <a:spLocks noGrp="1"/>
          </p:cNvSpPr>
          <p:nvPr>
            <p:ph type="ftr" sz="quarter" idx="3"/>
          </p:nvPr>
        </p:nvSpPr>
        <p:spPr/>
        <p:txBody>
          <a:bodyPr anchor="t">
            <a:normAutofit lnSpcReduction="10000"/>
          </a:bodyPr>
          <a:lstStyle/>
          <a:p>
            <a:r>
              <a:rPr lang="de-DE"/>
              <a:t>Lexware vor Ort</a:t>
            </a:r>
          </a:p>
        </p:txBody>
      </p:sp>
      <p:sp>
        <p:nvSpPr>
          <p:cNvPr id="5" name="Foliennummernplatzhalter 4">
            <a:extLst>
              <a:ext uri="{FF2B5EF4-FFF2-40B4-BE49-F238E27FC236}">
                <a16:creationId xmlns:a16="http://schemas.microsoft.com/office/drawing/2014/main" id="{3E584796-4E8D-B294-05F8-094DEAD1E8FE}"/>
              </a:ext>
            </a:extLst>
          </p:cNvPr>
          <p:cNvSpPr>
            <a:spLocks noGrp="1"/>
          </p:cNvSpPr>
          <p:nvPr>
            <p:ph type="sldNum" sz="quarter" idx="4"/>
          </p:nvPr>
        </p:nvSpPr>
        <p:spPr/>
        <p:txBody>
          <a:bodyPr anchor="t">
            <a:normAutofit/>
          </a:bodyPr>
          <a:lstStyle/>
          <a:p>
            <a:pPr>
              <a:lnSpc>
                <a:spcPct val="90000"/>
              </a:lnSpc>
            </a:pPr>
            <a:fld id="{1747B059-9090-4E73-96DA-36D500B427FC}" type="slidenum">
              <a:rPr lang="de-DE" smtClean="0"/>
              <a:pPr>
                <a:lnSpc>
                  <a:spcPct val="90000"/>
                </a:lnSpc>
              </a:pPr>
              <a:t>73</a:t>
            </a:fld>
            <a:endParaRPr lang="de-DE"/>
          </a:p>
        </p:txBody>
      </p:sp>
      <p:graphicFrame>
        <p:nvGraphicFramePr>
          <p:cNvPr id="7" name="Inhaltsplatzhalter 2">
            <a:extLst>
              <a:ext uri="{FF2B5EF4-FFF2-40B4-BE49-F238E27FC236}">
                <a16:creationId xmlns:a16="http://schemas.microsoft.com/office/drawing/2014/main" id="{E496DA5F-C99C-27D8-5D8D-283E4AE8388B}"/>
              </a:ext>
            </a:extLst>
          </p:cNvPr>
          <p:cNvGraphicFramePr>
            <a:graphicFrameLocks noGrp="1"/>
          </p:cNvGraphicFramePr>
          <p:nvPr>
            <p:ph type="chart" sz="quarter" idx="4294967295"/>
            <p:extLst>
              <p:ext uri="{D42A27DB-BD31-4B8C-83A1-F6EECF244321}">
                <p14:modId xmlns:p14="http://schemas.microsoft.com/office/powerpoint/2010/main" val="1893140619"/>
              </p:ext>
            </p:extLst>
          </p:nvPr>
        </p:nvGraphicFramePr>
        <p:xfrm>
          <a:off x="690188" y="2116381"/>
          <a:ext cx="10801350" cy="363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843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16A85-A532-2009-4319-79E67E4BA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43F28-AD7F-4C01-08C6-AC3435BE2AF4}"/>
              </a:ext>
            </a:extLst>
          </p:cNvPr>
          <p:cNvSpPr>
            <a:spLocks noGrp="1"/>
          </p:cNvSpPr>
          <p:nvPr>
            <p:ph type="title"/>
          </p:nvPr>
        </p:nvSpPr>
        <p:spPr/>
        <p:txBody>
          <a:bodyPr/>
          <a:lstStyle/>
          <a:p>
            <a:r>
              <a:rPr lang="de-DE"/>
              <a:t>PostgreSQL: Übergreifende Neuerungen</a:t>
            </a:r>
            <a:endParaRPr lang="en-US"/>
          </a:p>
        </p:txBody>
      </p:sp>
      <p:sp>
        <p:nvSpPr>
          <p:cNvPr id="6" name="Content Placeholder 6">
            <a:extLst>
              <a:ext uri="{FF2B5EF4-FFF2-40B4-BE49-F238E27FC236}">
                <a16:creationId xmlns:a16="http://schemas.microsoft.com/office/drawing/2014/main" id="{E161EF41-500A-0CB2-CE8C-840B080ABFC0}"/>
              </a:ext>
            </a:extLst>
          </p:cNvPr>
          <p:cNvSpPr txBox="1">
            <a:spLocks/>
          </p:cNvSpPr>
          <p:nvPr/>
        </p:nvSpPr>
        <p:spPr>
          <a:xfrm>
            <a:off x="714431" y="1545624"/>
            <a:ext cx="5653318" cy="448941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pc="40" dirty="0">
                <a:latin typeface="Urbanist Medium" panose="020B0A04040200000203" pitchFamily="34" charset="0"/>
                <a:ea typeface="Urbanist Medium" panose="020B0A04040200000203" pitchFamily="34" charset="0"/>
                <a:cs typeface="Urbanist Medium" panose="020B0A04040200000203" pitchFamily="34" charset="0"/>
              </a:rPr>
              <a:t>Datensicherung</a:t>
            </a:r>
          </a:p>
          <a:p>
            <a:pPr lvl="2">
              <a:spcBef>
                <a:spcPts val="600"/>
              </a:spcBef>
            </a:pPr>
            <a:r>
              <a:rPr lang="de-DE" sz="2000" b="1" dirty="0"/>
              <a:t>Neue Datensicherungszentrale</a:t>
            </a:r>
            <a:br>
              <a:rPr lang="de-DE" sz="2000" dirty="0"/>
            </a:br>
            <a:r>
              <a:rPr lang="de-DE" spc="40" dirty="0">
                <a:latin typeface="Urbanist Medium" panose="020B0A04040200000203" pitchFamily="34" charset="0"/>
                <a:ea typeface="Urbanist Medium" panose="020B0A04040200000203" pitchFamily="34" charset="0"/>
                <a:cs typeface="Urbanist Medium" panose="020B0A04040200000203" pitchFamily="34" charset="0"/>
              </a:rPr>
              <a:t>alles</a:t>
            </a:r>
            <a:r>
              <a:rPr lang="de-DE" sz="2000" dirty="0"/>
              <a:t> in einem Assistenten</a:t>
            </a:r>
            <a:br>
              <a:rPr lang="de-DE" sz="2000" dirty="0"/>
            </a:br>
            <a:r>
              <a:rPr lang="de-DE" sz="2000" dirty="0"/>
              <a:t>- Backup &amp; Restore</a:t>
            </a:r>
            <a:br>
              <a:rPr lang="de-DE" sz="2000" dirty="0"/>
            </a:br>
            <a:r>
              <a:rPr lang="de-DE" sz="2000" dirty="0"/>
              <a:t>- regelmäßige Sicherung</a:t>
            </a:r>
            <a:br>
              <a:rPr lang="de-DE" sz="2000" dirty="0"/>
            </a:br>
            <a:r>
              <a:rPr lang="de-DE" sz="2000" dirty="0"/>
              <a:t>- Datensicherung online</a:t>
            </a:r>
          </a:p>
          <a:p>
            <a:pPr lvl="2">
              <a:spcBef>
                <a:spcPts val="600"/>
              </a:spcBef>
            </a:pPr>
            <a:r>
              <a:rPr lang="de-DE" sz="2000" dirty="0">
                <a:hlinkClick r:id="rId2">
                  <a:extLst>
                    <a:ext uri="{A12FA001-AC4F-418D-AE19-62706E023703}">
                      <ahyp:hlinkClr xmlns:ahyp="http://schemas.microsoft.com/office/drawing/2018/hyperlinkcolor" val="tx"/>
                    </a:ext>
                  </a:extLst>
                </a:hlinkClick>
              </a:rPr>
              <a:t>Einführung in die neue Datensicherungs-Zentrale unter PostgreSQL</a:t>
            </a:r>
            <a:br>
              <a:rPr lang="de-DE" sz="2000" dirty="0"/>
            </a:br>
            <a:endParaRPr lang="de-DE" sz="2000" dirty="0"/>
          </a:p>
          <a:p>
            <a:pPr lvl="2">
              <a:spcBef>
                <a:spcPts val="600"/>
              </a:spcBef>
            </a:pPr>
            <a:r>
              <a:rPr lang="de-DE" sz="2000" b="1" dirty="0"/>
              <a:t>Sicherung auf dem Server</a:t>
            </a:r>
            <a:br>
              <a:rPr lang="de-DE" sz="2000" dirty="0"/>
            </a:br>
            <a:r>
              <a:rPr lang="de-DE" sz="2000" dirty="0"/>
              <a:t>- verbesserte Performance</a:t>
            </a:r>
            <a:br>
              <a:rPr lang="de-DE" sz="2000" dirty="0"/>
            </a:br>
            <a:r>
              <a:rPr lang="de-DE" sz="2000" dirty="0"/>
              <a:t>- Netzwerkspeicher per UNC</a:t>
            </a:r>
          </a:p>
          <a:p>
            <a:pPr marL="0" lvl="3" indent="0">
              <a:spcBef>
                <a:spcPts val="600"/>
              </a:spcBef>
              <a:buNone/>
            </a:pPr>
            <a:endParaRPr lang="de-DE" sz="2000" b="1" dirty="0"/>
          </a:p>
        </p:txBody>
      </p:sp>
      <p:sp>
        <p:nvSpPr>
          <p:cNvPr id="3" name="Fußzeilenplatzhalter 2">
            <a:extLst>
              <a:ext uri="{FF2B5EF4-FFF2-40B4-BE49-F238E27FC236}">
                <a16:creationId xmlns:a16="http://schemas.microsoft.com/office/drawing/2014/main" id="{50D96605-5A94-7EDC-2340-3392204566E1}"/>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F0AABA98-3A8C-EE9F-8226-D334ED16F854}"/>
              </a:ext>
            </a:extLst>
          </p:cNvPr>
          <p:cNvSpPr>
            <a:spLocks noGrp="1"/>
          </p:cNvSpPr>
          <p:nvPr>
            <p:ph type="sldNum" sz="quarter" idx="12"/>
          </p:nvPr>
        </p:nvSpPr>
        <p:spPr/>
        <p:txBody>
          <a:bodyPr/>
          <a:lstStyle/>
          <a:p>
            <a:fld id="{1747B059-9090-4E73-96DA-36D500B427FC}" type="slidenum">
              <a:rPr lang="de-DE" smtClean="0"/>
              <a:t>74</a:t>
            </a:fld>
            <a:endParaRPr lang="de-DE"/>
          </a:p>
        </p:txBody>
      </p:sp>
      <p:pic>
        <p:nvPicPr>
          <p:cNvPr id="9" name="Content Placeholder 8">
            <a:extLst>
              <a:ext uri="{FF2B5EF4-FFF2-40B4-BE49-F238E27FC236}">
                <a16:creationId xmlns:a16="http://schemas.microsoft.com/office/drawing/2014/main" id="{79F1F9CD-CEEF-901A-7B83-36059A207027}"/>
              </a:ext>
            </a:extLst>
          </p:cNvPr>
          <p:cNvPicPr>
            <a:picLocks noChangeAspect="1"/>
          </p:cNvPicPr>
          <p:nvPr/>
        </p:nvPicPr>
        <p:blipFill>
          <a:blip r:embed="rId3"/>
          <a:srcRect r="1049" b="717"/>
          <a:stretch/>
        </p:blipFill>
        <p:spPr>
          <a:xfrm>
            <a:off x="6797993" y="1175367"/>
            <a:ext cx="4679576" cy="5042663"/>
          </a:xfrm>
          <a:prstGeom prst="rect">
            <a:avLst/>
          </a:prstGeom>
          <a:ln>
            <a:solidFill>
              <a:schemeClr val="tx1"/>
            </a:solidFill>
          </a:ln>
        </p:spPr>
      </p:pic>
    </p:spTree>
    <p:extLst>
      <p:ext uri="{BB962C8B-B14F-4D97-AF65-F5344CB8AC3E}">
        <p14:creationId xmlns:p14="http://schemas.microsoft.com/office/powerpoint/2010/main" val="2469850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ACA2-640F-BB6A-F609-81B1AF074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79482-E434-099B-6B76-0FC4D07AB988}"/>
              </a:ext>
            </a:extLst>
          </p:cNvPr>
          <p:cNvSpPr>
            <a:spLocks noGrp="1"/>
          </p:cNvSpPr>
          <p:nvPr>
            <p:ph type="title"/>
          </p:nvPr>
        </p:nvSpPr>
        <p:spPr/>
        <p:txBody>
          <a:bodyPr>
            <a:normAutofit/>
          </a:bodyPr>
          <a:lstStyle/>
          <a:p>
            <a:pPr algn="l" rtl="0" fontAlgn="base"/>
            <a:r>
              <a:rPr lang="de-DE" sz="2900">
                <a:solidFill>
                  <a:srgbClr val="000000"/>
                </a:solidFill>
              </a:rPr>
              <a:t>Welche sichtbaren Unterschiede gibt es zwischen „Sybase“ und </a:t>
            </a:r>
            <a:r>
              <a:rPr lang="de-DE" sz="2900" err="1">
                <a:solidFill>
                  <a:srgbClr val="000000"/>
                </a:solidFill>
              </a:rPr>
              <a:t>Postgres</a:t>
            </a:r>
            <a:r>
              <a:rPr lang="de-DE" sz="2900" i="0">
                <a:solidFill>
                  <a:srgbClr val="000000"/>
                </a:solidFill>
                <a:effectLst/>
              </a:rPr>
              <a:t>?</a:t>
            </a:r>
          </a:p>
        </p:txBody>
      </p:sp>
      <p:sp>
        <p:nvSpPr>
          <p:cNvPr id="3" name="Fußzeilenplatzhalter 2">
            <a:extLst>
              <a:ext uri="{FF2B5EF4-FFF2-40B4-BE49-F238E27FC236}">
                <a16:creationId xmlns:a16="http://schemas.microsoft.com/office/drawing/2014/main" id="{C9BFC6B9-166A-DAD1-43CC-5D32D9E5ED32}"/>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9D8AF8E1-E047-F3FA-4BFB-9433E2B62112}"/>
              </a:ext>
            </a:extLst>
          </p:cNvPr>
          <p:cNvSpPr>
            <a:spLocks noGrp="1"/>
          </p:cNvSpPr>
          <p:nvPr>
            <p:ph type="sldNum" sz="quarter" idx="12"/>
          </p:nvPr>
        </p:nvSpPr>
        <p:spPr/>
        <p:txBody>
          <a:bodyPr/>
          <a:lstStyle/>
          <a:p>
            <a:fld id="{1747B059-9090-4E73-96DA-36D500B427FC}" type="slidenum">
              <a:rPr lang="de-DE" smtClean="0"/>
              <a:t>75</a:t>
            </a:fld>
            <a:endParaRPr lang="de-DE"/>
          </a:p>
        </p:txBody>
      </p:sp>
      <p:sp>
        <p:nvSpPr>
          <p:cNvPr id="4" name="Content Placeholder 6">
            <a:extLst>
              <a:ext uri="{FF2B5EF4-FFF2-40B4-BE49-F238E27FC236}">
                <a16:creationId xmlns:a16="http://schemas.microsoft.com/office/drawing/2014/main" id="{A275F255-539D-B078-FE01-DBB405CB25CF}"/>
              </a:ext>
            </a:extLst>
          </p:cNvPr>
          <p:cNvSpPr>
            <a:spLocks noGrp="1"/>
          </p:cNvSpPr>
          <p:nvPr>
            <p:ph sz="half" idx="1"/>
          </p:nvPr>
        </p:nvSpPr>
        <p:spPr>
          <a:xfrm>
            <a:off x="715200" y="1589307"/>
            <a:ext cx="4784707" cy="3996682"/>
          </a:xfrm>
        </p:spPr>
        <p:txBody>
          <a:bodyPr/>
          <a:lstStyle/>
          <a:p>
            <a:pPr lvl="2">
              <a:lnSpc>
                <a:spcPct val="150000"/>
              </a:lnSpc>
              <a:spcBef>
                <a:spcPts val="600"/>
              </a:spcBef>
            </a:pPr>
            <a:r>
              <a:rPr lang="de-DE" sz="2000" b="1" err="1">
                <a:solidFill>
                  <a:srgbClr val="000000"/>
                </a:solidFill>
                <a:latin typeface="Urbanist" panose="020B0A04040200000203" pitchFamily="34" charset="0"/>
                <a:ea typeface="Urbanist" panose="020B0A04040200000203" pitchFamily="34" charset="0"/>
                <a:cs typeface="Urbanist" panose="020B0A04040200000203" pitchFamily="34" charset="0"/>
              </a:rPr>
              <a:t>Aboutbox</a:t>
            </a:r>
            <a:b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br>
            <a: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t>- Datenbankmodule</a:t>
            </a:r>
          </a:p>
          <a:p>
            <a:pPr lvl="2">
              <a:lnSpc>
                <a:spcPct val="150000"/>
              </a:lnSpc>
              <a:spcBef>
                <a:spcPts val="600"/>
              </a:spcBef>
            </a:pPr>
            <a: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t>Sicherheitszentrale</a:t>
            </a:r>
            <a:b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br>
            <a: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t>- Bereich Datenbank</a:t>
            </a:r>
          </a:p>
          <a:p>
            <a:pPr lvl="2">
              <a:lnSpc>
                <a:spcPct val="150000"/>
              </a:lnSpc>
              <a:spcBef>
                <a:spcPts val="600"/>
              </a:spcBef>
            </a:pPr>
            <a: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t>Toast Messages</a:t>
            </a:r>
            <a:b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br>
            <a: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t>- Warnungen auch außerhalb der Laufzeit</a:t>
            </a:r>
          </a:p>
          <a:p>
            <a:pPr lvl="2">
              <a:lnSpc>
                <a:spcPct val="150000"/>
              </a:lnSpc>
              <a:spcBef>
                <a:spcPts val="600"/>
              </a:spcBef>
            </a:pPr>
            <a: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t>Datensicherungszentrale</a:t>
            </a:r>
          </a:p>
          <a:p>
            <a:pPr lvl="2">
              <a:lnSpc>
                <a:spcPct val="150000"/>
              </a:lnSpc>
              <a:spcBef>
                <a:spcPts val="600"/>
              </a:spcBef>
            </a:pPr>
            <a:endParaRPr lang="de-DE" sz="2000">
              <a:solidFill>
                <a:srgbClr val="000000"/>
              </a:solidFill>
              <a:latin typeface="Urbanist" panose="020B0A04040200000203" pitchFamily="34" charset="0"/>
              <a:ea typeface="Urbanist" panose="020B0A04040200000203" pitchFamily="34" charset="0"/>
              <a:cs typeface="Urbanist" panose="020B0A04040200000203" pitchFamily="34" charset="0"/>
            </a:endParaRPr>
          </a:p>
          <a:p>
            <a:pPr lvl="2">
              <a:lnSpc>
                <a:spcPct val="150000"/>
              </a:lnSpc>
              <a:spcBef>
                <a:spcPts val="600"/>
              </a:spcBef>
            </a:pPr>
            <a:endParaRPr lang="de-DE" sz="2000" b="0" i="0" u="none" strike="noStrike">
              <a:solidFill>
                <a:srgbClr val="000000"/>
              </a:solidFill>
              <a:effectLst/>
              <a:latin typeface="Urbanist" panose="020B0A04040200000203" pitchFamily="34" charset="0"/>
              <a:ea typeface="Urbanist" panose="020B0A04040200000203" pitchFamily="34" charset="0"/>
              <a:cs typeface="Urbanist" panose="020B0A04040200000203" pitchFamily="34" charset="0"/>
            </a:endParaRPr>
          </a:p>
        </p:txBody>
      </p:sp>
      <p:pic>
        <p:nvPicPr>
          <p:cNvPr id="5" name="Content Placeholder 15">
            <a:extLst>
              <a:ext uri="{FF2B5EF4-FFF2-40B4-BE49-F238E27FC236}">
                <a16:creationId xmlns:a16="http://schemas.microsoft.com/office/drawing/2014/main" id="{5DBBA9AE-E832-03A4-3CB8-52B327B3DBD1}"/>
              </a:ext>
            </a:extLst>
          </p:cNvPr>
          <p:cNvPicPr>
            <a:picLocks noChangeAspect="1"/>
          </p:cNvPicPr>
          <p:nvPr/>
        </p:nvPicPr>
        <p:blipFill>
          <a:blip r:embed="rId3"/>
          <a:stretch>
            <a:fillRect/>
          </a:stretch>
        </p:blipFill>
        <p:spPr>
          <a:xfrm>
            <a:off x="5499907" y="1394803"/>
            <a:ext cx="5994823" cy="1449729"/>
          </a:xfrm>
          <a:prstGeom prst="rect">
            <a:avLst/>
          </a:prstGeom>
        </p:spPr>
      </p:pic>
      <p:pic>
        <p:nvPicPr>
          <p:cNvPr id="7" name="Picture 16">
            <a:extLst>
              <a:ext uri="{FF2B5EF4-FFF2-40B4-BE49-F238E27FC236}">
                <a16:creationId xmlns:a16="http://schemas.microsoft.com/office/drawing/2014/main" id="{A0D9875C-100E-EC1D-73C8-3EB3E766662A}"/>
              </a:ext>
            </a:extLst>
          </p:cNvPr>
          <p:cNvPicPr>
            <a:picLocks noChangeAspect="1"/>
          </p:cNvPicPr>
          <p:nvPr/>
        </p:nvPicPr>
        <p:blipFill>
          <a:blip r:embed="rId4"/>
          <a:stretch>
            <a:fillRect/>
          </a:stretch>
        </p:blipFill>
        <p:spPr>
          <a:xfrm>
            <a:off x="5577231" y="3016816"/>
            <a:ext cx="5899569" cy="2863663"/>
          </a:xfrm>
          <a:prstGeom prst="rect">
            <a:avLst/>
          </a:prstGeom>
          <a:ln>
            <a:solidFill>
              <a:schemeClr val="tx1"/>
            </a:solidFill>
          </a:ln>
        </p:spPr>
      </p:pic>
    </p:spTree>
    <p:extLst>
      <p:ext uri="{BB962C8B-B14F-4D97-AF65-F5344CB8AC3E}">
        <p14:creationId xmlns:p14="http://schemas.microsoft.com/office/powerpoint/2010/main" val="1456116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592A9-A8CF-20BA-60D3-5AA2B2E25849}"/>
              </a:ext>
            </a:extLst>
          </p:cNvPr>
          <p:cNvSpPr>
            <a:spLocks noGrp="1"/>
          </p:cNvSpPr>
          <p:nvPr>
            <p:ph type="title"/>
          </p:nvPr>
        </p:nvSpPr>
        <p:spPr/>
        <p:txBody>
          <a:bodyPr/>
          <a:lstStyle/>
          <a:p>
            <a:r>
              <a:rPr lang="de-DE"/>
              <a:t>PostgreSQL: Wichtige Hinweise</a:t>
            </a:r>
          </a:p>
        </p:txBody>
      </p:sp>
      <p:sp>
        <p:nvSpPr>
          <p:cNvPr id="3" name="Inhaltsplatzhalter 2">
            <a:extLst>
              <a:ext uri="{FF2B5EF4-FFF2-40B4-BE49-F238E27FC236}">
                <a16:creationId xmlns:a16="http://schemas.microsoft.com/office/drawing/2014/main" id="{DECB35B2-9C80-4036-3E9C-5F4A9C3DD40C}"/>
              </a:ext>
            </a:extLst>
          </p:cNvPr>
          <p:cNvSpPr>
            <a:spLocks noGrp="1"/>
          </p:cNvSpPr>
          <p:nvPr>
            <p:ph idx="1"/>
          </p:nvPr>
        </p:nvSpPr>
        <p:spPr>
          <a:xfrm>
            <a:off x="719999" y="1860612"/>
            <a:ext cx="10751275" cy="3944965"/>
          </a:xfrm>
        </p:spPr>
        <p:txBody>
          <a:bodyPr>
            <a:normAutofit/>
          </a:bodyPr>
          <a:lstStyle/>
          <a:p>
            <a:pPr marL="0" lvl="2" indent="0">
              <a:buNone/>
            </a:pPr>
            <a:r>
              <a:rPr lang="de-DE" b="1" dirty="0">
                <a:latin typeface="Urbanist" panose="020B0A04040200000203" pitchFamily="34" charset="0"/>
                <a:ea typeface="Urbanist" panose="020B0A04040200000203" pitchFamily="34" charset="0"/>
                <a:cs typeface="Urbanist" panose="020B0A04040200000203" pitchFamily="34" charset="0"/>
              </a:rPr>
              <a:t>Firewall-Port 15432</a:t>
            </a: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Nicht PostgreSQL Standard-Port</a:t>
            </a: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Wird automatisch freigegeben</a:t>
            </a:r>
          </a:p>
          <a:p>
            <a:pPr marL="0" lvl="2" indent="0">
              <a:buNone/>
            </a:pPr>
            <a:r>
              <a:rPr lang="de-DE" b="1" dirty="0">
                <a:latin typeface="Urbanist" panose="020B0A04040200000203" pitchFamily="34" charset="0"/>
                <a:ea typeface="Urbanist" panose="020B0A04040200000203" pitchFamily="34" charset="0"/>
                <a:cs typeface="Urbanist" panose="020B0A04040200000203" pitchFamily="34" charset="0"/>
              </a:rPr>
              <a:t>PostgreSQL </a:t>
            </a:r>
            <a:r>
              <a:rPr lang="de-DE" b="1" dirty="0" err="1">
                <a:latin typeface="Urbanist" panose="020B0A04040200000203" pitchFamily="34" charset="0"/>
                <a:ea typeface="Urbanist" panose="020B0A04040200000203" pitchFamily="34" charset="0"/>
                <a:cs typeface="Urbanist" panose="020B0A04040200000203" pitchFamily="34" charset="0"/>
              </a:rPr>
              <a:t>CleanUp</a:t>
            </a:r>
            <a:endParaRPr lang="de-DE" b="1" dirty="0">
              <a:latin typeface="Urbanist" panose="020B0A04040200000203" pitchFamily="34" charset="0"/>
              <a:ea typeface="Urbanist" panose="020B0A04040200000203" pitchFamily="34" charset="0"/>
              <a:cs typeface="Urbanist" panose="020B0A04040200000203" pitchFamily="34" charset="0"/>
            </a:endParaRP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Versehentliche PostgreSQL-Installation rückgängig machen</a:t>
            </a: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FAQ-Anleitung</a:t>
            </a:r>
          </a:p>
          <a:p>
            <a:endParaRPr lang="de-DE" dirty="0">
              <a:latin typeface="Urbanist" panose="020B0A04040200000203" pitchFamily="34" charset="0"/>
              <a:ea typeface="Urbanist" panose="020B0A04040200000203" pitchFamily="34" charset="0"/>
              <a:cs typeface="Urbanist" panose="020B0A04040200000203" pitchFamily="34" charset="0"/>
            </a:endParaRPr>
          </a:p>
          <a:p>
            <a:endParaRPr lang="de-DE" dirty="0">
              <a:latin typeface="Urbanist" panose="020B0A04040200000203" pitchFamily="34" charset="0"/>
              <a:ea typeface="Urbanist" panose="020B0A04040200000203" pitchFamily="34" charset="0"/>
              <a:cs typeface="Urbanist" panose="020B0A04040200000203" pitchFamily="34" charset="0"/>
            </a:endParaRPr>
          </a:p>
          <a:p>
            <a:endParaRPr lang="de-DE" dirty="0">
              <a:latin typeface="Urbanist" panose="020B0A04040200000203" pitchFamily="34" charset="0"/>
              <a:ea typeface="Urbanist" panose="020B0A04040200000203" pitchFamily="34" charset="0"/>
              <a:cs typeface="Urbanist" panose="020B0A04040200000203" pitchFamily="34" charset="0"/>
            </a:endParaRPr>
          </a:p>
        </p:txBody>
      </p:sp>
      <p:sp>
        <p:nvSpPr>
          <p:cNvPr id="6" name="Fußzeilenplatzhalter 5">
            <a:extLst>
              <a:ext uri="{FF2B5EF4-FFF2-40B4-BE49-F238E27FC236}">
                <a16:creationId xmlns:a16="http://schemas.microsoft.com/office/drawing/2014/main" id="{0510B63F-1D95-30CF-7884-D2D0314D30EB}"/>
              </a:ext>
            </a:extLst>
          </p:cNvPr>
          <p:cNvSpPr>
            <a:spLocks noGrp="1"/>
          </p:cNvSpPr>
          <p:nvPr>
            <p:ph type="ftr" sz="quarter" idx="11"/>
          </p:nvPr>
        </p:nvSpPr>
        <p:spPr/>
        <p:txBody>
          <a:bodyPr/>
          <a:lstStyle/>
          <a:p>
            <a:r>
              <a:rPr lang="de-DE" dirty="0"/>
              <a:t>Lexware vor Ort</a:t>
            </a:r>
          </a:p>
        </p:txBody>
      </p:sp>
      <p:sp>
        <p:nvSpPr>
          <p:cNvPr id="7" name="Foliennummernplatzhalter 6">
            <a:extLst>
              <a:ext uri="{FF2B5EF4-FFF2-40B4-BE49-F238E27FC236}">
                <a16:creationId xmlns:a16="http://schemas.microsoft.com/office/drawing/2014/main" id="{B49DA61E-24F6-543C-AB92-1669F8EA62ED}"/>
              </a:ext>
            </a:extLst>
          </p:cNvPr>
          <p:cNvSpPr>
            <a:spLocks noGrp="1"/>
          </p:cNvSpPr>
          <p:nvPr>
            <p:ph type="sldNum" sz="quarter" idx="12"/>
          </p:nvPr>
        </p:nvSpPr>
        <p:spPr/>
        <p:txBody>
          <a:bodyPr/>
          <a:lstStyle/>
          <a:p>
            <a:fld id="{FFC269A0-BD27-4577-9DED-0AAE60100C51}" type="slidenum">
              <a:rPr lang="de-DE" smtClean="0"/>
              <a:pPr/>
              <a:t>76</a:t>
            </a:fld>
            <a:endParaRPr lang="de-DE"/>
          </a:p>
        </p:txBody>
      </p:sp>
    </p:spTree>
    <p:extLst>
      <p:ext uri="{BB962C8B-B14F-4D97-AF65-F5344CB8AC3E}">
        <p14:creationId xmlns:p14="http://schemas.microsoft.com/office/powerpoint/2010/main" val="18864067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Lexware - alle Neuerungen auf einen Blick</a:t>
            </a:r>
          </a:p>
        </p:txBody>
      </p:sp>
      <p:sp>
        <p:nvSpPr>
          <p:cNvPr id="5" name="Slide Number Placeholder 4">
            <a:extLst>
              <a:ext uri="{FF2B5EF4-FFF2-40B4-BE49-F238E27FC236}">
                <a16:creationId xmlns:a16="http://schemas.microsoft.com/office/drawing/2014/main" id="{231EC0E7-9F47-49C5-B3CF-EBA571EE3A2C}"/>
              </a:ext>
            </a:extLst>
          </p:cNvPr>
          <p:cNvSpPr>
            <a:spLocks noGrp="1"/>
          </p:cNvSpPr>
          <p:nvPr>
            <p:ph type="sldNum" sz="quarter" idx="12"/>
          </p:nvPr>
        </p:nvSpPr>
        <p:spPr/>
        <p:txBody>
          <a:bodyPr/>
          <a:lstStyle/>
          <a:p>
            <a:fld id="{1747B059-9090-4E73-96DA-36D500B427FC}" type="slidenum">
              <a:rPr lang="de-DE" smtClean="0"/>
              <a:pPr/>
              <a:t>77</a:t>
            </a:fld>
            <a:endParaRPr lang="de-DE"/>
          </a:p>
        </p:txBody>
      </p:sp>
      <p:sp>
        <p:nvSpPr>
          <p:cNvPr id="21" name="Inhaltsplatzhalter 2">
            <a:extLst>
              <a:ext uri="{FF2B5EF4-FFF2-40B4-BE49-F238E27FC236}">
                <a16:creationId xmlns:a16="http://schemas.microsoft.com/office/drawing/2014/main" id="{3E37F8D7-B51F-8FE1-2903-FD70DC58A35A}"/>
              </a:ext>
            </a:extLst>
          </p:cNvPr>
          <p:cNvSpPr txBox="1">
            <a:spLocks/>
          </p:cNvSpPr>
          <p:nvPr/>
        </p:nvSpPr>
        <p:spPr>
          <a:xfrm>
            <a:off x="624632" y="1347727"/>
            <a:ext cx="10872042" cy="1071805"/>
          </a:xfrm>
          <a:prstGeom prst="rect">
            <a:avLst/>
          </a:prstGeom>
        </p:spPr>
        <p:txBody>
          <a:bodyPr>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000" b="1">
                <a:solidFill>
                  <a:schemeClr val="tx1"/>
                </a:solidFill>
              </a:rPr>
              <a:t>Release Notes</a:t>
            </a:r>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11" name="Textfeld 10">
            <a:extLst>
              <a:ext uri="{FF2B5EF4-FFF2-40B4-BE49-F238E27FC236}">
                <a16:creationId xmlns:a16="http://schemas.microsoft.com/office/drawing/2014/main" id="{17E32D08-B61A-3ABA-3837-D8BF60E55F6D}"/>
              </a:ext>
            </a:extLst>
          </p:cNvPr>
          <p:cNvSpPr txBox="1"/>
          <p:nvPr/>
        </p:nvSpPr>
        <p:spPr bwMode="gray">
          <a:xfrm>
            <a:off x="624632" y="1709607"/>
            <a:ext cx="3854117" cy="1357616"/>
          </a:xfrm>
          <a:prstGeom prst="rect">
            <a:avLst/>
          </a:prstGeom>
          <a:noFill/>
        </p:spPr>
        <p:txBody>
          <a:bodyPr wrap="square" lIns="91440" tIns="45720" rIns="91440" bIns="45720" anchor="t">
            <a:spAutoFit/>
          </a:bodyPr>
          <a:lstStyle/>
          <a:p>
            <a:pPr marL="287655" lvl="2" indent="-287655"/>
            <a:r>
              <a:rPr lang="de-DE" sz="1600" dirty="0"/>
              <a:t>Sämtliche Neuerungen zu allen Updates für die Lexware On </a:t>
            </a:r>
            <a:r>
              <a:rPr lang="de-DE" sz="1600" dirty="0" err="1"/>
              <a:t>Premise</a:t>
            </a:r>
            <a:r>
              <a:rPr lang="de-DE" sz="1600" dirty="0"/>
              <a:t> Produkte unter:</a:t>
            </a:r>
            <a:endParaRPr lang="de-DE" dirty="0"/>
          </a:p>
          <a:p>
            <a:pPr marL="0" lvl="2" indent="0" algn="ctr">
              <a:buNone/>
            </a:pPr>
            <a:r>
              <a:rPr lang="de-DE" b="1" dirty="0">
                <a:solidFill>
                  <a:srgbClr val="FF4554"/>
                </a:solidFill>
                <a:hlinkClick r:id="rId3">
                  <a:extLst>
                    <a:ext uri="{A12FA001-AC4F-418D-AE19-62706E023703}">
                      <ahyp:hlinkClr xmlns:ahyp="http://schemas.microsoft.com/office/drawing/2018/hyperlinkcolor" val="tx"/>
                    </a:ext>
                  </a:extLst>
                </a:hlinkClick>
              </a:rPr>
              <a:t>www.lexware.de/neu</a:t>
            </a:r>
            <a:endParaRPr lang="de-DE" dirty="0"/>
          </a:p>
        </p:txBody>
      </p:sp>
      <p:pic>
        <p:nvPicPr>
          <p:cNvPr id="14" name="Grafik 13" descr="Ein Bild, das Grafiken, Schrift, Muster, Design enthält.&#10;&#10;Automatisch generierte Beschreibung">
            <a:extLst>
              <a:ext uri="{FF2B5EF4-FFF2-40B4-BE49-F238E27FC236}">
                <a16:creationId xmlns:a16="http://schemas.microsoft.com/office/drawing/2014/main" id="{7A9FE645-5962-9EF2-580C-2DFF9F5993B0}"/>
              </a:ext>
            </a:extLst>
          </p:cNvPr>
          <p:cNvPicPr>
            <a:picLocks noChangeAspect="1"/>
          </p:cNvPicPr>
          <p:nvPr/>
        </p:nvPicPr>
        <p:blipFill rotWithShape="1">
          <a:blip r:embed="rId4">
            <a:extLst>
              <a:ext uri="{28A0092B-C50C-407E-A947-70E740481C1C}">
                <a14:useLocalDpi xmlns:a14="http://schemas.microsoft.com/office/drawing/2010/main" val="0"/>
              </a:ext>
            </a:extLst>
          </a:blip>
          <a:srcRect b="2960"/>
          <a:stretch/>
        </p:blipFill>
        <p:spPr>
          <a:xfrm>
            <a:off x="6973522" y="1241428"/>
            <a:ext cx="4517667" cy="4383943"/>
          </a:xfrm>
          <a:prstGeom prst="rect">
            <a:avLst/>
          </a:prstGeom>
        </p:spPr>
      </p:pic>
      <p:sp>
        <p:nvSpPr>
          <p:cNvPr id="3" name="Fußzeilenplatzhalter 5">
            <a:extLst>
              <a:ext uri="{FF2B5EF4-FFF2-40B4-BE49-F238E27FC236}">
                <a16:creationId xmlns:a16="http://schemas.microsoft.com/office/drawing/2014/main" id="{74F5F835-A47E-C143-8ED6-CF3429A51DDB}"/>
              </a:ext>
            </a:extLst>
          </p:cNvPr>
          <p:cNvSpPr>
            <a:spLocks noGrp="1"/>
          </p:cNvSpPr>
          <p:nvPr>
            <p:ph type="ftr" sz="quarter" idx="11"/>
          </p:nvPr>
        </p:nvSpPr>
        <p:spPr>
          <a:xfrm>
            <a:off x="1260000" y="6310800"/>
            <a:ext cx="6206613" cy="180000"/>
          </a:xfrm>
        </p:spPr>
        <p:txBody>
          <a:bodyPr/>
          <a:lstStyle/>
          <a:p>
            <a:r>
              <a:rPr lang="de-DE" dirty="0"/>
              <a:t>Lexware vor Ort</a:t>
            </a:r>
          </a:p>
        </p:txBody>
      </p:sp>
    </p:spTree>
    <p:extLst>
      <p:ext uri="{BB962C8B-B14F-4D97-AF65-F5344CB8AC3E}">
        <p14:creationId xmlns:p14="http://schemas.microsoft.com/office/powerpoint/2010/main" val="29322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Release-Planung Version 2026</a:t>
            </a:r>
            <a:endParaRPr lang="en-US"/>
          </a:p>
        </p:txBody>
      </p:sp>
      <p:grpSp>
        <p:nvGrpSpPr>
          <p:cNvPr id="17" name="Gruppieren 16">
            <a:extLst>
              <a:ext uri="{FF2B5EF4-FFF2-40B4-BE49-F238E27FC236}">
                <a16:creationId xmlns:a16="http://schemas.microsoft.com/office/drawing/2014/main" id="{028105E8-6848-77C0-7F27-4438D6FBCA75}"/>
              </a:ext>
            </a:extLst>
          </p:cNvPr>
          <p:cNvGrpSpPr/>
          <p:nvPr/>
        </p:nvGrpSpPr>
        <p:grpSpPr>
          <a:xfrm>
            <a:off x="696670" y="1592233"/>
            <a:ext cx="1382308" cy="1652157"/>
            <a:chOff x="515695" y="1592233"/>
            <a:chExt cx="1382308" cy="1652157"/>
          </a:xfrm>
        </p:grpSpPr>
        <p:sp>
          <p:nvSpPr>
            <p:cNvPr id="15" name="Rechteck: abgerundete Ecken 14">
              <a:extLst>
                <a:ext uri="{FF2B5EF4-FFF2-40B4-BE49-F238E27FC236}">
                  <a16:creationId xmlns:a16="http://schemas.microsoft.com/office/drawing/2014/main" id="{A38F2A35-13CE-D74B-3278-A4FBA27BCA19}"/>
                </a:ext>
              </a:extLst>
            </p:cNvPr>
            <p:cNvSpPr/>
            <p:nvPr/>
          </p:nvSpPr>
          <p:spPr>
            <a:xfrm>
              <a:off x="515695" y="1592233"/>
              <a:ext cx="731637" cy="744954"/>
            </a:xfrm>
            <a:prstGeom prst="roundRect">
              <a:avLst>
                <a:gd name="adj" fmla="val 10000"/>
              </a:avLst>
            </a:pr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22" name="Rechteck 21">
              <a:extLst>
                <a:ext uri="{FF2B5EF4-FFF2-40B4-BE49-F238E27FC236}">
                  <a16:creationId xmlns:a16="http://schemas.microsoft.com/office/drawing/2014/main" id="{8DB36DD6-6A93-B8A6-F10D-003F330E3F43}"/>
                </a:ext>
              </a:extLst>
            </p:cNvPr>
            <p:cNvSpPr/>
            <p:nvPr/>
          </p:nvSpPr>
          <p:spPr>
            <a:xfrm>
              <a:off x="752442"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60096" tIns="60096" rIns="60096" bIns="60096"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de-DE" sz="2000" b="0" i="0" u="none" strike="noStrike" kern="0" cap="none" spc="0" normalizeH="0" baseline="0" noProof="0">
                  <a:ln>
                    <a:noFill/>
                  </a:ln>
                  <a:solidFill>
                    <a:srgbClr val="000000"/>
                  </a:solidFill>
                  <a:effectLst/>
                  <a:uLnTx/>
                  <a:uFillTx/>
                  <a:latin typeface="Calibri"/>
                  <a:ea typeface="+mn-ea"/>
                  <a:cs typeface="+mn-cs"/>
                </a:rPr>
                <a:t>JEV</a:t>
              </a:r>
              <a:br>
                <a:rPr lang="de-DE" sz="2000" b="0" i="0" u="none" strike="noStrike" kern="0" cap="none" spc="0" normalizeH="0" baseline="0" noProof="0">
                  <a:ln>
                    <a:noFill/>
                  </a:ln>
                  <a:effectLst/>
                  <a:uLnTx/>
                  <a:uFillTx/>
                  <a:latin typeface="Calibri"/>
                </a:rPr>
              </a:br>
              <a:r>
                <a:rPr kumimoji="0" lang="de-DE" sz="2000" b="0" i="0" u="none" strike="noStrike" kern="0" cap="none" spc="0" normalizeH="0" baseline="0" noProof="0">
                  <a:ln>
                    <a:noFill/>
                  </a:ln>
                  <a:solidFill>
                    <a:srgbClr val="000000"/>
                  </a:solidFill>
                  <a:effectLst/>
                  <a:uLnTx/>
                  <a:uFillTx/>
                  <a:latin typeface="Calibri"/>
                  <a:ea typeface="+mn-ea"/>
                  <a:cs typeface="+mn-cs"/>
                </a:rPr>
                <a:t>2026</a:t>
              </a:r>
              <a:endParaRPr lang="de-DE" sz="1600" b="0" i="0" u="none" strike="noStrike" kern="0" cap="none" spc="0" normalizeH="0" baseline="0" noProof="0">
                <a:ln>
                  <a:noFill/>
                </a:ln>
                <a:solidFill>
                  <a:srgbClr val="000000"/>
                </a:solidFill>
                <a:effectLst/>
                <a:uLnTx/>
                <a:uFillTx/>
                <a:latin typeface="Calibri"/>
                <a:cs typeface="Calibri"/>
              </a:endParaRPr>
            </a:p>
          </p:txBody>
        </p:sp>
      </p:grpSp>
      <p:grpSp>
        <p:nvGrpSpPr>
          <p:cNvPr id="10" name="Gruppieren 9">
            <a:extLst>
              <a:ext uri="{FF2B5EF4-FFF2-40B4-BE49-F238E27FC236}">
                <a16:creationId xmlns:a16="http://schemas.microsoft.com/office/drawing/2014/main" id="{8AE9AB31-0F55-8CBC-C29F-B46272A131D2}"/>
              </a:ext>
            </a:extLst>
          </p:cNvPr>
          <p:cNvGrpSpPr/>
          <p:nvPr/>
        </p:nvGrpSpPr>
        <p:grpSpPr>
          <a:xfrm>
            <a:off x="2259633" y="1592233"/>
            <a:ext cx="1376777" cy="1654170"/>
            <a:chOff x="1859583" y="1592233"/>
            <a:chExt cx="1376777" cy="1654170"/>
          </a:xfrm>
        </p:grpSpPr>
        <p:sp>
          <p:nvSpPr>
            <p:cNvPr id="13" name="Rechteck: abgerundete Ecken 12">
              <a:extLst>
                <a:ext uri="{FF2B5EF4-FFF2-40B4-BE49-F238E27FC236}">
                  <a16:creationId xmlns:a16="http://schemas.microsoft.com/office/drawing/2014/main" id="{0EE0EAAB-2C63-9142-943F-A337D438077A}"/>
                </a:ext>
              </a:extLst>
            </p:cNvPr>
            <p:cNvSpPr/>
            <p:nvPr/>
          </p:nvSpPr>
          <p:spPr>
            <a:xfrm>
              <a:off x="1879961" y="1596101"/>
              <a:ext cx="720000" cy="744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abgerundete Ecken 13">
              <a:extLst>
                <a:ext uri="{FF2B5EF4-FFF2-40B4-BE49-F238E27FC236}">
                  <a16:creationId xmlns:a16="http://schemas.microsoft.com/office/drawing/2014/main" id="{DE98FA08-F2D6-4EAA-AB24-C46EB82ADC08}"/>
                </a:ext>
              </a:extLst>
            </p:cNvPr>
            <p:cNvSpPr/>
            <p:nvPr/>
          </p:nvSpPr>
          <p:spPr>
            <a:xfrm>
              <a:off x="1860616" y="1592233"/>
              <a:ext cx="731637" cy="744954"/>
            </a:xfrm>
            <a:prstGeom prst="roundRect">
              <a:avLst>
                <a:gd name="adj" fmla="val 17142"/>
              </a:avLst>
            </a:prstGeom>
            <a: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19" name="Rechteck 18">
              <a:extLst>
                <a:ext uri="{FF2B5EF4-FFF2-40B4-BE49-F238E27FC236}">
                  <a16:creationId xmlns:a16="http://schemas.microsoft.com/office/drawing/2014/main" id="{922E2E04-4F96-9E25-B4E2-040E521A1580}"/>
                </a:ext>
              </a:extLst>
            </p:cNvPr>
            <p:cNvSpPr/>
            <p:nvPr/>
          </p:nvSpPr>
          <p:spPr>
            <a:xfrm>
              <a:off x="2090799" y="2235225"/>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solidFill>
                  <a:effectLst/>
                  <a:uLnTx/>
                  <a:uFillTx/>
                  <a:latin typeface="Calibri"/>
                  <a:ea typeface="+mn-ea"/>
                  <a:cs typeface="+mn-cs"/>
                </a:rPr>
                <a:t>Update Januar</a:t>
              </a:r>
            </a:p>
            <a:p>
              <a:pPr marL="57150" marR="0" lvl="1" indent="-57150" defTabSz="444500" eaLnBrk="1" fontAlgn="auto" latinLnBrk="0" hangingPunct="1">
                <a:lnSpc>
                  <a:spcPct val="90000"/>
                </a:lnSpc>
                <a:spcBef>
                  <a:spcPct val="0"/>
                </a:spcBef>
                <a:spcAft>
                  <a:spcPct val="15000"/>
                </a:spcAft>
                <a:buClrTx/>
                <a:buSzTx/>
                <a:buFontTx/>
                <a:buChar char="•"/>
                <a:tabLst/>
                <a:defRPr/>
              </a:pPr>
              <a:r>
                <a:rPr kumimoji="0" lang="de-DE" sz="1000" b="0" i="0" u="none" strike="noStrike" kern="0" cap="none" spc="0" normalizeH="0" baseline="0" noProof="0">
                  <a:ln>
                    <a:noFill/>
                  </a:ln>
                  <a:solidFill>
                    <a:srgbClr val="000000"/>
                  </a:solidFill>
                  <a:effectLst/>
                  <a:uLnTx/>
                  <a:uFillTx/>
                  <a:latin typeface="Calibri"/>
                  <a:ea typeface="+mn-ea"/>
                  <a:cs typeface="+mn-cs"/>
                </a:rPr>
                <a:t>Features</a:t>
              </a:r>
              <a:endParaRPr lang="de-DE" sz="1000" b="0" i="0" u="none" strike="noStrike" kern="0" cap="none" spc="0" normalizeH="0" baseline="0" noProof="0">
                <a:ln>
                  <a:noFill/>
                </a:ln>
                <a:solidFill>
                  <a:srgbClr val="000000"/>
                </a:solidFill>
                <a:effectLst/>
                <a:uLnTx/>
                <a:uFillTx/>
                <a:latin typeface="Calibri"/>
                <a:cs typeface="Calibri"/>
              </a:endParaRP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solidFill>
                  <a:latin typeface="Calibri"/>
                </a:rPr>
                <a:t>DB-Update</a:t>
              </a:r>
              <a:endParaRPr lang="de-DE" sz="1000" b="0" i="0" u="none" strike="noStrike" kern="0" cap="none" spc="0" normalizeH="0" baseline="0" noProof="0">
                <a:ln>
                  <a:noFill/>
                </a:ln>
                <a:solidFill>
                  <a:srgbClr val="000000"/>
                </a:solidFill>
                <a:effectLst/>
                <a:uLnTx/>
                <a:uFillTx/>
                <a:latin typeface="Calibri"/>
                <a:cs typeface="Calibri"/>
              </a:endParaRPr>
            </a:p>
          </p:txBody>
        </p:sp>
        <p:sp>
          <p:nvSpPr>
            <p:cNvPr id="23" name="Freihandform: Form 22">
              <a:extLst>
                <a:ext uri="{FF2B5EF4-FFF2-40B4-BE49-F238E27FC236}">
                  <a16:creationId xmlns:a16="http://schemas.microsoft.com/office/drawing/2014/main" id="{478869D6-0AC5-94B0-686F-774947E63FF3}"/>
                </a:ext>
              </a:extLst>
            </p:cNvPr>
            <p:cNvSpPr/>
            <p:nvPr/>
          </p:nvSpPr>
          <p:spPr>
            <a:xfrm>
              <a:off x="1859583" y="2588099"/>
              <a:ext cx="214649" cy="179002"/>
            </a:xfrm>
            <a:custGeom>
              <a:avLst/>
              <a:gdLst>
                <a:gd name="connsiteX0" fmla="*/ 0 w 218556"/>
                <a:gd name="connsiteY0" fmla="*/ 35800 h 179002"/>
                <a:gd name="connsiteX1" fmla="*/ 129055 w 218556"/>
                <a:gd name="connsiteY1" fmla="*/ 35800 h 179002"/>
                <a:gd name="connsiteX2" fmla="*/ 129055 w 218556"/>
                <a:gd name="connsiteY2" fmla="*/ 0 h 179002"/>
                <a:gd name="connsiteX3" fmla="*/ 218556 w 218556"/>
                <a:gd name="connsiteY3" fmla="*/ 89501 h 179002"/>
                <a:gd name="connsiteX4" fmla="*/ 129055 w 218556"/>
                <a:gd name="connsiteY4" fmla="*/ 179002 h 179002"/>
                <a:gd name="connsiteX5" fmla="*/ 129055 w 218556"/>
                <a:gd name="connsiteY5" fmla="*/ 143202 h 179002"/>
                <a:gd name="connsiteX6" fmla="*/ 0 w 218556"/>
                <a:gd name="connsiteY6" fmla="*/ 143202 h 179002"/>
                <a:gd name="connsiteX7" fmla="*/ 0 w 218556"/>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56" h="179002">
                  <a:moveTo>
                    <a:pt x="0" y="35800"/>
                  </a:moveTo>
                  <a:lnTo>
                    <a:pt x="129055" y="35800"/>
                  </a:lnTo>
                  <a:lnTo>
                    <a:pt x="129055" y="0"/>
                  </a:lnTo>
                  <a:lnTo>
                    <a:pt x="218556" y="89501"/>
                  </a:lnTo>
                  <a:lnTo>
                    <a:pt x="129055" y="179002"/>
                  </a:lnTo>
                  <a:lnTo>
                    <a:pt x="129055"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grpSp>
        <p:nvGrpSpPr>
          <p:cNvPr id="3" name="Gruppieren 2">
            <a:extLst>
              <a:ext uri="{FF2B5EF4-FFF2-40B4-BE49-F238E27FC236}">
                <a16:creationId xmlns:a16="http://schemas.microsoft.com/office/drawing/2014/main" id="{33198EB3-35A3-5CD4-36EF-21E2B38ABD06}"/>
              </a:ext>
            </a:extLst>
          </p:cNvPr>
          <p:cNvGrpSpPr/>
          <p:nvPr/>
        </p:nvGrpSpPr>
        <p:grpSpPr>
          <a:xfrm>
            <a:off x="5342400" y="1592233"/>
            <a:ext cx="1434236" cy="1652157"/>
            <a:chOff x="4513725" y="1592233"/>
            <a:chExt cx="1434236" cy="1652157"/>
          </a:xfrm>
        </p:grpSpPr>
        <p:sp>
          <p:nvSpPr>
            <p:cNvPr id="21" name="Rechteck: abgerundete Ecken 20">
              <a:extLst>
                <a:ext uri="{FF2B5EF4-FFF2-40B4-BE49-F238E27FC236}">
                  <a16:creationId xmlns:a16="http://schemas.microsoft.com/office/drawing/2014/main" id="{011BD9BD-0293-C577-3D7C-BF22664FEBB9}"/>
                </a:ext>
              </a:extLst>
            </p:cNvPr>
            <p:cNvSpPr/>
            <p:nvPr/>
          </p:nvSpPr>
          <p:spPr>
            <a:xfrm>
              <a:off x="4622128" y="1592233"/>
              <a:ext cx="731637" cy="744954"/>
            </a:xfrm>
            <a:prstGeom prst="roundRect">
              <a:avLst>
                <a:gd name="adj" fmla="val 10000"/>
              </a:avLst>
            </a:prstGeom>
            <a: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26" name="Freihandform: Form 25">
              <a:extLst>
                <a:ext uri="{FF2B5EF4-FFF2-40B4-BE49-F238E27FC236}">
                  <a16:creationId xmlns:a16="http://schemas.microsoft.com/office/drawing/2014/main" id="{61651B36-91A4-C429-C5E1-9AB7A830143D}"/>
                </a:ext>
              </a:extLst>
            </p:cNvPr>
            <p:cNvSpPr/>
            <p:nvPr/>
          </p:nvSpPr>
          <p:spPr>
            <a:xfrm>
              <a:off x="4513725"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sp>
          <p:nvSpPr>
            <p:cNvPr id="28" name="Rechteck 27">
              <a:extLst>
                <a:ext uri="{FF2B5EF4-FFF2-40B4-BE49-F238E27FC236}">
                  <a16:creationId xmlns:a16="http://schemas.microsoft.com/office/drawing/2014/main" id="{697D04C1-01C2-689A-AF52-9720B2F8F549}"/>
                </a:ext>
              </a:extLst>
            </p:cNvPr>
            <p:cNvSpPr/>
            <p:nvPr/>
          </p:nvSpPr>
          <p:spPr>
            <a:xfrm>
              <a:off x="4802400"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rPr>
                <a:t>Update April</a:t>
              </a: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lumMod val="75000"/>
                      <a:lumOff val="25000"/>
                    </a:srgbClr>
                  </a:solidFill>
                  <a:latin typeface="Calibri"/>
                </a:rPr>
                <a:t>Features</a:t>
              </a:r>
            </a:p>
            <a:p>
              <a:pPr marL="57150" marR="0" lvl="1" indent="-57150" defTabSz="444500" eaLnBrk="1" fontAlgn="auto" latinLnBrk="0" hangingPunct="1">
                <a:lnSpc>
                  <a:spcPct val="90000"/>
                </a:lnSpc>
                <a:spcBef>
                  <a:spcPct val="0"/>
                </a:spcBef>
                <a:spcAft>
                  <a:spcPct val="15000"/>
                </a:spcAft>
                <a:buClrTx/>
                <a:buSzTx/>
                <a:buFontTx/>
                <a:buChar char="•"/>
                <a:tabLst/>
                <a:defRPr/>
              </a:pPr>
              <a:r>
                <a:rPr kumimoji="0" lang="de-DE" sz="1000" b="0" i="0" u="none" strike="noStrike" kern="0" cap="none" spc="0" normalizeH="0" baseline="0" noProof="0">
                  <a:ln>
                    <a:noFill/>
                  </a:ln>
                  <a:solidFill>
                    <a:srgbClr val="000000">
                      <a:lumMod val="75000"/>
                      <a:lumOff val="25000"/>
                    </a:srgbClr>
                  </a:solidFill>
                  <a:effectLst/>
                  <a:uLnTx/>
                  <a:uFillTx/>
                  <a:latin typeface="Calibri"/>
                  <a:ea typeface="+mn-ea"/>
                  <a:cs typeface="+mn-cs"/>
                </a:rPr>
                <a:t>Gesetzliche Änderungen</a:t>
              </a:r>
            </a:p>
          </p:txBody>
        </p:sp>
      </p:grpSp>
      <p:grpSp>
        <p:nvGrpSpPr>
          <p:cNvPr id="8" name="Gruppieren 7">
            <a:extLst>
              <a:ext uri="{FF2B5EF4-FFF2-40B4-BE49-F238E27FC236}">
                <a16:creationId xmlns:a16="http://schemas.microsoft.com/office/drawing/2014/main" id="{606A9FB0-FCE3-AF03-04E7-75D949815DAD}"/>
              </a:ext>
            </a:extLst>
          </p:cNvPr>
          <p:cNvGrpSpPr/>
          <p:nvPr/>
        </p:nvGrpSpPr>
        <p:grpSpPr>
          <a:xfrm>
            <a:off x="6937837" y="1592233"/>
            <a:ext cx="1473576" cy="1648551"/>
            <a:chOff x="5890087" y="1592233"/>
            <a:chExt cx="1473576" cy="1648551"/>
          </a:xfrm>
        </p:grpSpPr>
        <p:sp>
          <p:nvSpPr>
            <p:cNvPr id="12" name="Rechteck: abgerundete Ecken 11">
              <a:extLst>
                <a:ext uri="{FF2B5EF4-FFF2-40B4-BE49-F238E27FC236}">
                  <a16:creationId xmlns:a16="http://schemas.microsoft.com/office/drawing/2014/main" id="{D0AD46CD-2A69-E752-88E4-5FA33DEA3F3C}"/>
                </a:ext>
              </a:extLst>
            </p:cNvPr>
            <p:cNvSpPr/>
            <p:nvPr/>
          </p:nvSpPr>
          <p:spPr>
            <a:xfrm>
              <a:off x="6007283" y="1592233"/>
              <a:ext cx="731637" cy="744954"/>
            </a:xfrm>
            <a:prstGeom prst="roundRect">
              <a:avLst>
                <a:gd name="adj" fmla="val 10000"/>
              </a:avLst>
            </a:prstGeom>
            <a: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11" name="Rechteck 10">
              <a:extLst>
                <a:ext uri="{FF2B5EF4-FFF2-40B4-BE49-F238E27FC236}">
                  <a16:creationId xmlns:a16="http://schemas.microsoft.com/office/drawing/2014/main" id="{72DDE5FC-90AA-0494-A1EF-4C7458A1A289}"/>
                </a:ext>
              </a:extLst>
            </p:cNvPr>
            <p:cNvSpPr/>
            <p:nvPr/>
          </p:nvSpPr>
          <p:spPr>
            <a:xfrm>
              <a:off x="6218102" y="2229606"/>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solidFill>
                  <a:effectLst/>
                  <a:uLnTx/>
                  <a:uFillTx/>
                  <a:latin typeface="Calibri"/>
                  <a:ea typeface="+mn-ea"/>
                  <a:cs typeface="+mn-cs"/>
                </a:rPr>
                <a:t>Update Juni</a:t>
              </a:r>
            </a:p>
            <a:p>
              <a:pPr marL="57150" lvl="1" indent="-57150" defTabSz="444500">
                <a:lnSpc>
                  <a:spcPct val="90000"/>
                </a:lnSpc>
                <a:spcBef>
                  <a:spcPct val="0"/>
                </a:spcBef>
                <a:spcAft>
                  <a:spcPct val="15000"/>
                </a:spcAft>
                <a:buChar char="•"/>
                <a:defRPr/>
              </a:pPr>
              <a:r>
                <a:rPr lang="de-DE" sz="1000" b="0" kern="0">
                  <a:solidFill>
                    <a:srgbClr val="000000"/>
                  </a:solidFill>
                  <a:latin typeface="Calibri"/>
                  <a:cs typeface="Calibri"/>
                </a:rPr>
                <a:t>Features</a:t>
              </a: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solidFill>
                  <a:latin typeface="Calibri"/>
                </a:rPr>
                <a:t>DB-Update</a:t>
              </a:r>
              <a:endParaRPr lang="de-DE" sz="1000" b="0" i="0" u="none" strike="noStrike" kern="0" cap="none" spc="0" normalizeH="0" baseline="0" noProof="0">
                <a:ln>
                  <a:noFill/>
                </a:ln>
                <a:solidFill>
                  <a:srgbClr val="000000"/>
                </a:solidFill>
                <a:effectLst/>
                <a:uLnTx/>
                <a:uFillTx/>
                <a:latin typeface="Calibri"/>
                <a:cs typeface="Calibri"/>
              </a:endParaRPr>
            </a:p>
          </p:txBody>
        </p:sp>
        <p:sp>
          <p:nvSpPr>
            <p:cNvPr id="29" name="Freihandform: Form 28">
              <a:extLst>
                <a:ext uri="{FF2B5EF4-FFF2-40B4-BE49-F238E27FC236}">
                  <a16:creationId xmlns:a16="http://schemas.microsoft.com/office/drawing/2014/main" id="{75ABEC9F-46B4-1034-FDDB-0A701E01846F}"/>
                </a:ext>
              </a:extLst>
            </p:cNvPr>
            <p:cNvSpPr/>
            <p:nvPr/>
          </p:nvSpPr>
          <p:spPr>
            <a:xfrm>
              <a:off x="5890087"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grpSp>
        <p:nvGrpSpPr>
          <p:cNvPr id="4" name="Gruppieren 3">
            <a:extLst>
              <a:ext uri="{FF2B5EF4-FFF2-40B4-BE49-F238E27FC236}">
                <a16:creationId xmlns:a16="http://schemas.microsoft.com/office/drawing/2014/main" id="{84EC61C3-D77C-E888-EA4C-A865DA909F86}"/>
              </a:ext>
            </a:extLst>
          </p:cNvPr>
          <p:cNvGrpSpPr/>
          <p:nvPr/>
        </p:nvGrpSpPr>
        <p:grpSpPr>
          <a:xfrm>
            <a:off x="10162526" y="1592233"/>
            <a:ext cx="1407291" cy="1628117"/>
            <a:chOff x="10162526" y="1592233"/>
            <a:chExt cx="1407291" cy="1628117"/>
          </a:xfrm>
        </p:grpSpPr>
        <p:sp>
          <p:nvSpPr>
            <p:cNvPr id="54" name="Rechteck: abgerundete Ecken 53">
              <a:extLst>
                <a:ext uri="{FF2B5EF4-FFF2-40B4-BE49-F238E27FC236}">
                  <a16:creationId xmlns:a16="http://schemas.microsoft.com/office/drawing/2014/main" id="{6C7D40CE-2749-BA87-917C-C256645FD34E}"/>
                </a:ext>
              </a:extLst>
            </p:cNvPr>
            <p:cNvSpPr/>
            <p:nvPr/>
          </p:nvSpPr>
          <p:spPr>
            <a:xfrm>
              <a:off x="10169732" y="1592233"/>
              <a:ext cx="731637" cy="744954"/>
            </a:xfrm>
            <a:prstGeom prst="roundRect">
              <a:avLst>
                <a:gd name="adj" fmla="val 10000"/>
              </a:avLst>
            </a:pr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35" name="Freihandform: Form 34">
              <a:extLst>
                <a:ext uri="{FF2B5EF4-FFF2-40B4-BE49-F238E27FC236}">
                  <a16:creationId xmlns:a16="http://schemas.microsoft.com/office/drawing/2014/main" id="{8DAD859E-8040-A783-7818-B264987A6FC4}"/>
                </a:ext>
              </a:extLst>
            </p:cNvPr>
            <p:cNvSpPr/>
            <p:nvPr/>
          </p:nvSpPr>
          <p:spPr>
            <a:xfrm>
              <a:off x="10162526" y="2588099"/>
              <a:ext cx="237333" cy="179002"/>
            </a:xfrm>
            <a:custGeom>
              <a:avLst/>
              <a:gdLst>
                <a:gd name="connsiteX0" fmla="*/ 0 w 241653"/>
                <a:gd name="connsiteY0" fmla="*/ 35800 h 179002"/>
                <a:gd name="connsiteX1" fmla="*/ 152152 w 241653"/>
                <a:gd name="connsiteY1" fmla="*/ 35800 h 179002"/>
                <a:gd name="connsiteX2" fmla="*/ 152152 w 241653"/>
                <a:gd name="connsiteY2" fmla="*/ 0 h 179002"/>
                <a:gd name="connsiteX3" fmla="*/ 241653 w 241653"/>
                <a:gd name="connsiteY3" fmla="*/ 89501 h 179002"/>
                <a:gd name="connsiteX4" fmla="*/ 152152 w 241653"/>
                <a:gd name="connsiteY4" fmla="*/ 179002 h 179002"/>
                <a:gd name="connsiteX5" fmla="*/ 152152 w 241653"/>
                <a:gd name="connsiteY5" fmla="*/ 143202 h 179002"/>
                <a:gd name="connsiteX6" fmla="*/ 0 w 241653"/>
                <a:gd name="connsiteY6" fmla="*/ 143202 h 179002"/>
                <a:gd name="connsiteX7" fmla="*/ 0 w 241653"/>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53" h="179002">
                  <a:moveTo>
                    <a:pt x="0" y="35800"/>
                  </a:moveTo>
                  <a:lnTo>
                    <a:pt x="152152" y="35800"/>
                  </a:lnTo>
                  <a:lnTo>
                    <a:pt x="152152" y="0"/>
                  </a:lnTo>
                  <a:lnTo>
                    <a:pt x="241653" y="89501"/>
                  </a:lnTo>
                  <a:lnTo>
                    <a:pt x="152152" y="179002"/>
                  </a:lnTo>
                  <a:lnTo>
                    <a:pt x="152152"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sp>
          <p:nvSpPr>
            <p:cNvPr id="37" name="Rechteck 36">
              <a:extLst>
                <a:ext uri="{FF2B5EF4-FFF2-40B4-BE49-F238E27FC236}">
                  <a16:creationId xmlns:a16="http://schemas.microsoft.com/office/drawing/2014/main" id="{B3453976-9EA9-FAA4-CE00-86CE8028E873}"/>
                </a:ext>
              </a:extLst>
            </p:cNvPr>
            <p:cNvSpPr/>
            <p:nvPr/>
          </p:nvSpPr>
          <p:spPr>
            <a:xfrm>
              <a:off x="10424256" y="220917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60096" tIns="60096" rIns="60096" bIns="60096"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de-DE" sz="2000" b="0" i="0" u="none" strike="noStrike" kern="0" cap="none" spc="0" normalizeH="0" baseline="0" noProof="0">
                  <a:ln>
                    <a:noFill/>
                  </a:ln>
                  <a:solidFill>
                    <a:srgbClr val="000000"/>
                  </a:solidFill>
                  <a:effectLst/>
                  <a:uLnTx/>
                  <a:uFillTx/>
                  <a:latin typeface="Calibri"/>
                  <a:ea typeface="+mn-ea"/>
                  <a:cs typeface="+mn-cs"/>
                </a:rPr>
                <a:t>JEV</a:t>
              </a:r>
              <a:br>
                <a:rPr lang="de-DE" sz="2000" b="0" i="0" u="none" strike="noStrike" kern="0" cap="none" spc="0" normalizeH="0" baseline="0" noProof="0">
                  <a:ln>
                    <a:noFill/>
                  </a:ln>
                  <a:effectLst/>
                  <a:uLnTx/>
                  <a:uFillTx/>
                  <a:latin typeface="Calibri"/>
                </a:rPr>
              </a:br>
              <a:r>
                <a:rPr kumimoji="0" lang="de-DE" sz="2000" b="0" i="0" u="none" strike="noStrike" kern="0" cap="none" spc="0" normalizeH="0" baseline="0" noProof="0">
                  <a:ln>
                    <a:noFill/>
                  </a:ln>
                  <a:solidFill>
                    <a:srgbClr val="000000"/>
                  </a:solidFill>
                  <a:effectLst/>
                  <a:uLnTx/>
                  <a:uFillTx/>
                  <a:latin typeface="Calibri"/>
                  <a:ea typeface="+mn-ea"/>
                  <a:cs typeface="+mn-cs"/>
                </a:rPr>
                <a:t>2027</a:t>
              </a:r>
              <a:endParaRPr lang="de-DE" sz="1800" b="0" i="0" u="none" strike="noStrike" kern="0" cap="none" spc="0" normalizeH="0" baseline="0" noProof="0">
                <a:ln>
                  <a:noFill/>
                </a:ln>
                <a:solidFill>
                  <a:srgbClr val="000000"/>
                </a:solidFill>
                <a:effectLst/>
                <a:uLnTx/>
                <a:uFillTx/>
                <a:latin typeface="Calibri"/>
                <a:cs typeface="Calibri"/>
              </a:endParaRPr>
            </a:p>
          </p:txBody>
        </p:sp>
      </p:grpSp>
      <p:grpSp>
        <p:nvGrpSpPr>
          <p:cNvPr id="38" name="Gruppieren 37">
            <a:extLst>
              <a:ext uri="{FF2B5EF4-FFF2-40B4-BE49-F238E27FC236}">
                <a16:creationId xmlns:a16="http://schemas.microsoft.com/office/drawing/2014/main" id="{84DD0645-982C-4E29-EA25-F6E8BED554EA}"/>
              </a:ext>
            </a:extLst>
          </p:cNvPr>
          <p:cNvGrpSpPr/>
          <p:nvPr/>
        </p:nvGrpSpPr>
        <p:grpSpPr>
          <a:xfrm>
            <a:off x="786676" y="3321888"/>
            <a:ext cx="9328225" cy="513099"/>
            <a:chOff x="592816" y="3916075"/>
            <a:chExt cx="8249622" cy="513099"/>
          </a:xfrm>
          <a:noFill/>
        </p:grpSpPr>
        <p:sp>
          <p:nvSpPr>
            <p:cNvPr id="39" name="Textfeld 38">
              <a:extLst>
                <a:ext uri="{FF2B5EF4-FFF2-40B4-BE49-F238E27FC236}">
                  <a16:creationId xmlns:a16="http://schemas.microsoft.com/office/drawing/2014/main" id="{7F77ED27-A8ED-24B3-A5A7-03817FF67982}"/>
                </a:ext>
              </a:extLst>
            </p:cNvPr>
            <p:cNvSpPr txBox="1"/>
            <p:nvPr/>
          </p:nvSpPr>
          <p:spPr bwMode="gray">
            <a:xfrm>
              <a:off x="2028759" y="3916075"/>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2</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Januar 2026</a:t>
              </a:r>
            </a:p>
          </p:txBody>
        </p:sp>
        <p:sp>
          <p:nvSpPr>
            <p:cNvPr id="40" name="Textfeld 39">
              <a:extLst>
                <a:ext uri="{FF2B5EF4-FFF2-40B4-BE49-F238E27FC236}">
                  <a16:creationId xmlns:a16="http://schemas.microsoft.com/office/drawing/2014/main" id="{E88C8783-D37F-0371-5FF1-E51A64AC7794}"/>
                </a:ext>
              </a:extLst>
            </p:cNvPr>
            <p:cNvSpPr txBox="1"/>
            <p:nvPr/>
          </p:nvSpPr>
          <p:spPr bwMode="gray">
            <a:xfrm>
              <a:off x="3435510"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7</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Februar 2026</a:t>
              </a:r>
            </a:p>
          </p:txBody>
        </p:sp>
        <p:sp>
          <p:nvSpPr>
            <p:cNvPr id="41" name="Textfeld 40">
              <a:extLst>
                <a:ext uri="{FF2B5EF4-FFF2-40B4-BE49-F238E27FC236}">
                  <a16:creationId xmlns:a16="http://schemas.microsoft.com/office/drawing/2014/main" id="{186759BF-F263-7D66-B8EF-4845073777BE}"/>
                </a:ext>
              </a:extLst>
            </p:cNvPr>
            <p:cNvSpPr txBox="1"/>
            <p:nvPr/>
          </p:nvSpPr>
          <p:spPr bwMode="gray">
            <a:xfrm>
              <a:off x="4808850"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a:t>
              </a:r>
              <a:r>
                <a:rPr lang="de-DE" sz="1600" b="1" kern="0">
                  <a:solidFill>
                    <a:srgbClr val="000000">
                      <a:lumMod val="75000"/>
                      <a:lumOff val="25000"/>
                    </a:srgbClr>
                  </a:solidFill>
                  <a:latin typeface="Calibri"/>
                </a:rPr>
                <a:t>15</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April 2026</a:t>
              </a:r>
            </a:p>
          </p:txBody>
        </p:sp>
        <p:sp>
          <p:nvSpPr>
            <p:cNvPr id="42" name="Textfeld 41">
              <a:extLst>
                <a:ext uri="{FF2B5EF4-FFF2-40B4-BE49-F238E27FC236}">
                  <a16:creationId xmlns:a16="http://schemas.microsoft.com/office/drawing/2014/main" id="{ADD9C2D3-26BC-3773-8DB1-7289DB6F34AF}"/>
                </a:ext>
              </a:extLst>
            </p:cNvPr>
            <p:cNvSpPr txBox="1"/>
            <p:nvPr/>
          </p:nvSpPr>
          <p:spPr bwMode="gray">
            <a:xfrm>
              <a:off x="6258005"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a:t>
              </a:r>
              <a:r>
                <a:rPr lang="de-DE" sz="1600" b="1" kern="0">
                  <a:solidFill>
                    <a:srgbClr val="000000">
                      <a:lumMod val="75000"/>
                      <a:lumOff val="25000"/>
                    </a:srgbClr>
                  </a:solidFill>
                  <a:latin typeface="Calibri"/>
                </a:rPr>
                <a:t>24</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Juni 2026</a:t>
              </a:r>
            </a:p>
          </p:txBody>
        </p:sp>
        <p:sp>
          <p:nvSpPr>
            <p:cNvPr id="43" name="Textfeld 42">
              <a:extLst>
                <a:ext uri="{FF2B5EF4-FFF2-40B4-BE49-F238E27FC236}">
                  <a16:creationId xmlns:a16="http://schemas.microsoft.com/office/drawing/2014/main" id="{5E764258-8ADA-99DB-BC4E-8163A6FFA57E}"/>
                </a:ext>
              </a:extLst>
            </p:cNvPr>
            <p:cNvSpPr txBox="1"/>
            <p:nvPr/>
          </p:nvSpPr>
          <p:spPr bwMode="gray">
            <a:xfrm>
              <a:off x="7690310"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a:t>
              </a:r>
              <a:r>
                <a:rPr lang="de-DE" sz="1600" b="1" kern="0">
                  <a:solidFill>
                    <a:srgbClr val="000000">
                      <a:lumMod val="75000"/>
                      <a:lumOff val="25000"/>
                    </a:srgbClr>
                  </a:solidFill>
                  <a:latin typeface="Calibri"/>
                </a:rPr>
                <a:t>28</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Juli 2026</a:t>
              </a:r>
            </a:p>
          </p:txBody>
        </p:sp>
        <p:sp>
          <p:nvSpPr>
            <p:cNvPr id="45" name="Textfeld 44">
              <a:extLst>
                <a:ext uri="{FF2B5EF4-FFF2-40B4-BE49-F238E27FC236}">
                  <a16:creationId xmlns:a16="http://schemas.microsoft.com/office/drawing/2014/main" id="{F43F7164-5F3D-92CD-F60B-C7D40CE4232F}"/>
                </a:ext>
              </a:extLst>
            </p:cNvPr>
            <p:cNvSpPr txBox="1"/>
            <p:nvPr/>
          </p:nvSpPr>
          <p:spPr bwMode="gray">
            <a:xfrm>
              <a:off x="592816" y="3936731"/>
              <a:ext cx="1275079" cy="492443"/>
            </a:xfrm>
            <a:prstGeom prst="rect">
              <a:avLst/>
            </a:prstGeom>
            <a:grp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solidFill>
                  <a:effectLst/>
                  <a:uLnTx/>
                  <a:uFillTx/>
                  <a:latin typeface="Calibri"/>
                </a:rPr>
                <a:t>ab KW </a:t>
              </a:r>
              <a:r>
                <a:rPr lang="de-DE" sz="1600" b="1" kern="0">
                  <a:solidFill>
                    <a:srgbClr val="000000"/>
                  </a:solidFill>
                  <a:latin typeface="Calibri"/>
                </a:rPr>
                <a:t>43</a:t>
              </a:r>
              <a:br>
                <a:rPr lang="de-DE" sz="1600" b="0" i="0" u="none" strike="noStrike" kern="0" cap="none" spc="0" normalizeH="0" baseline="0" noProof="0">
                  <a:ln>
                    <a:noFill/>
                  </a:ln>
                  <a:effectLst/>
                  <a:uLnTx/>
                  <a:uFillTx/>
                  <a:latin typeface="Calibri"/>
                </a:rPr>
              </a:br>
              <a:r>
                <a:rPr kumimoji="0" lang="de-DE" sz="1600" b="0" i="0" u="none" strike="noStrike" kern="0" cap="none" spc="0" normalizeH="0" baseline="0" noProof="0">
                  <a:ln>
                    <a:noFill/>
                  </a:ln>
                  <a:solidFill>
                    <a:srgbClr val="000000"/>
                  </a:solidFill>
                  <a:effectLst/>
                  <a:uLnTx/>
                  <a:uFillTx/>
                  <a:latin typeface="Calibri"/>
                </a:rPr>
                <a:t>Oktober 2025</a:t>
              </a:r>
            </a:p>
          </p:txBody>
        </p:sp>
      </p:grpSp>
      <p:grpSp>
        <p:nvGrpSpPr>
          <p:cNvPr id="46" name="Gruppieren 45">
            <a:extLst>
              <a:ext uri="{FF2B5EF4-FFF2-40B4-BE49-F238E27FC236}">
                <a16:creationId xmlns:a16="http://schemas.microsoft.com/office/drawing/2014/main" id="{A888D22F-CD85-9A20-7BA2-CA688CC062D7}"/>
              </a:ext>
            </a:extLst>
          </p:cNvPr>
          <p:cNvGrpSpPr/>
          <p:nvPr/>
        </p:nvGrpSpPr>
        <p:grpSpPr>
          <a:xfrm>
            <a:off x="1277261" y="4487019"/>
            <a:ext cx="9289032" cy="850889"/>
            <a:chOff x="1324886" y="4653136"/>
            <a:chExt cx="9289032" cy="850889"/>
          </a:xfrm>
        </p:grpSpPr>
        <p:sp>
          <p:nvSpPr>
            <p:cNvPr id="47" name="Rechteck 46">
              <a:extLst>
                <a:ext uri="{FF2B5EF4-FFF2-40B4-BE49-F238E27FC236}">
                  <a16:creationId xmlns:a16="http://schemas.microsoft.com/office/drawing/2014/main" id="{4063F2D2-0235-23B0-A2E1-99D858FA97D0}"/>
                </a:ext>
              </a:extLst>
            </p:cNvPr>
            <p:cNvSpPr/>
            <p:nvPr/>
          </p:nvSpPr>
          <p:spPr bwMode="gray">
            <a:xfrm>
              <a:off x="1324886" y="4787657"/>
              <a:ext cx="9289032" cy="716368"/>
            </a:xfrm>
            <a:prstGeom prst="rect">
              <a:avLst/>
            </a:prstGeom>
            <a:noFill/>
            <a:ln w="28575" cap="flat" cmpd="sng" algn="ctr">
              <a:solidFill>
                <a:srgbClr val="FF4554"/>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a:ln>
                    <a:noFill/>
                  </a:ln>
                  <a:solidFill>
                    <a:srgbClr val="000000"/>
                  </a:solidFill>
                  <a:effectLst/>
                  <a:uLnTx/>
                  <a:uFillTx/>
                  <a:latin typeface="Calibri"/>
                  <a:ea typeface="+mn-ea"/>
                  <a:cs typeface="+mn-cs"/>
                </a:rPr>
                <a:t>Die Funktionssperren werden in der Version 2025 zum </a:t>
              </a:r>
              <a:r>
                <a:rPr kumimoji="0" lang="de-DE" sz="2000" b="1" i="0" u="sng" strike="noStrike" kern="0" cap="none" spc="0" normalizeH="0" baseline="0" noProof="0">
                  <a:ln>
                    <a:noFill/>
                  </a:ln>
                  <a:solidFill>
                    <a:srgbClr val="FF4554"/>
                  </a:solidFill>
                  <a:effectLst/>
                  <a:uLnTx/>
                  <a:uFillTx/>
                  <a:latin typeface="Calibri"/>
                  <a:ea typeface="+mn-ea"/>
                  <a:cs typeface="+mn-cs"/>
                </a:rPr>
                <a:t>31.03.2026</a:t>
              </a:r>
              <a:r>
                <a:rPr kumimoji="0" lang="de-DE" sz="2000" b="1" i="0" u="none" strike="noStrike" kern="0" cap="none" spc="0" normalizeH="0" baseline="0" noProof="0">
                  <a:ln>
                    <a:noFill/>
                  </a:ln>
                  <a:solidFill>
                    <a:srgbClr val="000000">
                      <a:lumMod val="75000"/>
                      <a:lumOff val="25000"/>
                    </a:srgbClr>
                  </a:solidFill>
                  <a:effectLst/>
                  <a:uLnTx/>
                  <a:uFillTx/>
                  <a:latin typeface="Calibri"/>
                  <a:ea typeface="+mn-ea"/>
                  <a:cs typeface="+mn-cs"/>
                </a:rPr>
                <a:t> </a:t>
              </a:r>
              <a:r>
                <a:rPr kumimoji="0" lang="de-DE" sz="2000" b="1" i="0" u="none" strike="noStrike" kern="0" cap="none" spc="0" normalizeH="0" baseline="0" noProof="0">
                  <a:ln>
                    <a:noFill/>
                  </a:ln>
                  <a:solidFill>
                    <a:srgbClr val="000000"/>
                  </a:solidFill>
                  <a:effectLst/>
                  <a:uLnTx/>
                  <a:uFillTx/>
                  <a:latin typeface="Calibri"/>
                  <a:ea typeface="+mn-ea"/>
                  <a:cs typeface="+mn-cs"/>
                </a:rPr>
                <a:t>aktiv</a:t>
              </a:r>
            </a:p>
          </p:txBody>
        </p:sp>
        <p:sp>
          <p:nvSpPr>
            <p:cNvPr id="48" name="Rechteck 47">
              <a:extLst>
                <a:ext uri="{FF2B5EF4-FFF2-40B4-BE49-F238E27FC236}">
                  <a16:creationId xmlns:a16="http://schemas.microsoft.com/office/drawing/2014/main" id="{A7DFA9AF-57C5-5325-3B8B-5CA21DAEACAB}"/>
                </a:ext>
              </a:extLst>
            </p:cNvPr>
            <p:cNvSpPr/>
            <p:nvPr/>
          </p:nvSpPr>
          <p:spPr bwMode="gray">
            <a:xfrm>
              <a:off x="1487488" y="4653136"/>
              <a:ext cx="1368152" cy="269041"/>
            </a:xfrm>
            <a:prstGeom prst="rect">
              <a:avLst/>
            </a:prstGeom>
            <a:solidFill>
              <a:schemeClr val="bg1"/>
            </a:solidFill>
            <a:ln w="9525" cap="flat" cmpd="sng" algn="ctr">
              <a:solidFill>
                <a:srgbClr val="FF455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a:ln>
                    <a:noFill/>
                  </a:ln>
                  <a:solidFill>
                    <a:srgbClr val="FF4554"/>
                  </a:solidFill>
                  <a:effectLst/>
                  <a:uLnTx/>
                  <a:uFillTx/>
                  <a:latin typeface="Calibri"/>
                  <a:ea typeface="+mn-ea"/>
                  <a:cs typeface="+mn-cs"/>
                </a:rPr>
                <a:t>WICHTIG</a:t>
              </a:r>
            </a:p>
          </p:txBody>
        </p:sp>
      </p:grpSp>
      <p:grpSp>
        <p:nvGrpSpPr>
          <p:cNvPr id="9" name="Gruppieren 8">
            <a:extLst>
              <a:ext uri="{FF2B5EF4-FFF2-40B4-BE49-F238E27FC236}">
                <a16:creationId xmlns:a16="http://schemas.microsoft.com/office/drawing/2014/main" id="{EFEB6100-CA4A-0E55-B7C5-C4A9F39A2441}"/>
              </a:ext>
            </a:extLst>
          </p:cNvPr>
          <p:cNvGrpSpPr/>
          <p:nvPr/>
        </p:nvGrpSpPr>
        <p:grpSpPr>
          <a:xfrm>
            <a:off x="3792389" y="1592233"/>
            <a:ext cx="1401356" cy="1652157"/>
            <a:chOff x="3163739" y="1592233"/>
            <a:chExt cx="1401356" cy="1652157"/>
          </a:xfrm>
        </p:grpSpPr>
        <p:sp>
          <p:nvSpPr>
            <p:cNvPr id="16" name="Rechteck: abgerundete Ecken 15">
              <a:extLst>
                <a:ext uri="{FF2B5EF4-FFF2-40B4-BE49-F238E27FC236}">
                  <a16:creationId xmlns:a16="http://schemas.microsoft.com/office/drawing/2014/main" id="{43AAE7B9-FD36-4125-DBA1-4FCBA8009B71}"/>
                </a:ext>
              </a:extLst>
            </p:cNvPr>
            <p:cNvSpPr/>
            <p:nvPr/>
          </p:nvSpPr>
          <p:spPr>
            <a:xfrm>
              <a:off x="3272146" y="1592233"/>
              <a:ext cx="731637" cy="744954"/>
            </a:xfrm>
            <a:prstGeom prst="roundRect">
              <a:avLst>
                <a:gd name="adj" fmla="val 10000"/>
              </a:avLst>
            </a:prstGeom>
            <a: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25" name="Rechteck 24">
              <a:extLst>
                <a:ext uri="{FF2B5EF4-FFF2-40B4-BE49-F238E27FC236}">
                  <a16:creationId xmlns:a16="http://schemas.microsoft.com/office/drawing/2014/main" id="{67A4E3B5-09F1-3462-9ABF-000BCD5C3786}"/>
                </a:ext>
              </a:extLst>
            </p:cNvPr>
            <p:cNvSpPr/>
            <p:nvPr/>
          </p:nvSpPr>
          <p:spPr>
            <a:xfrm>
              <a:off x="3419534"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rPr>
                <a:t>Update Februar</a:t>
              </a: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lumMod val="75000"/>
                      <a:lumOff val="25000"/>
                    </a:srgbClr>
                  </a:solidFill>
                  <a:latin typeface="Calibri"/>
                </a:rPr>
                <a:t>Features</a:t>
              </a:r>
              <a:endParaRPr kumimoji="0" lang="de-DE" sz="10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sp>
          <p:nvSpPr>
            <p:cNvPr id="49" name="Freihandform: Form 48">
              <a:extLst>
                <a:ext uri="{FF2B5EF4-FFF2-40B4-BE49-F238E27FC236}">
                  <a16:creationId xmlns:a16="http://schemas.microsoft.com/office/drawing/2014/main" id="{8D648026-BF12-6DEF-DA11-C0E5440A4EB0}"/>
                </a:ext>
              </a:extLst>
            </p:cNvPr>
            <p:cNvSpPr/>
            <p:nvPr/>
          </p:nvSpPr>
          <p:spPr>
            <a:xfrm>
              <a:off x="3163739"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grpSp>
        <p:nvGrpSpPr>
          <p:cNvPr id="5" name="Gruppieren 4">
            <a:extLst>
              <a:ext uri="{FF2B5EF4-FFF2-40B4-BE49-F238E27FC236}">
                <a16:creationId xmlns:a16="http://schemas.microsoft.com/office/drawing/2014/main" id="{14D73D53-98A5-7FA8-B993-982F42565A50}"/>
              </a:ext>
            </a:extLst>
          </p:cNvPr>
          <p:cNvGrpSpPr/>
          <p:nvPr/>
        </p:nvGrpSpPr>
        <p:grpSpPr>
          <a:xfrm>
            <a:off x="8528876" y="1592233"/>
            <a:ext cx="1486987" cy="1652157"/>
            <a:chOff x="7319201" y="1592233"/>
            <a:chExt cx="1486987" cy="1652157"/>
          </a:xfrm>
        </p:grpSpPr>
        <p:sp>
          <p:nvSpPr>
            <p:cNvPr id="52" name="Rechteck: abgerundete Ecken 51">
              <a:extLst>
                <a:ext uri="{FF2B5EF4-FFF2-40B4-BE49-F238E27FC236}">
                  <a16:creationId xmlns:a16="http://schemas.microsoft.com/office/drawing/2014/main" id="{3580525C-4239-47AC-B19E-9F4227B194B4}"/>
                </a:ext>
              </a:extLst>
            </p:cNvPr>
            <p:cNvSpPr/>
            <p:nvPr/>
          </p:nvSpPr>
          <p:spPr>
            <a:xfrm>
              <a:off x="7471564" y="1592233"/>
              <a:ext cx="731637" cy="744954"/>
            </a:xfrm>
            <a:prstGeom prst="roundRect">
              <a:avLst>
                <a:gd name="adj" fmla="val 10000"/>
              </a:avLst>
            </a:prstGeom>
            <a: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31" name="Rechteck 30">
              <a:extLst>
                <a:ext uri="{FF2B5EF4-FFF2-40B4-BE49-F238E27FC236}">
                  <a16:creationId xmlns:a16="http://schemas.microsoft.com/office/drawing/2014/main" id="{1BF95723-9B09-53ED-A69C-B537CDD17ACD}"/>
                </a:ext>
              </a:extLst>
            </p:cNvPr>
            <p:cNvSpPr/>
            <p:nvPr/>
          </p:nvSpPr>
          <p:spPr>
            <a:xfrm>
              <a:off x="7660627"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solidFill>
                  <a:effectLst/>
                  <a:uLnTx/>
                  <a:uFillTx/>
                  <a:latin typeface="Calibri"/>
                  <a:ea typeface="+mn-ea"/>
                  <a:cs typeface="+mn-cs"/>
                </a:rPr>
                <a:t>Update Juli</a:t>
              </a:r>
            </a:p>
            <a:p>
              <a:pPr marL="57150" marR="0" lvl="1" indent="-57150" defTabSz="444500" eaLnBrk="1" fontAlgn="auto" latinLnBrk="0" hangingPunct="1">
                <a:lnSpc>
                  <a:spcPct val="90000"/>
                </a:lnSpc>
                <a:spcBef>
                  <a:spcPct val="0"/>
                </a:spcBef>
                <a:spcAft>
                  <a:spcPct val="15000"/>
                </a:spcAft>
                <a:buClrTx/>
                <a:buSzTx/>
                <a:buFontTx/>
                <a:buChar char="•"/>
                <a:tabLst/>
                <a:defRPr/>
              </a:pPr>
              <a:r>
                <a:rPr kumimoji="0" lang="de-DE" sz="1000" b="0" i="0" u="none" strike="noStrike" kern="0" cap="none" spc="0" normalizeH="0" baseline="0" noProof="0">
                  <a:ln>
                    <a:noFill/>
                  </a:ln>
                  <a:solidFill>
                    <a:srgbClr val="000000"/>
                  </a:solidFill>
                  <a:effectLst/>
                  <a:uLnTx/>
                  <a:uFillTx/>
                  <a:latin typeface="Calibri"/>
                  <a:ea typeface="+mn-ea"/>
                  <a:cs typeface="+mn-cs"/>
                </a:rPr>
                <a:t>Features</a:t>
              </a:r>
            </a:p>
          </p:txBody>
        </p:sp>
        <p:sp>
          <p:nvSpPr>
            <p:cNvPr id="50" name="Freihandform: Form 49">
              <a:extLst>
                <a:ext uri="{FF2B5EF4-FFF2-40B4-BE49-F238E27FC236}">
                  <a16:creationId xmlns:a16="http://schemas.microsoft.com/office/drawing/2014/main" id="{C58598E9-BE67-256A-F2A1-00D0E1C01056}"/>
                </a:ext>
              </a:extLst>
            </p:cNvPr>
            <p:cNvSpPr/>
            <p:nvPr/>
          </p:nvSpPr>
          <p:spPr>
            <a:xfrm>
              <a:off x="7319201"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sp>
        <p:nvSpPr>
          <p:cNvPr id="51" name="Textfeld 50">
            <a:extLst>
              <a:ext uri="{FF2B5EF4-FFF2-40B4-BE49-F238E27FC236}">
                <a16:creationId xmlns:a16="http://schemas.microsoft.com/office/drawing/2014/main" id="{598D9FA0-B3BC-5851-6DF7-5B6C91797519}"/>
              </a:ext>
            </a:extLst>
          </p:cNvPr>
          <p:cNvSpPr txBox="1"/>
          <p:nvPr/>
        </p:nvSpPr>
        <p:spPr>
          <a:xfrm>
            <a:off x="4245199" y="5893489"/>
            <a:ext cx="7324618" cy="769441"/>
          </a:xfrm>
          <a:prstGeom prst="rect">
            <a:avLst/>
          </a:prstGeom>
          <a:noFill/>
        </p:spPr>
        <p:txBody>
          <a:bodyPr wrap="square" lIns="91440" tIns="45720" rIns="91440" bIns="45720" anchor="t">
            <a:spAutoFit/>
          </a:bodyPr>
          <a:lstStyle/>
          <a:p>
            <a:pPr marL="0" lvl="1" algn="r">
              <a:lnSpc>
                <a:spcPct val="150000"/>
              </a:lnSpc>
              <a:buSzPct val="90000"/>
            </a:pPr>
            <a:r>
              <a:rPr lang="de-DE" sz="1200" b="0">
                <a:cs typeface="Segoe UI Light"/>
              </a:rPr>
              <a:t>*</a:t>
            </a:r>
            <a:r>
              <a:rPr lang="de-DE" sz="1200" b="0" u="sng">
                <a:cs typeface="Segoe UI Light"/>
              </a:rPr>
              <a:t>VORLÄUFIGE TERMINPLANUNG</a:t>
            </a:r>
            <a:r>
              <a:rPr lang="de-DE" sz="1200" b="0">
                <a:cs typeface="Segoe UI Light"/>
              </a:rPr>
              <a:t>. ÄNDERUNGEN VORBEHALTEN.</a:t>
            </a:r>
          </a:p>
          <a:p>
            <a:pPr marL="0" lvl="1" algn="r">
              <a:lnSpc>
                <a:spcPct val="150000"/>
              </a:lnSpc>
              <a:buSzPct val="90000"/>
            </a:pPr>
            <a:endParaRPr lang="de-DE" sz="1200" b="0">
              <a:cs typeface="Segoe UI Light" panose="020B0502040204020203" pitchFamily="34" charset="0"/>
            </a:endParaRPr>
          </a:p>
        </p:txBody>
      </p:sp>
      <p:sp>
        <p:nvSpPr>
          <p:cNvPr id="6" name="Fußzeilenplatzhalter 5">
            <a:extLst>
              <a:ext uri="{FF2B5EF4-FFF2-40B4-BE49-F238E27FC236}">
                <a16:creationId xmlns:a16="http://schemas.microsoft.com/office/drawing/2014/main" id="{7F788979-94C1-E602-F610-B2A4F60A7E70}"/>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574CC0F2-E7E5-CA0C-8D16-1D845FB75C91}"/>
              </a:ext>
            </a:extLst>
          </p:cNvPr>
          <p:cNvSpPr>
            <a:spLocks noGrp="1"/>
          </p:cNvSpPr>
          <p:nvPr>
            <p:ph type="sldNum" sz="quarter" idx="12"/>
          </p:nvPr>
        </p:nvSpPr>
        <p:spPr/>
        <p:txBody>
          <a:bodyPr/>
          <a:lstStyle/>
          <a:p>
            <a:fld id="{1747B059-9090-4E73-96DA-36D500B427FC}" type="slidenum">
              <a:rPr lang="de-DE" smtClean="0"/>
              <a:t>78</a:t>
            </a:fld>
            <a:endParaRPr lang="de-DE"/>
          </a:p>
        </p:txBody>
      </p:sp>
    </p:spTree>
    <p:extLst>
      <p:ext uri="{BB962C8B-B14F-4D97-AF65-F5344CB8AC3E}">
        <p14:creationId xmlns:p14="http://schemas.microsoft.com/office/powerpoint/2010/main" val="31054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0E8C24-BB1D-EB3F-FD3D-75990021702D}"/>
              </a:ext>
            </a:extLst>
          </p:cNvPr>
          <p:cNvSpPr>
            <a:spLocks noGrp="1"/>
          </p:cNvSpPr>
          <p:nvPr>
            <p:ph type="ctrTitle"/>
          </p:nvPr>
        </p:nvSpPr>
        <p:spPr/>
        <p:txBody>
          <a:bodyPr>
            <a:normAutofit fontScale="90000"/>
          </a:bodyPr>
          <a:lstStyle/>
          <a:p>
            <a:r>
              <a:rPr lang="de-DE"/>
              <a:t>Ihr Lexware Partner vor Ort</a:t>
            </a:r>
          </a:p>
        </p:txBody>
      </p:sp>
      <p:pic>
        <p:nvPicPr>
          <p:cNvPr id="9" name="Bildplatzhalter 8" descr="Ein Bild, das Person, Im Haus, Kleidung, Menschliches Gesicht enthält.&#10;&#10;KI-generierte Inhalte können fehlerhaft sein.">
            <a:extLst>
              <a:ext uri="{FF2B5EF4-FFF2-40B4-BE49-F238E27FC236}">
                <a16:creationId xmlns:a16="http://schemas.microsoft.com/office/drawing/2014/main" id="{8C319D1E-DE85-6093-D9C6-EE970F8FE322}"/>
              </a:ext>
            </a:extLst>
          </p:cNvPr>
          <p:cNvPicPr>
            <a:picLocks noGrp="1" noChangeAspect="1"/>
          </p:cNvPicPr>
          <p:nvPr>
            <p:ph type="pic" sz="quarter" idx="12"/>
          </p:nvPr>
        </p:nvPicPr>
        <p:blipFill>
          <a:blip r:embed="rId2"/>
          <a:srcRect l="21818" r="140"/>
          <a:stretch/>
        </p:blipFill>
        <p:spPr>
          <a:xfrm flipH="1">
            <a:off x="0" y="0"/>
            <a:ext cx="4764088" cy="6867525"/>
          </a:xfrm>
        </p:spPr>
      </p:pic>
    </p:spTree>
    <p:extLst>
      <p:ext uri="{BB962C8B-B14F-4D97-AF65-F5344CB8AC3E}">
        <p14:creationId xmlns:p14="http://schemas.microsoft.com/office/powerpoint/2010/main" val="382463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FA61-A3A6-269C-B7C9-4B7C53EA21E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8DB6158-A3D7-CBD2-E69E-6E2B8A73098B}"/>
              </a:ext>
            </a:extLst>
          </p:cNvPr>
          <p:cNvSpPr>
            <a:spLocks noGrp="1"/>
          </p:cNvSpPr>
          <p:nvPr>
            <p:ph type="title"/>
          </p:nvPr>
        </p:nvSpPr>
        <p:spPr/>
        <p:txBody>
          <a:bodyPr/>
          <a:lstStyle/>
          <a:p>
            <a:r>
              <a:rPr lang="de-DE"/>
              <a:t>Rückblick Lexware buchhaltung </a:t>
            </a:r>
            <a:br>
              <a:rPr lang="de-DE"/>
            </a:br>
            <a:r>
              <a:rPr lang="de-DE"/>
              <a:t>Version 2025</a:t>
            </a:r>
          </a:p>
        </p:txBody>
      </p:sp>
      <p:sp>
        <p:nvSpPr>
          <p:cNvPr id="5" name="Textplatzhalter 4">
            <a:extLst>
              <a:ext uri="{FF2B5EF4-FFF2-40B4-BE49-F238E27FC236}">
                <a16:creationId xmlns:a16="http://schemas.microsoft.com/office/drawing/2014/main" id="{E8D3D4C9-5039-211D-E8E2-05B600DA2653}"/>
              </a:ext>
            </a:extLst>
          </p:cNvPr>
          <p:cNvSpPr>
            <a:spLocks noGrp="1"/>
          </p:cNvSpPr>
          <p:nvPr>
            <p:ph type="body" sz="quarter" idx="13"/>
          </p:nvPr>
        </p:nvSpPr>
        <p:spPr>
          <a:xfrm>
            <a:off x="695324" y="1952626"/>
            <a:ext cx="4852036" cy="4039638"/>
          </a:xfrm>
        </p:spPr>
        <p:txBody>
          <a:bodyPr>
            <a:noAutofit/>
          </a:bodyPr>
          <a:lstStyle/>
          <a:p>
            <a:pPr marL="0" lvl="2" indent="0">
              <a:buNone/>
            </a:pPr>
            <a:r>
              <a:rPr lang="de-DE" sz="2000" b="1"/>
              <a:t>Validierung von E-Rechnungen</a:t>
            </a:r>
            <a:endParaRPr lang="de-DE" sz="2000"/>
          </a:p>
          <a:p>
            <a:pPr lvl="2"/>
            <a:r>
              <a:rPr lang="de-DE" sz="2000"/>
              <a:t>Prüfung auf Richtigkeit </a:t>
            </a:r>
          </a:p>
          <a:p>
            <a:pPr lvl="2"/>
            <a:r>
              <a:rPr lang="de-DE" sz="2000"/>
              <a:t>Anzeige, Speichermöglichkeit von Fehler &amp; Warnungen in einem Protokoll inkl. Notiz</a:t>
            </a:r>
          </a:p>
          <a:p>
            <a:pPr lvl="2"/>
            <a:r>
              <a:rPr lang="de-DE" sz="2000"/>
              <a:t>Einblendung der Feld-IDs zur leichteren Identifizierung von Fehlern &amp; Warnungen</a:t>
            </a:r>
          </a:p>
        </p:txBody>
      </p:sp>
      <p:sp>
        <p:nvSpPr>
          <p:cNvPr id="2" name="Fußzeilenplatzhalter 1">
            <a:extLst>
              <a:ext uri="{FF2B5EF4-FFF2-40B4-BE49-F238E27FC236}">
                <a16:creationId xmlns:a16="http://schemas.microsoft.com/office/drawing/2014/main" id="{3830A30A-2991-07E1-FE15-2B0E601D2CE4}"/>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F085FCBB-5BBD-B1C0-8A88-8451B7475AAC}"/>
              </a:ext>
            </a:extLst>
          </p:cNvPr>
          <p:cNvSpPr>
            <a:spLocks noGrp="1"/>
          </p:cNvSpPr>
          <p:nvPr>
            <p:ph type="sldNum" sz="quarter" idx="4"/>
          </p:nvPr>
        </p:nvSpPr>
        <p:spPr/>
        <p:txBody>
          <a:bodyPr/>
          <a:lstStyle/>
          <a:p>
            <a:fld id="{1BC874F3-4D94-4049-B5BA-9E832CF89C1A}" type="slidenum">
              <a:rPr lang="de-DE" smtClean="0"/>
              <a:pPr/>
              <a:t>8</a:t>
            </a:fld>
            <a:endParaRPr lang="de-DE"/>
          </a:p>
        </p:txBody>
      </p:sp>
      <p:pic>
        <p:nvPicPr>
          <p:cNvPr id="11" name="Grafik 10">
            <a:extLst>
              <a:ext uri="{FF2B5EF4-FFF2-40B4-BE49-F238E27FC236}">
                <a16:creationId xmlns:a16="http://schemas.microsoft.com/office/drawing/2014/main" id="{30EBD458-344A-79BB-989E-955D0CE6A469}"/>
              </a:ext>
            </a:extLst>
          </p:cNvPr>
          <p:cNvPicPr>
            <a:picLocks noChangeAspect="1"/>
          </p:cNvPicPr>
          <p:nvPr/>
        </p:nvPicPr>
        <p:blipFill>
          <a:blip r:embed="rId3"/>
          <a:stretch>
            <a:fillRect/>
          </a:stretch>
        </p:blipFill>
        <p:spPr>
          <a:xfrm>
            <a:off x="6171777" y="1952626"/>
            <a:ext cx="5319761" cy="2003165"/>
          </a:xfrm>
          <a:prstGeom prst="rect">
            <a:avLst/>
          </a:prstGeom>
          <a:ln>
            <a:solidFill>
              <a:schemeClr val="tx1"/>
            </a:solidFill>
          </a:ln>
        </p:spPr>
      </p:pic>
      <p:pic>
        <p:nvPicPr>
          <p:cNvPr id="13" name="Grafik 12">
            <a:extLst>
              <a:ext uri="{FF2B5EF4-FFF2-40B4-BE49-F238E27FC236}">
                <a16:creationId xmlns:a16="http://schemas.microsoft.com/office/drawing/2014/main" id="{1BCD9651-9E21-9F99-0622-6F6268F98C2E}"/>
              </a:ext>
            </a:extLst>
          </p:cNvPr>
          <p:cNvPicPr>
            <a:picLocks noChangeAspect="1"/>
          </p:cNvPicPr>
          <p:nvPr/>
        </p:nvPicPr>
        <p:blipFill>
          <a:blip r:embed="rId4"/>
          <a:srcRect b="12500"/>
          <a:stretch/>
        </p:blipFill>
        <p:spPr>
          <a:xfrm>
            <a:off x="6171777" y="4033702"/>
            <a:ext cx="5319762" cy="2003165"/>
          </a:xfrm>
          <a:prstGeom prst="rect">
            <a:avLst/>
          </a:prstGeom>
          <a:ln>
            <a:solidFill>
              <a:schemeClr val="tx1"/>
            </a:solidFill>
          </a:ln>
        </p:spPr>
      </p:pic>
    </p:spTree>
    <p:extLst>
      <p:ext uri="{BB962C8B-B14F-4D97-AF65-F5344CB8AC3E}">
        <p14:creationId xmlns:p14="http://schemas.microsoft.com/office/powerpoint/2010/main" val="1519341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5F8B4C2-A25E-0C33-8228-6EF555E3F744}"/>
              </a:ext>
            </a:extLst>
          </p:cNvPr>
          <p:cNvSpPr>
            <a:spLocks noGrp="1"/>
          </p:cNvSpPr>
          <p:nvPr>
            <p:ph type="title"/>
          </p:nvPr>
        </p:nvSpPr>
        <p:spPr/>
        <p:txBody>
          <a:bodyPr/>
          <a:lstStyle/>
          <a:p>
            <a:r>
              <a:rPr lang="de-DE"/>
              <a:t>Ihr Lexware Partner vor Ort</a:t>
            </a:r>
          </a:p>
        </p:txBody>
      </p:sp>
      <p:sp>
        <p:nvSpPr>
          <p:cNvPr id="8" name="Textplatzhalter 7">
            <a:extLst>
              <a:ext uri="{FF2B5EF4-FFF2-40B4-BE49-F238E27FC236}">
                <a16:creationId xmlns:a16="http://schemas.microsoft.com/office/drawing/2014/main" id="{951671C5-1590-0571-9135-1B8C5E286AF0}"/>
              </a:ext>
            </a:extLst>
          </p:cNvPr>
          <p:cNvSpPr>
            <a:spLocks noGrp="1"/>
          </p:cNvSpPr>
          <p:nvPr>
            <p:ph type="body" sz="quarter" idx="13"/>
          </p:nvPr>
        </p:nvSpPr>
        <p:spPr/>
        <p:txBody>
          <a:bodyPr>
            <a:normAutofit lnSpcReduction="10000"/>
          </a:bodyPr>
          <a:lstStyle/>
          <a:p>
            <a:r>
              <a:rPr lang="de-DE">
                <a:latin typeface="Urbanist ExtraBold" panose="020B0A04040200000203" pitchFamily="34" charset="0"/>
                <a:ea typeface="Urbanist ExtraBold" panose="020B0A04040200000203" pitchFamily="34" charset="0"/>
                <a:cs typeface="Urbanist ExtraBold" panose="020B0A04040200000203" pitchFamily="34" charset="0"/>
              </a:rPr>
              <a:t>Angebote &amp; Services</a:t>
            </a:r>
          </a:p>
          <a:p>
            <a:pPr lvl="2"/>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p>
          <a:p>
            <a:pPr lvl="2"/>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a:t>
            </a:r>
            <a:r>
              <a:rPr lang="de-DE" err="1"/>
              <a:t>No</a:t>
            </a:r>
            <a:r>
              <a:rPr lang="de-DE"/>
              <a:t> </a:t>
            </a:r>
            <a:r>
              <a:rPr lang="de-DE" err="1"/>
              <a:t>sea</a:t>
            </a:r>
            <a:r>
              <a:rPr lang="de-DE"/>
              <a:t> </a:t>
            </a:r>
            <a:r>
              <a:rPr lang="de-DE" err="1"/>
              <a:t>takimata</a:t>
            </a:r>
            <a:endParaRPr lang="de-DE"/>
          </a:p>
          <a:p>
            <a:pPr lvl="2"/>
            <a:r>
              <a:rPr lang="de-DE"/>
              <a:t>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p>
          <a:p>
            <a:pPr lvl="2"/>
            <a:r>
              <a:rPr lang="de-DE"/>
              <a:t>Nulla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pede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a:t>
            </a:r>
          </a:p>
          <a:p>
            <a:endParaRPr lang="de-DE">
              <a:latin typeface="+mn-lt"/>
              <a:ea typeface="+mn-ea"/>
              <a:cs typeface="+mn-cs"/>
            </a:endParaRPr>
          </a:p>
          <a:p>
            <a:endParaRPr lang="de-DE">
              <a:latin typeface="+mn-lt"/>
              <a:ea typeface="+mn-ea"/>
              <a:cs typeface="+mn-cs"/>
            </a:endParaRPr>
          </a:p>
        </p:txBody>
      </p:sp>
      <p:sp>
        <p:nvSpPr>
          <p:cNvPr id="9" name="Textplatzhalter 8">
            <a:extLst>
              <a:ext uri="{FF2B5EF4-FFF2-40B4-BE49-F238E27FC236}">
                <a16:creationId xmlns:a16="http://schemas.microsoft.com/office/drawing/2014/main" id="{FED5E0EA-348B-0046-5CCF-C4C012666180}"/>
              </a:ext>
            </a:extLst>
          </p:cNvPr>
          <p:cNvSpPr>
            <a:spLocks noGrp="1"/>
          </p:cNvSpPr>
          <p:nvPr>
            <p:ph type="body" sz="quarter" idx="14"/>
          </p:nvPr>
        </p:nvSpPr>
        <p:spPr/>
        <p:txBody>
          <a:bodyPr>
            <a:normAutofit lnSpcReduction="10000"/>
          </a:bodyPr>
          <a:lstStyle/>
          <a:p>
            <a:pPr algn="r"/>
            <a:endParaRPr lang="de-DE" b="1">
              <a:solidFill>
                <a:schemeClr val="tx1">
                  <a:lumMod val="75000"/>
                  <a:lumOff val="25000"/>
                </a:schemeClr>
              </a:solidFill>
            </a:endParaRPr>
          </a:p>
          <a:p>
            <a:pPr algn="r"/>
            <a:endParaRPr lang="de-DE" b="1">
              <a:solidFill>
                <a:schemeClr val="tx1">
                  <a:lumMod val="75000"/>
                  <a:lumOff val="25000"/>
                </a:schemeClr>
              </a:solidFill>
            </a:endParaRPr>
          </a:p>
          <a:p>
            <a:pPr algn="r"/>
            <a:endParaRPr lang="de-DE" sz="1600" b="1">
              <a:latin typeface="Urbanist ExtraBold" panose="020B0A04040200000203" pitchFamily="34" charset="0"/>
              <a:ea typeface="Urbanist ExtraBold" panose="020B0A04040200000203" pitchFamily="34" charset="0"/>
              <a:cs typeface="Urbanist ExtraBold" panose="020B0A04040200000203" pitchFamily="34" charset="0"/>
            </a:endParaRPr>
          </a:p>
          <a:p>
            <a:pPr algn="r"/>
            <a:r>
              <a:rPr lang="de-DE" b="1">
                <a:latin typeface="Urbanist ExtraBold" panose="020B0A04040200000203" pitchFamily="34" charset="0"/>
                <a:ea typeface="Urbanist ExtraBold" panose="020B0A04040200000203" pitchFamily="34" charset="0"/>
                <a:cs typeface="Urbanist ExtraBold" panose="020B0A04040200000203" pitchFamily="34" charset="0"/>
              </a:rPr>
              <a:t>Musterfirma GmbH &amp; Co. KG</a:t>
            </a:r>
            <a:br>
              <a:rPr lang="de-DE" sz="1600"/>
            </a:br>
            <a:r>
              <a:rPr lang="de-DE" sz="1600"/>
              <a:t>Musterstraße 12</a:t>
            </a:r>
            <a:br>
              <a:rPr lang="de-DE" sz="1600"/>
            </a:br>
            <a:r>
              <a:rPr lang="de-DE" sz="1600"/>
              <a:t>12356 Musterhausen</a:t>
            </a:r>
          </a:p>
          <a:p>
            <a:pPr algn="r"/>
            <a:r>
              <a:rPr lang="de-DE" sz="1600"/>
              <a:t>Ansprechperson: </a:t>
            </a:r>
            <a:br>
              <a:rPr lang="de-DE" sz="1600"/>
            </a:br>
            <a:r>
              <a:rPr lang="de-DE" sz="1600"/>
              <a:t>Regina Regenbogen</a:t>
            </a:r>
          </a:p>
          <a:p>
            <a:pPr algn="r"/>
            <a:r>
              <a:rPr lang="de-DE" sz="1600"/>
              <a:t>Mail: </a:t>
            </a:r>
            <a:r>
              <a:rPr lang="de-DE" sz="1600">
                <a:hlinkClick r:id="rId2"/>
              </a:rPr>
              <a:t>r.regenbogen@musterfirma.de</a:t>
            </a:r>
            <a:r>
              <a:rPr lang="de-DE" sz="1600"/>
              <a:t> </a:t>
            </a:r>
          </a:p>
          <a:p>
            <a:pPr algn="r"/>
            <a:r>
              <a:rPr lang="de-DE" sz="1600"/>
              <a:t>Fon: 089 123456-77</a:t>
            </a:r>
          </a:p>
          <a:p>
            <a:pPr algn="r"/>
            <a:r>
              <a:rPr lang="de-DE" sz="1600"/>
              <a:t>Web:</a:t>
            </a:r>
            <a:r>
              <a:rPr lang="de-DE" sz="1600">
                <a:solidFill>
                  <a:schemeClr val="tx1">
                    <a:lumMod val="75000"/>
                    <a:lumOff val="25000"/>
                  </a:schemeClr>
                </a:solidFill>
              </a:rPr>
              <a:t> </a:t>
            </a:r>
            <a:r>
              <a:rPr lang="de-DE" sz="1600">
                <a:hlinkClick r:id="rId3"/>
              </a:rPr>
              <a:t>www.musterfirma.de</a:t>
            </a:r>
            <a:endParaRPr lang="de-DE" sz="1600"/>
          </a:p>
        </p:txBody>
      </p:sp>
      <p:pic>
        <p:nvPicPr>
          <p:cNvPr id="10" name="Grafik 9">
            <a:extLst>
              <a:ext uri="{FF2B5EF4-FFF2-40B4-BE49-F238E27FC236}">
                <a16:creationId xmlns:a16="http://schemas.microsoft.com/office/drawing/2014/main" id="{B935B228-8602-1AC5-CB55-65C7F96E2325}"/>
              </a:ext>
            </a:extLst>
          </p:cNvPr>
          <p:cNvPicPr>
            <a:picLocks noChangeAspect="1"/>
          </p:cNvPicPr>
          <p:nvPr/>
        </p:nvPicPr>
        <p:blipFill>
          <a:blip r:embed="rId4"/>
          <a:stretch>
            <a:fillRect/>
          </a:stretch>
        </p:blipFill>
        <p:spPr>
          <a:xfrm>
            <a:off x="9245053" y="681626"/>
            <a:ext cx="2226222" cy="1969109"/>
          </a:xfrm>
          <a:prstGeom prst="rect">
            <a:avLst/>
          </a:prstGeom>
        </p:spPr>
      </p:pic>
    </p:spTree>
    <p:extLst>
      <p:ext uri="{BB962C8B-B14F-4D97-AF65-F5344CB8AC3E}">
        <p14:creationId xmlns:p14="http://schemas.microsoft.com/office/powerpoint/2010/main" val="2715495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27462A2D-CA96-EC40-CE26-284E3A6FABE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13825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D1F9A-0582-8557-7069-FC84AA4E48B3}"/>
              </a:ext>
            </a:extLst>
          </p:cNvPr>
          <p:cNvSpPr>
            <a:spLocks noGrp="1"/>
          </p:cNvSpPr>
          <p:nvPr>
            <p:ph type="title"/>
          </p:nvPr>
        </p:nvSpPr>
        <p:spPr/>
        <p:txBody>
          <a:bodyPr/>
          <a:lstStyle/>
          <a:p>
            <a:r>
              <a:rPr lang="de-DE"/>
              <a:t>Neuerungen 2026</a:t>
            </a:r>
          </a:p>
        </p:txBody>
      </p:sp>
      <p:sp>
        <p:nvSpPr>
          <p:cNvPr id="3" name="Fußzeilenplatzhalter 2">
            <a:extLst>
              <a:ext uri="{FF2B5EF4-FFF2-40B4-BE49-F238E27FC236}">
                <a16:creationId xmlns:a16="http://schemas.microsoft.com/office/drawing/2014/main" id="{0032F8C4-0217-9BCE-AC7A-77FFADF3079D}"/>
              </a:ext>
            </a:extLst>
          </p:cNvPr>
          <p:cNvSpPr>
            <a:spLocks noGrp="1"/>
          </p:cNvSpPr>
          <p:nvPr>
            <p:ph type="ftr" sz="quarter" idx="3"/>
          </p:nvPr>
        </p:nvSpPr>
        <p:spPr/>
        <p:txBody>
          <a:bodyPr/>
          <a:lstStyle/>
          <a:p>
            <a:r>
              <a:rPr lang="de-DE"/>
              <a:t>Lexware vor Ort</a:t>
            </a:r>
          </a:p>
        </p:txBody>
      </p:sp>
      <p:sp>
        <p:nvSpPr>
          <p:cNvPr id="4" name="Foliennummernplatzhalter 3">
            <a:extLst>
              <a:ext uri="{FF2B5EF4-FFF2-40B4-BE49-F238E27FC236}">
                <a16:creationId xmlns:a16="http://schemas.microsoft.com/office/drawing/2014/main" id="{BA6F4507-0E81-43A4-172F-C2A268FCDB76}"/>
              </a:ext>
            </a:extLst>
          </p:cNvPr>
          <p:cNvSpPr>
            <a:spLocks noGrp="1"/>
          </p:cNvSpPr>
          <p:nvPr>
            <p:ph type="sldNum" sz="quarter" idx="4"/>
          </p:nvPr>
        </p:nvSpPr>
        <p:spPr/>
        <p:txBody>
          <a:bodyPr/>
          <a:lstStyle/>
          <a:p>
            <a:fld id="{1BC874F3-4D94-4049-B5BA-9E832CF89C1A}" type="slidenum">
              <a:rPr lang="de-DE" smtClean="0"/>
              <a:pPr/>
              <a:t>9</a:t>
            </a:fld>
            <a:endParaRPr lang="de-DE"/>
          </a:p>
        </p:txBody>
      </p:sp>
    </p:spTree>
    <p:extLst>
      <p:ext uri="{BB962C8B-B14F-4D97-AF65-F5344CB8AC3E}">
        <p14:creationId xmlns:p14="http://schemas.microsoft.com/office/powerpoint/2010/main" val="3229059490"/>
      </p:ext>
    </p:extLst>
  </p:cSld>
  <p:clrMapOvr>
    <a:masterClrMapping/>
  </p:clrMapOvr>
</p:sld>
</file>

<file path=ppt/theme/theme1.xml><?xml version="1.0" encoding="utf-8"?>
<a:theme xmlns:a="http://schemas.openxmlformats.org/drawingml/2006/main" name="Lexware 2023">
  <a:themeElements>
    <a:clrScheme name="Lexware">
      <a:dk1>
        <a:srgbClr val="141010"/>
      </a:dk1>
      <a:lt1>
        <a:srgbClr val="FCFAFA"/>
      </a:lt1>
      <a:dk2>
        <a:srgbClr val="FF4554"/>
      </a:dk2>
      <a:lt2>
        <a:srgbClr val="EBE7E7"/>
      </a:lt2>
      <a:accent1>
        <a:srgbClr val="FF4554"/>
      </a:accent1>
      <a:accent2>
        <a:srgbClr val="FF4554"/>
      </a:accent2>
      <a:accent3>
        <a:srgbClr val="FF4554"/>
      </a:accent3>
      <a:accent4>
        <a:srgbClr val="03ACF3"/>
      </a:accent4>
      <a:accent5>
        <a:srgbClr val="F7E54C"/>
      </a:accent5>
      <a:accent6>
        <a:srgbClr val="20CCAC"/>
      </a:accent6>
      <a:hlink>
        <a:srgbClr val="FF4554"/>
      </a:hlink>
      <a:folHlink>
        <a:srgbClr val="CC3743"/>
      </a:folHlink>
    </a:clrScheme>
    <a:fontScheme name="Lexware Schrift (Urbanist)">
      <a:majorFont>
        <a:latin typeface="Urbanist ExtraBold"/>
        <a:ea typeface=""/>
        <a:cs typeface=""/>
      </a:majorFont>
      <a:minorFont>
        <a:latin typeface="Urbani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chor="t" anchorCtr="0">
        <a:noAutofit/>
      </a:bodyPr>
      <a:lstStyle>
        <a:defPPr algn="l">
          <a:buFontTx/>
          <a:defRPr sz="1400" b="0" i="0" dirty="0" smtClean="0">
            <a:latin typeface="Urbanist Medium" panose="020B0A04040200000203" pitchFamily="34" charset="77"/>
            <a:ea typeface="Urbanist Medium" panose="020B0A04040200000203" pitchFamily="34" charset="77"/>
            <a:cs typeface="Urbanist Medium" panose="020B0A04040200000203" pitchFamily="34" charset="77"/>
          </a:defRPr>
        </a:defPPr>
      </a:lstStyle>
    </a:txDef>
  </a:objectDefaults>
  <a:extraClrSchemeLst/>
  <a:extLst>
    <a:ext uri="{05A4C25C-085E-4340-85A3-A5531E510DB2}">
      <thm15:themeFamily xmlns:thm15="http://schemas.microsoft.com/office/thememl/2012/main" name="Lexware-Praesentationsvorlage_07-2025" id="{66BA3F98-53A4-A640-9698-CC49D5A35A54}" vid="{2D53F251-501D-3840-9A2A-70594C838DE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Lexware_20240121">
    <a:dk1>
      <a:sysClr val="windowText" lastClr="000000"/>
    </a:dk1>
    <a:lt1>
      <a:sysClr val="window" lastClr="FFFFFF"/>
    </a:lt1>
    <a:dk2>
      <a:srgbClr val="FF4554"/>
    </a:dk2>
    <a:lt2>
      <a:srgbClr val="6A474F"/>
    </a:lt2>
    <a:accent1>
      <a:srgbClr val="65BEBD"/>
    </a:accent1>
    <a:accent2>
      <a:srgbClr val="D9B81D"/>
    </a:accent2>
    <a:accent3>
      <a:srgbClr val="4E5770"/>
    </a:accent3>
    <a:accent4>
      <a:srgbClr val="D49D84"/>
    </a:accent4>
    <a:accent5>
      <a:srgbClr val="596E37"/>
    </a:accent5>
    <a:accent6>
      <a:srgbClr val="995090"/>
    </a:accent6>
    <a:hlink>
      <a:srgbClr val="000000"/>
    </a:hlink>
    <a:folHlink>
      <a:srgbClr val="000000"/>
    </a:folHlink>
  </a:clrScheme>
  <a:fontScheme name="Urbanist">
    <a:majorFont>
      <a:latin typeface="Urbanist"/>
      <a:ea typeface=""/>
      <a:cs typeface=""/>
    </a:majorFont>
    <a:minorFont>
      <a:latin typeface="Urbani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exware_20240121">
    <a:dk1>
      <a:sysClr val="windowText" lastClr="000000"/>
    </a:dk1>
    <a:lt1>
      <a:sysClr val="window" lastClr="FFFFFF"/>
    </a:lt1>
    <a:dk2>
      <a:srgbClr val="FF4554"/>
    </a:dk2>
    <a:lt2>
      <a:srgbClr val="6A474F"/>
    </a:lt2>
    <a:accent1>
      <a:srgbClr val="65BEBD"/>
    </a:accent1>
    <a:accent2>
      <a:srgbClr val="D9B81D"/>
    </a:accent2>
    <a:accent3>
      <a:srgbClr val="4E5770"/>
    </a:accent3>
    <a:accent4>
      <a:srgbClr val="D49D84"/>
    </a:accent4>
    <a:accent5>
      <a:srgbClr val="596E37"/>
    </a:accent5>
    <a:accent6>
      <a:srgbClr val="995090"/>
    </a:accent6>
    <a:hlink>
      <a:srgbClr val="000000"/>
    </a:hlink>
    <a:folHlink>
      <a:srgbClr val="000000"/>
    </a:folHlink>
  </a:clrScheme>
  <a:fontScheme name="Urbanist">
    <a:majorFont>
      <a:latin typeface="Urbanist"/>
      <a:ea typeface=""/>
      <a:cs typeface=""/>
    </a:majorFont>
    <a:minorFont>
      <a:latin typeface="Urbani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C05779717274A91B0ECC707AD229C" ma:contentTypeVersion="6" ma:contentTypeDescription="Create a new document." ma:contentTypeScope="" ma:versionID="b28d5280f0808774a648b5a116862ce8">
  <xsd:schema xmlns:xsd="http://www.w3.org/2001/XMLSchema" xmlns:xs="http://www.w3.org/2001/XMLSchema" xmlns:p="http://schemas.microsoft.com/office/2006/metadata/properties" xmlns:ns2="55d70684-54c2-4493-82db-f128b2655624" xmlns:ns3="bde76fb8-75b2-496e-8f20-cff9bc6034cc" targetNamespace="http://schemas.microsoft.com/office/2006/metadata/properties" ma:root="true" ma:fieldsID="bf2445a9526bf844ac335ff1c96efbb1" ns2:_="" ns3:_="">
    <xsd:import namespace="55d70684-54c2-4493-82db-f128b2655624"/>
    <xsd:import namespace="bde76fb8-75b2-496e-8f20-cff9bc6034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70684-54c2-4493-82db-f128b2655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e76fb8-75b2-496e-8f20-cff9bc6034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A19B3-F733-4EF7-BB02-A4AD06BD1775}">
  <ds:schemaRefs>
    <ds:schemaRef ds:uri="55d70684-54c2-4493-82db-f128b2655624"/>
    <ds:schemaRef ds:uri="bde76fb8-75b2-496e-8f20-cff9bc6034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E1681A-7689-4220-B810-0C97D14CE22C}">
  <ds:schemaRefs>
    <ds:schemaRef ds:uri="http://schemas.openxmlformats.org/package/2006/metadata/core-properties"/>
    <ds:schemaRef ds:uri="http://schemas.microsoft.com/office/2006/documentManagement/types"/>
    <ds:schemaRef ds:uri="bde76fb8-75b2-496e-8f20-cff9bc6034cc"/>
    <ds:schemaRef ds:uri="http://www.w3.org/XML/1998/namespace"/>
    <ds:schemaRef ds:uri="http://purl.org/dc/elements/1.1/"/>
    <ds:schemaRef ds:uri="55d70684-54c2-4493-82db-f128b2655624"/>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BA70BA0-A628-4DB1-A20C-9F06203E75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Lexware-Praesentationsvorlage_07-2025</Template>
  <TotalTime>0</TotalTime>
  <Words>5309</Words>
  <Application>Microsoft Office PowerPoint</Application>
  <PresentationFormat>Breitbild</PresentationFormat>
  <Paragraphs>758</Paragraphs>
  <Slides>81</Slides>
  <Notes>19</Notes>
  <HiddenSlides>1</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81</vt:i4>
      </vt:variant>
    </vt:vector>
  </HeadingPairs>
  <TitlesOfParts>
    <vt:vector size="91" baseType="lpstr">
      <vt:lpstr>Arial</vt:lpstr>
      <vt:lpstr>Calibri</vt:lpstr>
      <vt:lpstr>Urbanist ExtraBold</vt:lpstr>
      <vt:lpstr>Aptos</vt:lpstr>
      <vt:lpstr>Urbanist</vt:lpstr>
      <vt:lpstr>Arial Black</vt:lpstr>
      <vt:lpstr>Urbanist Medium</vt:lpstr>
      <vt:lpstr>Urbanist SemiBold</vt:lpstr>
      <vt:lpstr>Urbanist Bold</vt:lpstr>
      <vt:lpstr>Lexware 2023</vt:lpstr>
      <vt:lpstr>Aufschlauen zu den Versionen 2026</vt:lpstr>
      <vt:lpstr>PowerPoint-Präsentation</vt:lpstr>
      <vt:lpstr>Agenda</vt:lpstr>
      <vt:lpstr>Lexware buchhaltung</vt:lpstr>
      <vt:lpstr>Rückblick</vt:lpstr>
      <vt:lpstr>Rückblick Lexware buchhaltung  Version 2025</vt:lpstr>
      <vt:lpstr>Rückblick Lexware buchhaltung  Version 2025</vt:lpstr>
      <vt:lpstr>Rückblick Lexware buchhaltung  Version 2025</vt:lpstr>
      <vt:lpstr>Neuerungen 2026</vt:lpstr>
      <vt:lpstr>Neuerungen Lexware buchhaltung  Version 2026</vt:lpstr>
      <vt:lpstr>Neuerungen Lexware buchhaltung  Version 2026</vt:lpstr>
      <vt:lpstr>Neuerungen Lexware buchhaltung  Version 2026</vt:lpstr>
      <vt:lpstr>Lexware buchhaltung Update Januar/Februar Version 2026</vt:lpstr>
      <vt:lpstr>Lexware buchhaltung Update Januar/Februar Version 2026</vt:lpstr>
      <vt:lpstr>Ausblick Lexware buchhaltung - gesetzlich</vt:lpstr>
      <vt:lpstr>Lexware faktura+auftrag, warenwirtschaft</vt:lpstr>
      <vt:lpstr>Rückblick</vt:lpstr>
      <vt:lpstr>Rückblick Version 2025</vt:lpstr>
      <vt:lpstr>E-Rechnung: Der digitale Albtraum?</vt:lpstr>
      <vt:lpstr>PowerPoint-Präsentation</vt:lpstr>
      <vt:lpstr>10 Monate E-Rechnungspflicht in Deutschland – ein Fazit</vt:lpstr>
      <vt:lpstr>Wissen und Tipps zur E-Rechnung</vt:lpstr>
      <vt:lpstr>Neuerungen 2026</vt:lpstr>
      <vt:lpstr>Neuerungen in der Version 2026</vt:lpstr>
      <vt:lpstr>Neuerungen in der Version 2026 (Januar Update)</vt:lpstr>
      <vt:lpstr>Neuerungen der Version 2026 bis zum April Update (geplant)</vt:lpstr>
      <vt:lpstr>Schnittstelle zu cobra Produkten</vt:lpstr>
      <vt:lpstr>Drittanbieter-Zusatzprogramme</vt:lpstr>
      <vt:lpstr>Lexware premium - Kassenmodul</vt:lpstr>
      <vt:lpstr>Kasse - Meldepflicht von Kassensystemen</vt:lpstr>
      <vt:lpstr>Kasse – Technische Sicherheitseinrichtung (TSE)</vt:lpstr>
      <vt:lpstr>Lexware Personalprodukte</vt:lpstr>
      <vt:lpstr>Agenda</vt:lpstr>
      <vt:lpstr>Lexware lohn+gehalt</vt:lpstr>
      <vt:lpstr>Produktneuerungen Jahresendversion (JEV) 2026</vt:lpstr>
      <vt:lpstr>Produktneuerungen JEV 2026</vt:lpstr>
      <vt:lpstr>Produktneuerungen JEV 2026</vt:lpstr>
      <vt:lpstr>Produktneuerungen JEV 2026</vt:lpstr>
      <vt:lpstr>Produktneuerungen JEV/Januar Update 2026</vt:lpstr>
      <vt:lpstr>Produktneuerungen JEV 2026</vt:lpstr>
      <vt:lpstr>Produktneuerungen JEV/Januar Update 2026</vt:lpstr>
      <vt:lpstr>Produktneuerungen Januar Update 2026</vt:lpstr>
      <vt:lpstr>Produktneuerungen Januar Update 2026</vt:lpstr>
      <vt:lpstr>Produktneuerungen Januar Update 2026</vt:lpstr>
      <vt:lpstr>Produktneuerungen Januar Update 2026</vt:lpstr>
      <vt:lpstr>Produktneuerungen Januar Update 2026</vt:lpstr>
      <vt:lpstr>Produktneuerungen Januar Update 2026</vt:lpstr>
      <vt:lpstr>Produktneuerung April Update (?) 2026</vt:lpstr>
      <vt:lpstr>Lexware reisekosten</vt:lpstr>
      <vt:lpstr>Produktneuerungen JEV/Januar Update 2026</vt:lpstr>
      <vt:lpstr>Lexware fehlzeiten</vt:lpstr>
      <vt:lpstr>Produktneuerungen JEV/Januar Update 2026</vt:lpstr>
      <vt:lpstr>Lexware myCenter</vt:lpstr>
      <vt:lpstr>Lexware myCenter</vt:lpstr>
      <vt:lpstr>Lexware myCenter</vt:lpstr>
      <vt:lpstr>Lexware Technik &amp; Übergreifendes</vt:lpstr>
      <vt:lpstr>PowerPoint-Präsentation</vt:lpstr>
      <vt:lpstr>Hohe Kundenzufriedenheit </vt:lpstr>
      <vt:lpstr>Setup-Statistik</vt:lpstr>
      <vt:lpstr>Service-Zufriedenheit</vt:lpstr>
      <vt:lpstr>Entwicklung der Betriebssystemverteilung (1)</vt:lpstr>
      <vt:lpstr>Entwicklung der Betriebssystemverteilung (2)</vt:lpstr>
      <vt:lpstr>Systemvoraussetzungen: Betriebssysteme (1)</vt:lpstr>
      <vt:lpstr>Systemvoraussetzungen: Betriebssysteme (2)</vt:lpstr>
      <vt:lpstr>Windows 10</vt:lpstr>
      <vt:lpstr>Systemvoraussetzungen der Version 2026</vt:lpstr>
      <vt:lpstr>Systemvoraussetzungen: Installationsbedingung</vt:lpstr>
      <vt:lpstr>Übergreifende Neuerungen: Rechnerwechsel</vt:lpstr>
      <vt:lpstr>Rechnerwechsel: Vorgehen Sybase</vt:lpstr>
      <vt:lpstr>Rechnerwechsel: Vorgehen PostgreSQL</vt:lpstr>
      <vt:lpstr>Übergreifende Neuerungen</vt:lpstr>
      <vt:lpstr>Übergreifende Neuerungen</vt:lpstr>
      <vt:lpstr>Weitere Änderungen</vt:lpstr>
      <vt:lpstr>PostgreSQL: Übergreifende Neuerungen</vt:lpstr>
      <vt:lpstr>Welche sichtbaren Unterschiede gibt es zwischen „Sybase“ und Postgres?</vt:lpstr>
      <vt:lpstr>PostgreSQL: Wichtige Hinweise</vt:lpstr>
      <vt:lpstr>Lexware - alle Neuerungen auf einen Blick</vt:lpstr>
      <vt:lpstr>Release-Planung Version 2026</vt:lpstr>
      <vt:lpstr>Ihr Lexware Partner vor Ort</vt:lpstr>
      <vt:lpstr>Ihr Lexware Partner vor Ort</vt:lpstr>
      <vt:lpstr>PowerPoint-Präsentation</vt:lpstr>
    </vt:vector>
  </TitlesOfParts>
  <Company>Haufe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Aufschlauen zu den Versionen 2026</dc:title>
  <dc:creator>Hebling, Sandra</dc:creator>
  <cp:lastModifiedBy>Thorr Baeuerle</cp:lastModifiedBy>
  <cp:revision>26</cp:revision>
  <dcterms:created xsi:type="dcterms:W3CDTF">2025-10-22T10:08:37Z</dcterms:created>
  <dcterms:modified xsi:type="dcterms:W3CDTF">2025-11-18T10:34:34Z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0x010100EADC05779717274A91B0ECC707AD229C</vt:lpwstr>
  </property>
  <property fmtid="{D5CDD505-2E9C-101B-9397-08002B2CF9AE}" pid="3" name="MediaServiceImageTags">
    <vt:lpwstr/>
  </property>
</Properties>
</file>